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3"/>
    <p:sldId id="271" r:id="rId4"/>
    <p:sldId id="415" r:id="rId5"/>
    <p:sldId id="304" r:id="rId6"/>
    <p:sldId id="281" r:id="rId7"/>
    <p:sldId id="287" r:id="rId8"/>
    <p:sldId id="296" r:id="rId9"/>
    <p:sldId id="389" r:id="rId10"/>
    <p:sldId id="308" r:id="rId11"/>
    <p:sldId id="319" r:id="rId12"/>
    <p:sldId id="328" r:id="rId13"/>
    <p:sldId id="380" r:id="rId14"/>
    <p:sldId id="373" r:id="rId15"/>
    <p:sldId id="3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ED9"/>
    <a:srgbClr val="FF0062"/>
    <a:srgbClr val="4FEF99"/>
    <a:srgbClr val="C638B8"/>
    <a:srgbClr val="A32F98"/>
    <a:srgbClr val="B333A7"/>
    <a:srgbClr val="B131A5"/>
    <a:srgbClr val="CC48BF"/>
    <a:srgbClr val="D466CA"/>
    <a:srgbClr val="8828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9" name="Picture Placeholder 18"/>
          <p:cNvSpPr>
            <a:spLocks noGrp="1"/>
          </p:cNvSpPr>
          <p:nvPr>
            <p:ph type="pic" sz="quarter" idx="10"/>
          </p:nvPr>
        </p:nvSpPr>
        <p:spPr>
          <a:xfrm>
            <a:off x="6274748" y="1401663"/>
            <a:ext cx="1593217" cy="1092046"/>
          </a:xfrm>
          <a:custGeom>
            <a:avLst/>
            <a:gdLst>
              <a:gd name="connsiteX0" fmla="*/ 139127 w 1593217"/>
              <a:gd name="connsiteY0" fmla="*/ 0 h 1092046"/>
              <a:gd name="connsiteX1" fmla="*/ 1454090 w 1593217"/>
              <a:gd name="connsiteY1" fmla="*/ 0 h 1092046"/>
              <a:gd name="connsiteX2" fmla="*/ 1593217 w 1593217"/>
              <a:gd name="connsiteY2" fmla="*/ 139127 h 1092046"/>
              <a:gd name="connsiteX3" fmla="*/ 1593217 w 1593217"/>
              <a:gd name="connsiteY3" fmla="*/ 952919 h 1092046"/>
              <a:gd name="connsiteX4" fmla="*/ 1454090 w 1593217"/>
              <a:gd name="connsiteY4" fmla="*/ 1092046 h 1092046"/>
              <a:gd name="connsiteX5" fmla="*/ 139127 w 1593217"/>
              <a:gd name="connsiteY5" fmla="*/ 1092046 h 1092046"/>
              <a:gd name="connsiteX6" fmla="*/ 0 w 1593217"/>
              <a:gd name="connsiteY6" fmla="*/ 952919 h 1092046"/>
              <a:gd name="connsiteX7" fmla="*/ 0 w 1593217"/>
              <a:gd name="connsiteY7" fmla="*/ 139127 h 1092046"/>
              <a:gd name="connsiteX8" fmla="*/ 139127 w 1593217"/>
              <a:gd name="connsiteY8" fmla="*/ 0 h 1092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3217" h="1092046">
                <a:moveTo>
                  <a:pt x="139127" y="0"/>
                </a:moveTo>
                <a:lnTo>
                  <a:pt x="1454090" y="0"/>
                </a:lnTo>
                <a:cubicBezTo>
                  <a:pt x="1530928" y="0"/>
                  <a:pt x="1593217" y="62289"/>
                  <a:pt x="1593217" y="139127"/>
                </a:cubicBezTo>
                <a:lnTo>
                  <a:pt x="1593217" y="952919"/>
                </a:lnTo>
                <a:cubicBezTo>
                  <a:pt x="1593217" y="1029757"/>
                  <a:pt x="1530928" y="1092046"/>
                  <a:pt x="1454090" y="1092046"/>
                </a:cubicBezTo>
                <a:lnTo>
                  <a:pt x="139127" y="1092046"/>
                </a:lnTo>
                <a:cubicBezTo>
                  <a:pt x="62289" y="1092046"/>
                  <a:pt x="0" y="1029757"/>
                  <a:pt x="0" y="952919"/>
                </a:cubicBezTo>
                <a:lnTo>
                  <a:pt x="0" y="139127"/>
                </a:lnTo>
                <a:cubicBezTo>
                  <a:pt x="0" y="62289"/>
                  <a:pt x="62289" y="0"/>
                  <a:pt x="13912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21" name="Picture Placeholder 20"/>
          <p:cNvSpPr>
            <a:spLocks noGrp="1"/>
          </p:cNvSpPr>
          <p:nvPr>
            <p:ph type="pic" sz="quarter" idx="11"/>
          </p:nvPr>
        </p:nvSpPr>
        <p:spPr>
          <a:xfrm>
            <a:off x="6307936" y="2882978"/>
            <a:ext cx="1593217" cy="1092046"/>
          </a:xfrm>
          <a:custGeom>
            <a:avLst/>
            <a:gdLst>
              <a:gd name="connsiteX0" fmla="*/ 139127 w 1593217"/>
              <a:gd name="connsiteY0" fmla="*/ 0 h 1092046"/>
              <a:gd name="connsiteX1" fmla="*/ 1454090 w 1593217"/>
              <a:gd name="connsiteY1" fmla="*/ 0 h 1092046"/>
              <a:gd name="connsiteX2" fmla="*/ 1593217 w 1593217"/>
              <a:gd name="connsiteY2" fmla="*/ 139127 h 1092046"/>
              <a:gd name="connsiteX3" fmla="*/ 1593217 w 1593217"/>
              <a:gd name="connsiteY3" fmla="*/ 952919 h 1092046"/>
              <a:gd name="connsiteX4" fmla="*/ 1454090 w 1593217"/>
              <a:gd name="connsiteY4" fmla="*/ 1092046 h 1092046"/>
              <a:gd name="connsiteX5" fmla="*/ 139127 w 1593217"/>
              <a:gd name="connsiteY5" fmla="*/ 1092046 h 1092046"/>
              <a:gd name="connsiteX6" fmla="*/ 0 w 1593217"/>
              <a:gd name="connsiteY6" fmla="*/ 952919 h 1092046"/>
              <a:gd name="connsiteX7" fmla="*/ 0 w 1593217"/>
              <a:gd name="connsiteY7" fmla="*/ 139127 h 1092046"/>
              <a:gd name="connsiteX8" fmla="*/ 139127 w 1593217"/>
              <a:gd name="connsiteY8" fmla="*/ 0 h 1092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3217" h="1092046">
                <a:moveTo>
                  <a:pt x="139127" y="0"/>
                </a:moveTo>
                <a:lnTo>
                  <a:pt x="1454090" y="0"/>
                </a:lnTo>
                <a:cubicBezTo>
                  <a:pt x="1530928" y="0"/>
                  <a:pt x="1593217" y="62289"/>
                  <a:pt x="1593217" y="139127"/>
                </a:cubicBezTo>
                <a:lnTo>
                  <a:pt x="1593217" y="952919"/>
                </a:lnTo>
                <a:cubicBezTo>
                  <a:pt x="1593217" y="1029757"/>
                  <a:pt x="1530928" y="1092046"/>
                  <a:pt x="1454090" y="1092046"/>
                </a:cubicBezTo>
                <a:lnTo>
                  <a:pt x="139127" y="1092046"/>
                </a:lnTo>
                <a:cubicBezTo>
                  <a:pt x="62289" y="1092046"/>
                  <a:pt x="0" y="1029757"/>
                  <a:pt x="0" y="952919"/>
                </a:cubicBezTo>
                <a:lnTo>
                  <a:pt x="0" y="139127"/>
                </a:lnTo>
                <a:cubicBezTo>
                  <a:pt x="0" y="62289"/>
                  <a:pt x="62289" y="0"/>
                  <a:pt x="13912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23" name="Picture Placeholder 22"/>
          <p:cNvSpPr>
            <a:spLocks noGrp="1"/>
          </p:cNvSpPr>
          <p:nvPr>
            <p:ph type="pic" sz="quarter" idx="12"/>
          </p:nvPr>
        </p:nvSpPr>
        <p:spPr>
          <a:xfrm>
            <a:off x="6341124" y="4364293"/>
            <a:ext cx="1593217" cy="1092046"/>
          </a:xfrm>
          <a:custGeom>
            <a:avLst/>
            <a:gdLst>
              <a:gd name="connsiteX0" fmla="*/ 139127 w 1593217"/>
              <a:gd name="connsiteY0" fmla="*/ 0 h 1092046"/>
              <a:gd name="connsiteX1" fmla="*/ 1454090 w 1593217"/>
              <a:gd name="connsiteY1" fmla="*/ 0 h 1092046"/>
              <a:gd name="connsiteX2" fmla="*/ 1593217 w 1593217"/>
              <a:gd name="connsiteY2" fmla="*/ 139127 h 1092046"/>
              <a:gd name="connsiteX3" fmla="*/ 1593217 w 1593217"/>
              <a:gd name="connsiteY3" fmla="*/ 952919 h 1092046"/>
              <a:gd name="connsiteX4" fmla="*/ 1454090 w 1593217"/>
              <a:gd name="connsiteY4" fmla="*/ 1092046 h 1092046"/>
              <a:gd name="connsiteX5" fmla="*/ 139127 w 1593217"/>
              <a:gd name="connsiteY5" fmla="*/ 1092046 h 1092046"/>
              <a:gd name="connsiteX6" fmla="*/ 0 w 1593217"/>
              <a:gd name="connsiteY6" fmla="*/ 952919 h 1092046"/>
              <a:gd name="connsiteX7" fmla="*/ 0 w 1593217"/>
              <a:gd name="connsiteY7" fmla="*/ 139127 h 1092046"/>
              <a:gd name="connsiteX8" fmla="*/ 139127 w 1593217"/>
              <a:gd name="connsiteY8" fmla="*/ 0 h 1092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3217" h="1092046">
                <a:moveTo>
                  <a:pt x="139127" y="0"/>
                </a:moveTo>
                <a:lnTo>
                  <a:pt x="1454090" y="0"/>
                </a:lnTo>
                <a:cubicBezTo>
                  <a:pt x="1530928" y="0"/>
                  <a:pt x="1593217" y="62289"/>
                  <a:pt x="1593217" y="139127"/>
                </a:cubicBezTo>
                <a:lnTo>
                  <a:pt x="1593217" y="952919"/>
                </a:lnTo>
                <a:cubicBezTo>
                  <a:pt x="1593217" y="1029757"/>
                  <a:pt x="1530928" y="1092046"/>
                  <a:pt x="1454090" y="1092046"/>
                </a:cubicBezTo>
                <a:lnTo>
                  <a:pt x="139127" y="1092046"/>
                </a:lnTo>
                <a:cubicBezTo>
                  <a:pt x="62289" y="1092046"/>
                  <a:pt x="0" y="1029757"/>
                  <a:pt x="0" y="952919"/>
                </a:cubicBezTo>
                <a:lnTo>
                  <a:pt x="0" y="139127"/>
                </a:lnTo>
                <a:cubicBezTo>
                  <a:pt x="0" y="62289"/>
                  <a:pt x="62289" y="0"/>
                  <a:pt x="13912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700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 calcmode="lin" valueType="num">
                                      <p:cBhvr>
                                        <p:cTn id="9" dur="1000" fill="hold"/>
                                        <p:tgtEl>
                                          <p:spTgt spid="19"/>
                                        </p:tgtEl>
                                        <p:attrNameLst>
                                          <p:attrName>style.rotation</p:attrName>
                                        </p:attrNameLst>
                                      </p:cBhvr>
                                      <p:tavLst>
                                        <p:tav tm="0">
                                          <p:val>
                                            <p:fltVal val="360"/>
                                          </p:val>
                                        </p:tav>
                                        <p:tav tm="100000">
                                          <p:val>
                                            <p:fltVal val="0"/>
                                          </p:val>
                                        </p:tav>
                                      </p:tavLst>
                                    </p:anim>
                                    <p:animEffect transition="in" filter="fade">
                                      <p:cBhvr>
                                        <p:cTn id="10" dur="1000"/>
                                        <p:tgtEl>
                                          <p:spTgt spid="19"/>
                                        </p:tgtEl>
                                      </p:cBhvr>
                                    </p:animEffect>
                                  </p:childTnLst>
                                </p:cTn>
                              </p:par>
                              <p:par>
                                <p:cTn id="11" presetID="49" presetClass="entr" presetSubtype="0" decel="100000" fill="hold" grpId="0" nodeType="withEffect" nodePh="1">
                                  <p:stCondLst>
                                    <p:cond delay="910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360"/>
                                          </p:val>
                                        </p:tav>
                                        <p:tav tm="100000">
                                          <p:val>
                                            <p:fltVal val="0"/>
                                          </p:val>
                                        </p:tav>
                                      </p:tavLst>
                                    </p:anim>
                                    <p:animEffect transition="in" filter="fade">
                                      <p:cBhvr>
                                        <p:cTn id="16" dur="1000"/>
                                        <p:tgtEl>
                                          <p:spTgt spid="21"/>
                                        </p:tgtEl>
                                      </p:cBhvr>
                                    </p:animEffect>
                                  </p:childTnLst>
                                </p:cTn>
                              </p:par>
                              <p:par>
                                <p:cTn id="17" presetID="49" presetClass="entr" presetSubtype="0" decel="100000" fill="hold" grpId="0" nodeType="withEffect" nodePh="1">
                                  <p:stCondLst>
                                    <p:cond delay="11200"/>
                                  </p:stCondLst>
                                  <p:endCondLst>
                                    <p:cond evt="begin" delay="0">
                                      <p:tn val="17"/>
                                    </p:cond>
                                  </p:endCondLst>
                                  <p:childTnLst>
                                    <p:set>
                                      <p:cBhvr>
                                        <p:cTn id="18" dur="1" fill="hold">
                                          <p:stCondLst>
                                            <p:cond delay="0"/>
                                          </p:stCondLst>
                                        </p:cTn>
                                        <p:tgtEl>
                                          <p:spTgt spid="23"/>
                                        </p:tgtEl>
                                        <p:attrNameLst>
                                          <p:attrName>style.visibility</p:attrName>
                                        </p:attrNameLst>
                                      </p:cBhvr>
                                      <p:to>
                                        <p:strVal val="visible"/>
                                      </p:to>
                                    </p:set>
                                    <p:anim calcmode="lin" valueType="num">
                                      <p:cBhvr>
                                        <p:cTn id="19" dur="1000" fill="hold"/>
                                        <p:tgtEl>
                                          <p:spTgt spid="23"/>
                                        </p:tgtEl>
                                        <p:attrNameLst>
                                          <p:attrName>ppt_w</p:attrName>
                                        </p:attrNameLst>
                                      </p:cBhvr>
                                      <p:tavLst>
                                        <p:tav tm="0">
                                          <p:val>
                                            <p:fltVal val="0"/>
                                          </p:val>
                                        </p:tav>
                                        <p:tav tm="100000">
                                          <p:val>
                                            <p:strVal val="#ppt_w"/>
                                          </p:val>
                                        </p:tav>
                                      </p:tavLst>
                                    </p:anim>
                                    <p:anim calcmode="lin" valueType="num">
                                      <p:cBhvr>
                                        <p:cTn id="20" dur="1000" fill="hold"/>
                                        <p:tgtEl>
                                          <p:spTgt spid="23"/>
                                        </p:tgtEl>
                                        <p:attrNameLst>
                                          <p:attrName>ppt_h</p:attrName>
                                        </p:attrNameLst>
                                      </p:cBhvr>
                                      <p:tavLst>
                                        <p:tav tm="0">
                                          <p:val>
                                            <p:fltVal val="0"/>
                                          </p:val>
                                        </p:tav>
                                        <p:tav tm="100000">
                                          <p:val>
                                            <p:strVal val="#ppt_h"/>
                                          </p:val>
                                        </p:tav>
                                      </p:tavLst>
                                    </p:anim>
                                    <p:anim calcmode="lin" valueType="num">
                                      <p:cBhvr>
                                        <p:cTn id="21" dur="1000" fill="hold"/>
                                        <p:tgtEl>
                                          <p:spTgt spid="23"/>
                                        </p:tgtEl>
                                        <p:attrNameLst>
                                          <p:attrName>style.rotation</p:attrName>
                                        </p:attrNameLst>
                                      </p:cBhvr>
                                      <p:tavLst>
                                        <p:tav tm="0">
                                          <p:val>
                                            <p:fltVal val="360"/>
                                          </p:val>
                                        </p:tav>
                                        <p:tav tm="100000">
                                          <p:val>
                                            <p:fltVal val="0"/>
                                          </p:val>
                                        </p:tav>
                                      </p:tavLst>
                                    </p:anim>
                                    <p:animEffect transition="in" filter="fade">
                                      <p:cBhvr>
                                        <p:cTn id="2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3"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12" name="Picture Placeholder 11"/>
          <p:cNvSpPr>
            <a:spLocks noGrp="1"/>
          </p:cNvSpPr>
          <p:nvPr>
            <p:ph type="pic" sz="quarter" idx="16"/>
          </p:nvPr>
        </p:nvSpPr>
        <p:spPr>
          <a:xfrm>
            <a:off x="1092652" y="1756244"/>
            <a:ext cx="2716253" cy="1770589"/>
          </a:xfrm>
          <a:custGeom>
            <a:avLst/>
            <a:gdLst>
              <a:gd name="connsiteX0" fmla="*/ 225573 w 2716253"/>
              <a:gd name="connsiteY0" fmla="*/ 0 h 1770589"/>
              <a:gd name="connsiteX1" fmla="*/ 2490680 w 2716253"/>
              <a:gd name="connsiteY1" fmla="*/ 0 h 1770589"/>
              <a:gd name="connsiteX2" fmla="*/ 2716253 w 2716253"/>
              <a:gd name="connsiteY2" fmla="*/ 225573 h 1770589"/>
              <a:gd name="connsiteX3" fmla="*/ 2716253 w 2716253"/>
              <a:gd name="connsiteY3" fmla="*/ 1545016 h 1770589"/>
              <a:gd name="connsiteX4" fmla="*/ 2490680 w 2716253"/>
              <a:gd name="connsiteY4" fmla="*/ 1770589 h 1770589"/>
              <a:gd name="connsiteX5" fmla="*/ 225573 w 2716253"/>
              <a:gd name="connsiteY5" fmla="*/ 1770589 h 1770589"/>
              <a:gd name="connsiteX6" fmla="*/ 0 w 2716253"/>
              <a:gd name="connsiteY6" fmla="*/ 1545016 h 1770589"/>
              <a:gd name="connsiteX7" fmla="*/ 0 w 2716253"/>
              <a:gd name="connsiteY7" fmla="*/ 225573 h 1770589"/>
              <a:gd name="connsiteX8" fmla="*/ 225573 w 2716253"/>
              <a:gd name="connsiteY8" fmla="*/ 0 h 177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6253" h="1770589">
                <a:moveTo>
                  <a:pt x="225573" y="0"/>
                </a:moveTo>
                <a:lnTo>
                  <a:pt x="2490680" y="0"/>
                </a:lnTo>
                <a:cubicBezTo>
                  <a:pt x="2615261" y="0"/>
                  <a:pt x="2716253" y="100992"/>
                  <a:pt x="2716253" y="225573"/>
                </a:cubicBezTo>
                <a:lnTo>
                  <a:pt x="2716253" y="1545016"/>
                </a:lnTo>
                <a:cubicBezTo>
                  <a:pt x="2716253" y="1669597"/>
                  <a:pt x="2615261" y="1770589"/>
                  <a:pt x="2490680" y="1770589"/>
                </a:cubicBezTo>
                <a:lnTo>
                  <a:pt x="225573" y="1770589"/>
                </a:lnTo>
                <a:cubicBezTo>
                  <a:pt x="100992" y="1770589"/>
                  <a:pt x="0" y="1669597"/>
                  <a:pt x="0" y="1545016"/>
                </a:cubicBezTo>
                <a:lnTo>
                  <a:pt x="0" y="225573"/>
                </a:lnTo>
                <a:cubicBezTo>
                  <a:pt x="0" y="100992"/>
                  <a:pt x="100992" y="0"/>
                  <a:pt x="225573"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4" name="Picture Placeholder 13"/>
          <p:cNvSpPr>
            <a:spLocks noGrp="1"/>
          </p:cNvSpPr>
          <p:nvPr>
            <p:ph type="pic" sz="quarter" idx="17"/>
          </p:nvPr>
        </p:nvSpPr>
        <p:spPr>
          <a:xfrm>
            <a:off x="4737875" y="1756244"/>
            <a:ext cx="2716253" cy="1770589"/>
          </a:xfrm>
          <a:custGeom>
            <a:avLst/>
            <a:gdLst>
              <a:gd name="connsiteX0" fmla="*/ 225573 w 2716253"/>
              <a:gd name="connsiteY0" fmla="*/ 0 h 1770589"/>
              <a:gd name="connsiteX1" fmla="*/ 2490680 w 2716253"/>
              <a:gd name="connsiteY1" fmla="*/ 0 h 1770589"/>
              <a:gd name="connsiteX2" fmla="*/ 2716253 w 2716253"/>
              <a:gd name="connsiteY2" fmla="*/ 225573 h 1770589"/>
              <a:gd name="connsiteX3" fmla="*/ 2716253 w 2716253"/>
              <a:gd name="connsiteY3" fmla="*/ 1545016 h 1770589"/>
              <a:gd name="connsiteX4" fmla="*/ 2490680 w 2716253"/>
              <a:gd name="connsiteY4" fmla="*/ 1770589 h 1770589"/>
              <a:gd name="connsiteX5" fmla="*/ 225573 w 2716253"/>
              <a:gd name="connsiteY5" fmla="*/ 1770589 h 1770589"/>
              <a:gd name="connsiteX6" fmla="*/ 0 w 2716253"/>
              <a:gd name="connsiteY6" fmla="*/ 1545016 h 1770589"/>
              <a:gd name="connsiteX7" fmla="*/ 0 w 2716253"/>
              <a:gd name="connsiteY7" fmla="*/ 225573 h 1770589"/>
              <a:gd name="connsiteX8" fmla="*/ 225573 w 2716253"/>
              <a:gd name="connsiteY8" fmla="*/ 0 h 177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6253" h="1770589">
                <a:moveTo>
                  <a:pt x="225573" y="0"/>
                </a:moveTo>
                <a:lnTo>
                  <a:pt x="2490680" y="0"/>
                </a:lnTo>
                <a:cubicBezTo>
                  <a:pt x="2615261" y="0"/>
                  <a:pt x="2716253" y="100992"/>
                  <a:pt x="2716253" y="225573"/>
                </a:cubicBezTo>
                <a:lnTo>
                  <a:pt x="2716253" y="1545016"/>
                </a:lnTo>
                <a:cubicBezTo>
                  <a:pt x="2716253" y="1669597"/>
                  <a:pt x="2615261" y="1770589"/>
                  <a:pt x="2490680" y="1770589"/>
                </a:cubicBezTo>
                <a:lnTo>
                  <a:pt x="225573" y="1770589"/>
                </a:lnTo>
                <a:cubicBezTo>
                  <a:pt x="100992" y="1770589"/>
                  <a:pt x="0" y="1669597"/>
                  <a:pt x="0" y="1545016"/>
                </a:cubicBezTo>
                <a:lnTo>
                  <a:pt x="0" y="225573"/>
                </a:lnTo>
                <a:cubicBezTo>
                  <a:pt x="0" y="100992"/>
                  <a:pt x="100992" y="0"/>
                  <a:pt x="225573"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6" name="Picture Placeholder 15"/>
          <p:cNvSpPr>
            <a:spLocks noGrp="1"/>
          </p:cNvSpPr>
          <p:nvPr>
            <p:ph type="pic" sz="quarter" idx="18"/>
          </p:nvPr>
        </p:nvSpPr>
        <p:spPr>
          <a:xfrm>
            <a:off x="8383097" y="1756243"/>
            <a:ext cx="2716253" cy="1770589"/>
          </a:xfrm>
          <a:custGeom>
            <a:avLst/>
            <a:gdLst>
              <a:gd name="connsiteX0" fmla="*/ 225573 w 2716253"/>
              <a:gd name="connsiteY0" fmla="*/ 0 h 1770589"/>
              <a:gd name="connsiteX1" fmla="*/ 2490680 w 2716253"/>
              <a:gd name="connsiteY1" fmla="*/ 0 h 1770589"/>
              <a:gd name="connsiteX2" fmla="*/ 2716253 w 2716253"/>
              <a:gd name="connsiteY2" fmla="*/ 225573 h 1770589"/>
              <a:gd name="connsiteX3" fmla="*/ 2716253 w 2716253"/>
              <a:gd name="connsiteY3" fmla="*/ 1545016 h 1770589"/>
              <a:gd name="connsiteX4" fmla="*/ 2490680 w 2716253"/>
              <a:gd name="connsiteY4" fmla="*/ 1770589 h 1770589"/>
              <a:gd name="connsiteX5" fmla="*/ 225573 w 2716253"/>
              <a:gd name="connsiteY5" fmla="*/ 1770589 h 1770589"/>
              <a:gd name="connsiteX6" fmla="*/ 0 w 2716253"/>
              <a:gd name="connsiteY6" fmla="*/ 1545016 h 1770589"/>
              <a:gd name="connsiteX7" fmla="*/ 0 w 2716253"/>
              <a:gd name="connsiteY7" fmla="*/ 225573 h 1770589"/>
              <a:gd name="connsiteX8" fmla="*/ 225573 w 2716253"/>
              <a:gd name="connsiteY8" fmla="*/ 0 h 177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6253" h="1770589">
                <a:moveTo>
                  <a:pt x="225573" y="0"/>
                </a:moveTo>
                <a:lnTo>
                  <a:pt x="2490680" y="0"/>
                </a:lnTo>
                <a:cubicBezTo>
                  <a:pt x="2615261" y="0"/>
                  <a:pt x="2716253" y="100992"/>
                  <a:pt x="2716253" y="225573"/>
                </a:cubicBezTo>
                <a:lnTo>
                  <a:pt x="2716253" y="1545016"/>
                </a:lnTo>
                <a:cubicBezTo>
                  <a:pt x="2716253" y="1669597"/>
                  <a:pt x="2615261" y="1770589"/>
                  <a:pt x="2490680" y="1770589"/>
                </a:cubicBezTo>
                <a:lnTo>
                  <a:pt x="225573" y="1770589"/>
                </a:lnTo>
                <a:cubicBezTo>
                  <a:pt x="100992" y="1770589"/>
                  <a:pt x="0" y="1669597"/>
                  <a:pt x="0" y="1545016"/>
                </a:cubicBezTo>
                <a:lnTo>
                  <a:pt x="0" y="225573"/>
                </a:lnTo>
                <a:cubicBezTo>
                  <a:pt x="0" y="100992"/>
                  <a:pt x="100992" y="0"/>
                  <a:pt x="225573"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200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360"/>
                                          </p:val>
                                        </p:tav>
                                        <p:tav tm="100000">
                                          <p:val>
                                            <p:fltVal val="0"/>
                                          </p:val>
                                        </p:tav>
                                      </p:tavLst>
                                    </p:anim>
                                    <p:animEffect transition="in" filter="fade">
                                      <p:cBhvr>
                                        <p:cTn id="10" dur="1000"/>
                                        <p:tgtEl>
                                          <p:spTgt spid="12"/>
                                        </p:tgtEl>
                                      </p:cBhvr>
                                    </p:animEffect>
                                  </p:childTnLst>
                                </p:cTn>
                              </p:par>
                              <p:par>
                                <p:cTn id="11" presetID="49" presetClass="entr" presetSubtype="0" decel="100000" fill="hold" grpId="0" nodeType="withEffect" nodePh="1">
                                  <p:stCondLst>
                                    <p:cond delay="4000"/>
                                  </p:stCondLst>
                                  <p:endCondLst>
                                    <p:cond evt="begin" delay="0">
                                      <p:tn val="11"/>
                                    </p:cond>
                                  </p:endCondLst>
                                  <p:childTnLst>
                                    <p:set>
                                      <p:cBhvr>
                                        <p:cTn id="12" dur="1" fill="hold">
                                          <p:stCondLst>
                                            <p:cond delay="0"/>
                                          </p:stCondLst>
                                        </p:cTn>
                                        <p:tgtEl>
                                          <p:spTgt spid="14"/>
                                        </p:tgtEl>
                                        <p:attrNameLst>
                                          <p:attrName>style.visibility</p:attrName>
                                        </p:attrNameLst>
                                      </p:cBhvr>
                                      <p:to>
                                        <p:strVal val="visible"/>
                                      </p:to>
                                    </p:set>
                                    <p:anim calcmode="lin" valueType="num">
                                      <p:cBhvr>
                                        <p:cTn id="13" dur="1000" fill="hold"/>
                                        <p:tgtEl>
                                          <p:spTgt spid="14"/>
                                        </p:tgtEl>
                                        <p:attrNameLst>
                                          <p:attrName>ppt_w</p:attrName>
                                        </p:attrNameLst>
                                      </p:cBhvr>
                                      <p:tavLst>
                                        <p:tav tm="0">
                                          <p:val>
                                            <p:fltVal val="0"/>
                                          </p:val>
                                        </p:tav>
                                        <p:tav tm="100000">
                                          <p:val>
                                            <p:strVal val="#ppt_w"/>
                                          </p:val>
                                        </p:tav>
                                      </p:tavLst>
                                    </p:anim>
                                    <p:anim calcmode="lin" valueType="num">
                                      <p:cBhvr>
                                        <p:cTn id="14" dur="1000" fill="hold"/>
                                        <p:tgtEl>
                                          <p:spTgt spid="14"/>
                                        </p:tgtEl>
                                        <p:attrNameLst>
                                          <p:attrName>ppt_h</p:attrName>
                                        </p:attrNameLst>
                                      </p:cBhvr>
                                      <p:tavLst>
                                        <p:tav tm="0">
                                          <p:val>
                                            <p:fltVal val="0"/>
                                          </p:val>
                                        </p:tav>
                                        <p:tav tm="100000">
                                          <p:val>
                                            <p:strVal val="#ppt_h"/>
                                          </p:val>
                                        </p:tav>
                                      </p:tavLst>
                                    </p:anim>
                                    <p:anim calcmode="lin" valueType="num">
                                      <p:cBhvr>
                                        <p:cTn id="15" dur="1000" fill="hold"/>
                                        <p:tgtEl>
                                          <p:spTgt spid="14"/>
                                        </p:tgtEl>
                                        <p:attrNameLst>
                                          <p:attrName>style.rotation</p:attrName>
                                        </p:attrNameLst>
                                      </p:cBhvr>
                                      <p:tavLst>
                                        <p:tav tm="0">
                                          <p:val>
                                            <p:fltVal val="360"/>
                                          </p:val>
                                        </p:tav>
                                        <p:tav tm="100000">
                                          <p:val>
                                            <p:fltVal val="0"/>
                                          </p:val>
                                        </p:tav>
                                      </p:tavLst>
                                    </p:anim>
                                    <p:animEffect transition="in" filter="fade">
                                      <p:cBhvr>
                                        <p:cTn id="16" dur="1000"/>
                                        <p:tgtEl>
                                          <p:spTgt spid="14"/>
                                        </p:tgtEl>
                                      </p:cBhvr>
                                    </p:animEffect>
                                  </p:childTnLst>
                                </p:cTn>
                              </p:par>
                              <p:par>
                                <p:cTn id="17" presetID="49" presetClass="entr" presetSubtype="0" decel="100000" fill="hold" grpId="0" nodeType="withEffect" nodePh="1">
                                  <p:stCondLst>
                                    <p:cond delay="6000"/>
                                  </p:stCondLst>
                                  <p:endCondLst>
                                    <p:cond evt="begin" delay="0">
                                      <p:tn val="17"/>
                                    </p:cond>
                                  </p:endCondLst>
                                  <p:childTnLst>
                                    <p:set>
                                      <p:cBhvr>
                                        <p:cTn id="18" dur="1" fill="hold">
                                          <p:stCondLst>
                                            <p:cond delay="0"/>
                                          </p:stCondLst>
                                        </p:cTn>
                                        <p:tgtEl>
                                          <p:spTgt spid="16"/>
                                        </p:tgtEl>
                                        <p:attrNameLst>
                                          <p:attrName>style.visibility</p:attrName>
                                        </p:attrNameLst>
                                      </p:cBhvr>
                                      <p:to>
                                        <p:strVal val="visible"/>
                                      </p:to>
                                    </p:set>
                                    <p:anim calcmode="lin" valueType="num">
                                      <p:cBhvr>
                                        <p:cTn id="19" dur="1000" fill="hold"/>
                                        <p:tgtEl>
                                          <p:spTgt spid="16"/>
                                        </p:tgtEl>
                                        <p:attrNameLst>
                                          <p:attrName>ppt_w</p:attrName>
                                        </p:attrNameLst>
                                      </p:cBhvr>
                                      <p:tavLst>
                                        <p:tav tm="0">
                                          <p:val>
                                            <p:fltVal val="0"/>
                                          </p:val>
                                        </p:tav>
                                        <p:tav tm="100000">
                                          <p:val>
                                            <p:strVal val="#ppt_w"/>
                                          </p:val>
                                        </p:tav>
                                      </p:tavLst>
                                    </p:anim>
                                    <p:anim calcmode="lin" valueType="num">
                                      <p:cBhvr>
                                        <p:cTn id="20" dur="1000" fill="hold"/>
                                        <p:tgtEl>
                                          <p:spTgt spid="16"/>
                                        </p:tgtEl>
                                        <p:attrNameLst>
                                          <p:attrName>ppt_h</p:attrName>
                                        </p:attrNameLst>
                                      </p:cBhvr>
                                      <p:tavLst>
                                        <p:tav tm="0">
                                          <p:val>
                                            <p:fltVal val="0"/>
                                          </p:val>
                                        </p:tav>
                                        <p:tav tm="100000">
                                          <p:val>
                                            <p:strVal val="#ppt_h"/>
                                          </p:val>
                                        </p:tav>
                                      </p:tavLst>
                                    </p:anim>
                                    <p:anim calcmode="lin" valueType="num">
                                      <p:cBhvr>
                                        <p:cTn id="21" dur="1000" fill="hold"/>
                                        <p:tgtEl>
                                          <p:spTgt spid="16"/>
                                        </p:tgtEl>
                                        <p:attrNameLst>
                                          <p:attrName>style.rotation</p:attrName>
                                        </p:attrNameLst>
                                      </p:cBhvr>
                                      <p:tavLst>
                                        <p:tav tm="0">
                                          <p:val>
                                            <p:fltVal val="360"/>
                                          </p:val>
                                        </p:tav>
                                        <p:tav tm="100000">
                                          <p:val>
                                            <p:fltVal val="0"/>
                                          </p:val>
                                        </p:tav>
                                      </p:tavLst>
                                    </p:anim>
                                    <p:animEffect transition="in" filter="fade">
                                      <p:cBhvr>
                                        <p:cTn id="2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8" name="Picture Placeholder 7"/>
          <p:cNvSpPr>
            <a:spLocks noGrp="1"/>
          </p:cNvSpPr>
          <p:nvPr>
            <p:ph type="pic" sz="quarter" idx="16"/>
          </p:nvPr>
        </p:nvSpPr>
        <p:spPr>
          <a:xfrm>
            <a:off x="1917340" y="1728291"/>
            <a:ext cx="2774977" cy="3089248"/>
          </a:xfrm>
          <a:custGeom>
            <a:avLst/>
            <a:gdLst>
              <a:gd name="connsiteX0" fmla="*/ 110888 w 2774977"/>
              <a:gd name="connsiteY0" fmla="*/ 0 h 3089248"/>
              <a:gd name="connsiteX1" fmla="*/ 2664089 w 2774977"/>
              <a:gd name="connsiteY1" fmla="*/ 0 h 3089248"/>
              <a:gd name="connsiteX2" fmla="*/ 2774977 w 2774977"/>
              <a:gd name="connsiteY2" fmla="*/ 110888 h 3089248"/>
              <a:gd name="connsiteX3" fmla="*/ 2774977 w 2774977"/>
              <a:gd name="connsiteY3" fmla="*/ 2978360 h 3089248"/>
              <a:gd name="connsiteX4" fmla="*/ 2664089 w 2774977"/>
              <a:gd name="connsiteY4" fmla="*/ 3089248 h 3089248"/>
              <a:gd name="connsiteX5" fmla="*/ 110888 w 2774977"/>
              <a:gd name="connsiteY5" fmla="*/ 3089248 h 3089248"/>
              <a:gd name="connsiteX6" fmla="*/ 0 w 2774977"/>
              <a:gd name="connsiteY6" fmla="*/ 2978360 h 3089248"/>
              <a:gd name="connsiteX7" fmla="*/ 0 w 2774977"/>
              <a:gd name="connsiteY7" fmla="*/ 110888 h 3089248"/>
              <a:gd name="connsiteX8" fmla="*/ 110888 w 2774977"/>
              <a:gd name="connsiteY8" fmla="*/ 0 h 308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4977" h="3089248">
                <a:moveTo>
                  <a:pt x="110888" y="0"/>
                </a:moveTo>
                <a:lnTo>
                  <a:pt x="2664089" y="0"/>
                </a:lnTo>
                <a:cubicBezTo>
                  <a:pt x="2725331" y="0"/>
                  <a:pt x="2774977" y="49646"/>
                  <a:pt x="2774977" y="110888"/>
                </a:cubicBezTo>
                <a:lnTo>
                  <a:pt x="2774977" y="2978360"/>
                </a:lnTo>
                <a:cubicBezTo>
                  <a:pt x="2774977" y="3039602"/>
                  <a:pt x="2725331" y="3089248"/>
                  <a:pt x="2664089" y="3089248"/>
                </a:cubicBezTo>
                <a:lnTo>
                  <a:pt x="110888" y="3089248"/>
                </a:lnTo>
                <a:cubicBezTo>
                  <a:pt x="49646" y="3089248"/>
                  <a:pt x="0" y="3039602"/>
                  <a:pt x="0" y="2978360"/>
                </a:cubicBezTo>
                <a:lnTo>
                  <a:pt x="0" y="110888"/>
                </a:lnTo>
                <a:cubicBezTo>
                  <a:pt x="0" y="49646"/>
                  <a:pt x="49646" y="0"/>
                  <a:pt x="110888"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0" name="Picture Placeholder 9"/>
          <p:cNvSpPr>
            <a:spLocks noGrp="1"/>
          </p:cNvSpPr>
          <p:nvPr>
            <p:ph type="pic" sz="quarter" idx="17"/>
          </p:nvPr>
        </p:nvSpPr>
        <p:spPr>
          <a:xfrm>
            <a:off x="5293402" y="1728291"/>
            <a:ext cx="2774977" cy="3089248"/>
          </a:xfrm>
          <a:custGeom>
            <a:avLst/>
            <a:gdLst>
              <a:gd name="connsiteX0" fmla="*/ 110888 w 2774977"/>
              <a:gd name="connsiteY0" fmla="*/ 0 h 3089248"/>
              <a:gd name="connsiteX1" fmla="*/ 2664089 w 2774977"/>
              <a:gd name="connsiteY1" fmla="*/ 0 h 3089248"/>
              <a:gd name="connsiteX2" fmla="*/ 2774977 w 2774977"/>
              <a:gd name="connsiteY2" fmla="*/ 110888 h 3089248"/>
              <a:gd name="connsiteX3" fmla="*/ 2774977 w 2774977"/>
              <a:gd name="connsiteY3" fmla="*/ 2978360 h 3089248"/>
              <a:gd name="connsiteX4" fmla="*/ 2664089 w 2774977"/>
              <a:gd name="connsiteY4" fmla="*/ 3089248 h 3089248"/>
              <a:gd name="connsiteX5" fmla="*/ 110888 w 2774977"/>
              <a:gd name="connsiteY5" fmla="*/ 3089248 h 3089248"/>
              <a:gd name="connsiteX6" fmla="*/ 0 w 2774977"/>
              <a:gd name="connsiteY6" fmla="*/ 2978360 h 3089248"/>
              <a:gd name="connsiteX7" fmla="*/ 0 w 2774977"/>
              <a:gd name="connsiteY7" fmla="*/ 110888 h 3089248"/>
              <a:gd name="connsiteX8" fmla="*/ 110888 w 2774977"/>
              <a:gd name="connsiteY8" fmla="*/ 0 h 308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4977" h="3089248">
                <a:moveTo>
                  <a:pt x="110888" y="0"/>
                </a:moveTo>
                <a:lnTo>
                  <a:pt x="2664089" y="0"/>
                </a:lnTo>
                <a:cubicBezTo>
                  <a:pt x="2725331" y="0"/>
                  <a:pt x="2774977" y="49646"/>
                  <a:pt x="2774977" y="110888"/>
                </a:cubicBezTo>
                <a:lnTo>
                  <a:pt x="2774977" y="2978360"/>
                </a:lnTo>
                <a:cubicBezTo>
                  <a:pt x="2774977" y="3039602"/>
                  <a:pt x="2725331" y="3089248"/>
                  <a:pt x="2664089" y="3089248"/>
                </a:cubicBezTo>
                <a:lnTo>
                  <a:pt x="110888" y="3089248"/>
                </a:lnTo>
                <a:cubicBezTo>
                  <a:pt x="49646" y="3089248"/>
                  <a:pt x="0" y="3039602"/>
                  <a:pt x="0" y="2978360"/>
                </a:cubicBezTo>
                <a:lnTo>
                  <a:pt x="0" y="110888"/>
                </a:lnTo>
                <a:cubicBezTo>
                  <a:pt x="0" y="49646"/>
                  <a:pt x="49646" y="0"/>
                  <a:pt x="110888"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2" name="Picture Placeholder 11"/>
          <p:cNvSpPr>
            <a:spLocks noGrp="1"/>
          </p:cNvSpPr>
          <p:nvPr>
            <p:ph type="pic" sz="quarter" idx="18"/>
          </p:nvPr>
        </p:nvSpPr>
        <p:spPr>
          <a:xfrm>
            <a:off x="8669465" y="1728291"/>
            <a:ext cx="2774977" cy="3089248"/>
          </a:xfrm>
          <a:custGeom>
            <a:avLst/>
            <a:gdLst>
              <a:gd name="connsiteX0" fmla="*/ 110888 w 2774977"/>
              <a:gd name="connsiteY0" fmla="*/ 0 h 3089248"/>
              <a:gd name="connsiteX1" fmla="*/ 2664089 w 2774977"/>
              <a:gd name="connsiteY1" fmla="*/ 0 h 3089248"/>
              <a:gd name="connsiteX2" fmla="*/ 2774977 w 2774977"/>
              <a:gd name="connsiteY2" fmla="*/ 110888 h 3089248"/>
              <a:gd name="connsiteX3" fmla="*/ 2774977 w 2774977"/>
              <a:gd name="connsiteY3" fmla="*/ 2978360 h 3089248"/>
              <a:gd name="connsiteX4" fmla="*/ 2664089 w 2774977"/>
              <a:gd name="connsiteY4" fmla="*/ 3089248 h 3089248"/>
              <a:gd name="connsiteX5" fmla="*/ 110888 w 2774977"/>
              <a:gd name="connsiteY5" fmla="*/ 3089248 h 3089248"/>
              <a:gd name="connsiteX6" fmla="*/ 0 w 2774977"/>
              <a:gd name="connsiteY6" fmla="*/ 2978360 h 3089248"/>
              <a:gd name="connsiteX7" fmla="*/ 0 w 2774977"/>
              <a:gd name="connsiteY7" fmla="*/ 110888 h 3089248"/>
              <a:gd name="connsiteX8" fmla="*/ 110888 w 2774977"/>
              <a:gd name="connsiteY8" fmla="*/ 0 h 308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4977" h="3089248">
                <a:moveTo>
                  <a:pt x="110888" y="0"/>
                </a:moveTo>
                <a:lnTo>
                  <a:pt x="2664089" y="0"/>
                </a:lnTo>
                <a:cubicBezTo>
                  <a:pt x="2725331" y="0"/>
                  <a:pt x="2774977" y="49646"/>
                  <a:pt x="2774977" y="110888"/>
                </a:cubicBezTo>
                <a:lnTo>
                  <a:pt x="2774977" y="2978360"/>
                </a:lnTo>
                <a:cubicBezTo>
                  <a:pt x="2774977" y="3039602"/>
                  <a:pt x="2725331" y="3089248"/>
                  <a:pt x="2664089" y="3089248"/>
                </a:cubicBezTo>
                <a:lnTo>
                  <a:pt x="110888" y="3089248"/>
                </a:lnTo>
                <a:cubicBezTo>
                  <a:pt x="49646" y="3089248"/>
                  <a:pt x="0" y="3039602"/>
                  <a:pt x="0" y="2978360"/>
                </a:cubicBezTo>
                <a:lnTo>
                  <a:pt x="0" y="110888"/>
                </a:lnTo>
                <a:cubicBezTo>
                  <a:pt x="0" y="49646"/>
                  <a:pt x="49646" y="0"/>
                  <a:pt x="110888"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Vertical Text">
    <p:spTree>
      <p:nvGrpSpPr>
        <p:cNvPr id="1" name=""/>
        <p:cNvGrpSpPr/>
        <p:nvPr/>
      </p:nvGrpSpPr>
      <p:grpSpPr>
        <a:xfrm>
          <a:off x="0" y="0"/>
          <a:ext cx="0" cy="0"/>
          <a:chOff x="0" y="0"/>
          <a:chExt cx="0" cy="0"/>
        </a:xfrm>
      </p:grpSpPr>
      <p:sp>
        <p:nvSpPr>
          <p:cNvPr id="13" name="Picture Placeholder 12"/>
          <p:cNvSpPr>
            <a:spLocks noGrp="1"/>
          </p:cNvSpPr>
          <p:nvPr>
            <p:ph type="pic" sz="quarter" idx="16"/>
          </p:nvPr>
        </p:nvSpPr>
        <p:spPr>
          <a:xfrm>
            <a:off x="2031024" y="1939157"/>
            <a:ext cx="2494085" cy="1440732"/>
          </a:xfrm>
          <a:custGeom>
            <a:avLst/>
            <a:gdLst>
              <a:gd name="connsiteX0" fmla="*/ 121295 w 2494085"/>
              <a:gd name="connsiteY0" fmla="*/ 0 h 1440732"/>
              <a:gd name="connsiteX1" fmla="*/ 2372790 w 2494085"/>
              <a:gd name="connsiteY1" fmla="*/ 0 h 1440732"/>
              <a:gd name="connsiteX2" fmla="*/ 2494085 w 2494085"/>
              <a:gd name="connsiteY2" fmla="*/ 121295 h 1440732"/>
              <a:gd name="connsiteX3" fmla="*/ 2494085 w 2494085"/>
              <a:gd name="connsiteY3" fmla="*/ 1319437 h 1440732"/>
              <a:gd name="connsiteX4" fmla="*/ 2372790 w 2494085"/>
              <a:gd name="connsiteY4" fmla="*/ 1440732 h 1440732"/>
              <a:gd name="connsiteX5" fmla="*/ 121295 w 2494085"/>
              <a:gd name="connsiteY5" fmla="*/ 1440732 h 1440732"/>
              <a:gd name="connsiteX6" fmla="*/ 0 w 2494085"/>
              <a:gd name="connsiteY6" fmla="*/ 1319437 h 1440732"/>
              <a:gd name="connsiteX7" fmla="*/ 0 w 2494085"/>
              <a:gd name="connsiteY7" fmla="*/ 121295 h 1440732"/>
              <a:gd name="connsiteX8" fmla="*/ 121295 w 2494085"/>
              <a:gd name="connsiteY8" fmla="*/ 0 h 1440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4085" h="1440732">
                <a:moveTo>
                  <a:pt x="121295" y="0"/>
                </a:moveTo>
                <a:lnTo>
                  <a:pt x="2372790" y="0"/>
                </a:lnTo>
                <a:cubicBezTo>
                  <a:pt x="2439779" y="0"/>
                  <a:pt x="2494085" y="54306"/>
                  <a:pt x="2494085" y="121295"/>
                </a:cubicBezTo>
                <a:lnTo>
                  <a:pt x="2494085" y="1319437"/>
                </a:lnTo>
                <a:cubicBezTo>
                  <a:pt x="2494085" y="1386426"/>
                  <a:pt x="2439779" y="1440732"/>
                  <a:pt x="2372790" y="1440732"/>
                </a:cubicBezTo>
                <a:lnTo>
                  <a:pt x="121295" y="1440732"/>
                </a:lnTo>
                <a:cubicBezTo>
                  <a:pt x="54306" y="1440732"/>
                  <a:pt x="0" y="1386426"/>
                  <a:pt x="0" y="1319437"/>
                </a:cubicBezTo>
                <a:lnTo>
                  <a:pt x="0" y="121295"/>
                </a:lnTo>
                <a:cubicBezTo>
                  <a:pt x="0" y="54306"/>
                  <a:pt x="54306" y="0"/>
                  <a:pt x="121295"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7" name="Picture Placeholder 16"/>
          <p:cNvSpPr>
            <a:spLocks noGrp="1"/>
          </p:cNvSpPr>
          <p:nvPr>
            <p:ph type="pic" sz="quarter" idx="17"/>
          </p:nvPr>
        </p:nvSpPr>
        <p:spPr>
          <a:xfrm>
            <a:off x="5470282" y="1939157"/>
            <a:ext cx="2494085" cy="1440732"/>
          </a:xfrm>
          <a:custGeom>
            <a:avLst/>
            <a:gdLst>
              <a:gd name="connsiteX0" fmla="*/ 121295 w 2494085"/>
              <a:gd name="connsiteY0" fmla="*/ 0 h 1440732"/>
              <a:gd name="connsiteX1" fmla="*/ 2372790 w 2494085"/>
              <a:gd name="connsiteY1" fmla="*/ 0 h 1440732"/>
              <a:gd name="connsiteX2" fmla="*/ 2494085 w 2494085"/>
              <a:gd name="connsiteY2" fmla="*/ 121295 h 1440732"/>
              <a:gd name="connsiteX3" fmla="*/ 2494085 w 2494085"/>
              <a:gd name="connsiteY3" fmla="*/ 1319437 h 1440732"/>
              <a:gd name="connsiteX4" fmla="*/ 2372790 w 2494085"/>
              <a:gd name="connsiteY4" fmla="*/ 1440732 h 1440732"/>
              <a:gd name="connsiteX5" fmla="*/ 121295 w 2494085"/>
              <a:gd name="connsiteY5" fmla="*/ 1440732 h 1440732"/>
              <a:gd name="connsiteX6" fmla="*/ 0 w 2494085"/>
              <a:gd name="connsiteY6" fmla="*/ 1319437 h 1440732"/>
              <a:gd name="connsiteX7" fmla="*/ 0 w 2494085"/>
              <a:gd name="connsiteY7" fmla="*/ 121295 h 1440732"/>
              <a:gd name="connsiteX8" fmla="*/ 121295 w 2494085"/>
              <a:gd name="connsiteY8" fmla="*/ 0 h 1440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4085" h="1440732">
                <a:moveTo>
                  <a:pt x="121295" y="0"/>
                </a:moveTo>
                <a:lnTo>
                  <a:pt x="2372790" y="0"/>
                </a:lnTo>
                <a:cubicBezTo>
                  <a:pt x="2439779" y="0"/>
                  <a:pt x="2494085" y="54306"/>
                  <a:pt x="2494085" y="121295"/>
                </a:cubicBezTo>
                <a:lnTo>
                  <a:pt x="2494085" y="1319437"/>
                </a:lnTo>
                <a:cubicBezTo>
                  <a:pt x="2494085" y="1386426"/>
                  <a:pt x="2439779" y="1440732"/>
                  <a:pt x="2372790" y="1440732"/>
                </a:cubicBezTo>
                <a:lnTo>
                  <a:pt x="121295" y="1440732"/>
                </a:lnTo>
                <a:cubicBezTo>
                  <a:pt x="54306" y="1440732"/>
                  <a:pt x="0" y="1386426"/>
                  <a:pt x="0" y="1319437"/>
                </a:cubicBezTo>
                <a:lnTo>
                  <a:pt x="0" y="121295"/>
                </a:lnTo>
                <a:cubicBezTo>
                  <a:pt x="0" y="54306"/>
                  <a:pt x="54306" y="0"/>
                  <a:pt x="121295"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9" name="Picture Placeholder 18"/>
          <p:cNvSpPr>
            <a:spLocks noGrp="1"/>
          </p:cNvSpPr>
          <p:nvPr>
            <p:ph type="pic" sz="quarter" idx="18"/>
          </p:nvPr>
        </p:nvSpPr>
        <p:spPr>
          <a:xfrm>
            <a:off x="8909540" y="1939157"/>
            <a:ext cx="2494085" cy="1440732"/>
          </a:xfrm>
          <a:custGeom>
            <a:avLst/>
            <a:gdLst>
              <a:gd name="connsiteX0" fmla="*/ 121295 w 2494085"/>
              <a:gd name="connsiteY0" fmla="*/ 0 h 1440732"/>
              <a:gd name="connsiteX1" fmla="*/ 2372790 w 2494085"/>
              <a:gd name="connsiteY1" fmla="*/ 0 h 1440732"/>
              <a:gd name="connsiteX2" fmla="*/ 2494085 w 2494085"/>
              <a:gd name="connsiteY2" fmla="*/ 121295 h 1440732"/>
              <a:gd name="connsiteX3" fmla="*/ 2494085 w 2494085"/>
              <a:gd name="connsiteY3" fmla="*/ 1319437 h 1440732"/>
              <a:gd name="connsiteX4" fmla="*/ 2372790 w 2494085"/>
              <a:gd name="connsiteY4" fmla="*/ 1440732 h 1440732"/>
              <a:gd name="connsiteX5" fmla="*/ 121295 w 2494085"/>
              <a:gd name="connsiteY5" fmla="*/ 1440732 h 1440732"/>
              <a:gd name="connsiteX6" fmla="*/ 0 w 2494085"/>
              <a:gd name="connsiteY6" fmla="*/ 1319437 h 1440732"/>
              <a:gd name="connsiteX7" fmla="*/ 0 w 2494085"/>
              <a:gd name="connsiteY7" fmla="*/ 121295 h 1440732"/>
              <a:gd name="connsiteX8" fmla="*/ 121295 w 2494085"/>
              <a:gd name="connsiteY8" fmla="*/ 0 h 1440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4085" h="1440732">
                <a:moveTo>
                  <a:pt x="121295" y="0"/>
                </a:moveTo>
                <a:lnTo>
                  <a:pt x="2372790" y="0"/>
                </a:lnTo>
                <a:cubicBezTo>
                  <a:pt x="2439779" y="0"/>
                  <a:pt x="2494085" y="54306"/>
                  <a:pt x="2494085" y="121295"/>
                </a:cubicBezTo>
                <a:lnTo>
                  <a:pt x="2494085" y="1319437"/>
                </a:lnTo>
                <a:cubicBezTo>
                  <a:pt x="2494085" y="1386426"/>
                  <a:pt x="2439779" y="1440732"/>
                  <a:pt x="2372790" y="1440732"/>
                </a:cubicBezTo>
                <a:lnTo>
                  <a:pt x="121295" y="1440732"/>
                </a:lnTo>
                <a:cubicBezTo>
                  <a:pt x="54306" y="1440732"/>
                  <a:pt x="0" y="1386426"/>
                  <a:pt x="0" y="1319437"/>
                </a:cubicBezTo>
                <a:lnTo>
                  <a:pt x="0" y="121295"/>
                </a:lnTo>
                <a:cubicBezTo>
                  <a:pt x="0" y="54306"/>
                  <a:pt x="54306" y="0"/>
                  <a:pt x="121295"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21" name="Picture Placeholder 20"/>
          <p:cNvSpPr>
            <a:spLocks noGrp="1"/>
          </p:cNvSpPr>
          <p:nvPr>
            <p:ph type="pic" sz="quarter" idx="19"/>
          </p:nvPr>
        </p:nvSpPr>
        <p:spPr>
          <a:xfrm>
            <a:off x="8909541" y="3575174"/>
            <a:ext cx="2494085" cy="1440732"/>
          </a:xfrm>
          <a:custGeom>
            <a:avLst/>
            <a:gdLst>
              <a:gd name="connsiteX0" fmla="*/ 121295 w 2494085"/>
              <a:gd name="connsiteY0" fmla="*/ 0 h 1440732"/>
              <a:gd name="connsiteX1" fmla="*/ 2372790 w 2494085"/>
              <a:gd name="connsiteY1" fmla="*/ 0 h 1440732"/>
              <a:gd name="connsiteX2" fmla="*/ 2494085 w 2494085"/>
              <a:gd name="connsiteY2" fmla="*/ 121295 h 1440732"/>
              <a:gd name="connsiteX3" fmla="*/ 2494085 w 2494085"/>
              <a:gd name="connsiteY3" fmla="*/ 1319437 h 1440732"/>
              <a:gd name="connsiteX4" fmla="*/ 2372790 w 2494085"/>
              <a:gd name="connsiteY4" fmla="*/ 1440732 h 1440732"/>
              <a:gd name="connsiteX5" fmla="*/ 121295 w 2494085"/>
              <a:gd name="connsiteY5" fmla="*/ 1440732 h 1440732"/>
              <a:gd name="connsiteX6" fmla="*/ 0 w 2494085"/>
              <a:gd name="connsiteY6" fmla="*/ 1319437 h 1440732"/>
              <a:gd name="connsiteX7" fmla="*/ 0 w 2494085"/>
              <a:gd name="connsiteY7" fmla="*/ 121295 h 1440732"/>
              <a:gd name="connsiteX8" fmla="*/ 121295 w 2494085"/>
              <a:gd name="connsiteY8" fmla="*/ 0 h 1440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4085" h="1440732">
                <a:moveTo>
                  <a:pt x="121295" y="0"/>
                </a:moveTo>
                <a:lnTo>
                  <a:pt x="2372790" y="0"/>
                </a:lnTo>
                <a:cubicBezTo>
                  <a:pt x="2439779" y="0"/>
                  <a:pt x="2494085" y="54306"/>
                  <a:pt x="2494085" y="121295"/>
                </a:cubicBezTo>
                <a:lnTo>
                  <a:pt x="2494085" y="1319437"/>
                </a:lnTo>
                <a:cubicBezTo>
                  <a:pt x="2494085" y="1386426"/>
                  <a:pt x="2439779" y="1440732"/>
                  <a:pt x="2372790" y="1440732"/>
                </a:cubicBezTo>
                <a:lnTo>
                  <a:pt x="121295" y="1440732"/>
                </a:lnTo>
                <a:cubicBezTo>
                  <a:pt x="54306" y="1440732"/>
                  <a:pt x="0" y="1386426"/>
                  <a:pt x="0" y="1319437"/>
                </a:cubicBezTo>
                <a:lnTo>
                  <a:pt x="0" y="121295"/>
                </a:lnTo>
                <a:cubicBezTo>
                  <a:pt x="0" y="54306"/>
                  <a:pt x="54306" y="0"/>
                  <a:pt x="121295"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23" name="Picture Placeholder 22"/>
          <p:cNvSpPr>
            <a:spLocks noGrp="1"/>
          </p:cNvSpPr>
          <p:nvPr>
            <p:ph type="pic" sz="quarter" idx="20"/>
          </p:nvPr>
        </p:nvSpPr>
        <p:spPr>
          <a:xfrm>
            <a:off x="5470283" y="3575174"/>
            <a:ext cx="2494085" cy="1440732"/>
          </a:xfrm>
          <a:custGeom>
            <a:avLst/>
            <a:gdLst>
              <a:gd name="connsiteX0" fmla="*/ 121295 w 2494085"/>
              <a:gd name="connsiteY0" fmla="*/ 0 h 1440732"/>
              <a:gd name="connsiteX1" fmla="*/ 2372790 w 2494085"/>
              <a:gd name="connsiteY1" fmla="*/ 0 h 1440732"/>
              <a:gd name="connsiteX2" fmla="*/ 2494085 w 2494085"/>
              <a:gd name="connsiteY2" fmla="*/ 121295 h 1440732"/>
              <a:gd name="connsiteX3" fmla="*/ 2494085 w 2494085"/>
              <a:gd name="connsiteY3" fmla="*/ 1319437 h 1440732"/>
              <a:gd name="connsiteX4" fmla="*/ 2372790 w 2494085"/>
              <a:gd name="connsiteY4" fmla="*/ 1440732 h 1440732"/>
              <a:gd name="connsiteX5" fmla="*/ 121295 w 2494085"/>
              <a:gd name="connsiteY5" fmla="*/ 1440732 h 1440732"/>
              <a:gd name="connsiteX6" fmla="*/ 0 w 2494085"/>
              <a:gd name="connsiteY6" fmla="*/ 1319437 h 1440732"/>
              <a:gd name="connsiteX7" fmla="*/ 0 w 2494085"/>
              <a:gd name="connsiteY7" fmla="*/ 121295 h 1440732"/>
              <a:gd name="connsiteX8" fmla="*/ 121295 w 2494085"/>
              <a:gd name="connsiteY8" fmla="*/ 0 h 1440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4085" h="1440732">
                <a:moveTo>
                  <a:pt x="121295" y="0"/>
                </a:moveTo>
                <a:lnTo>
                  <a:pt x="2372790" y="0"/>
                </a:lnTo>
                <a:cubicBezTo>
                  <a:pt x="2439779" y="0"/>
                  <a:pt x="2494085" y="54306"/>
                  <a:pt x="2494085" y="121295"/>
                </a:cubicBezTo>
                <a:lnTo>
                  <a:pt x="2494085" y="1319437"/>
                </a:lnTo>
                <a:cubicBezTo>
                  <a:pt x="2494085" y="1386426"/>
                  <a:pt x="2439779" y="1440732"/>
                  <a:pt x="2372790" y="1440732"/>
                </a:cubicBezTo>
                <a:lnTo>
                  <a:pt x="121295" y="1440732"/>
                </a:lnTo>
                <a:cubicBezTo>
                  <a:pt x="54306" y="1440732"/>
                  <a:pt x="0" y="1386426"/>
                  <a:pt x="0" y="1319437"/>
                </a:cubicBezTo>
                <a:lnTo>
                  <a:pt x="0" y="121295"/>
                </a:lnTo>
                <a:cubicBezTo>
                  <a:pt x="0" y="54306"/>
                  <a:pt x="54306" y="0"/>
                  <a:pt x="121295"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25" name="Picture Placeholder 24"/>
          <p:cNvSpPr>
            <a:spLocks noGrp="1"/>
          </p:cNvSpPr>
          <p:nvPr>
            <p:ph type="pic" sz="quarter" idx="21"/>
          </p:nvPr>
        </p:nvSpPr>
        <p:spPr>
          <a:xfrm>
            <a:off x="2031024" y="3575174"/>
            <a:ext cx="2494085" cy="1440732"/>
          </a:xfrm>
          <a:custGeom>
            <a:avLst/>
            <a:gdLst>
              <a:gd name="connsiteX0" fmla="*/ 121295 w 2494085"/>
              <a:gd name="connsiteY0" fmla="*/ 0 h 1440732"/>
              <a:gd name="connsiteX1" fmla="*/ 2372790 w 2494085"/>
              <a:gd name="connsiteY1" fmla="*/ 0 h 1440732"/>
              <a:gd name="connsiteX2" fmla="*/ 2494085 w 2494085"/>
              <a:gd name="connsiteY2" fmla="*/ 121295 h 1440732"/>
              <a:gd name="connsiteX3" fmla="*/ 2494085 w 2494085"/>
              <a:gd name="connsiteY3" fmla="*/ 1319437 h 1440732"/>
              <a:gd name="connsiteX4" fmla="*/ 2372790 w 2494085"/>
              <a:gd name="connsiteY4" fmla="*/ 1440732 h 1440732"/>
              <a:gd name="connsiteX5" fmla="*/ 121295 w 2494085"/>
              <a:gd name="connsiteY5" fmla="*/ 1440732 h 1440732"/>
              <a:gd name="connsiteX6" fmla="*/ 0 w 2494085"/>
              <a:gd name="connsiteY6" fmla="*/ 1319437 h 1440732"/>
              <a:gd name="connsiteX7" fmla="*/ 0 w 2494085"/>
              <a:gd name="connsiteY7" fmla="*/ 121295 h 1440732"/>
              <a:gd name="connsiteX8" fmla="*/ 121295 w 2494085"/>
              <a:gd name="connsiteY8" fmla="*/ 0 h 1440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4085" h="1440732">
                <a:moveTo>
                  <a:pt x="121295" y="0"/>
                </a:moveTo>
                <a:lnTo>
                  <a:pt x="2372790" y="0"/>
                </a:lnTo>
                <a:cubicBezTo>
                  <a:pt x="2439779" y="0"/>
                  <a:pt x="2494085" y="54306"/>
                  <a:pt x="2494085" y="121295"/>
                </a:cubicBezTo>
                <a:lnTo>
                  <a:pt x="2494085" y="1319437"/>
                </a:lnTo>
                <a:cubicBezTo>
                  <a:pt x="2494085" y="1386426"/>
                  <a:pt x="2439779" y="1440732"/>
                  <a:pt x="2372790" y="1440732"/>
                </a:cubicBezTo>
                <a:lnTo>
                  <a:pt x="121295" y="1440732"/>
                </a:lnTo>
                <a:cubicBezTo>
                  <a:pt x="54306" y="1440732"/>
                  <a:pt x="0" y="1386426"/>
                  <a:pt x="0" y="1319437"/>
                </a:cubicBezTo>
                <a:lnTo>
                  <a:pt x="0" y="121295"/>
                </a:lnTo>
                <a:cubicBezTo>
                  <a:pt x="0" y="54306"/>
                  <a:pt x="54306" y="0"/>
                  <a:pt x="121295"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400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par>
                                <p:cTn id="11" presetID="49" presetClass="entr" presetSubtype="0" decel="100000" fill="hold" grpId="0" nodeType="withEffect" nodePh="1">
                                  <p:stCondLst>
                                    <p:cond delay="4500"/>
                                  </p:stCondLst>
                                  <p:endCondLst>
                                    <p:cond evt="begin" delay="0">
                                      <p:tn val="11"/>
                                    </p:cond>
                                  </p:endCondLst>
                                  <p:childTnLst>
                                    <p:set>
                                      <p:cBhvr>
                                        <p:cTn id="12" dur="1"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ppt_w</p:attrName>
                                        </p:attrNameLst>
                                      </p:cBhvr>
                                      <p:tavLst>
                                        <p:tav tm="0">
                                          <p:val>
                                            <p:fltVal val="0"/>
                                          </p:val>
                                        </p:tav>
                                        <p:tav tm="100000">
                                          <p:val>
                                            <p:strVal val="#ppt_w"/>
                                          </p:val>
                                        </p:tav>
                                      </p:tavLst>
                                    </p:anim>
                                    <p:anim calcmode="lin" valueType="num">
                                      <p:cBhvr>
                                        <p:cTn id="14" dur="500" fill="hold"/>
                                        <p:tgtEl>
                                          <p:spTgt spid="25"/>
                                        </p:tgtEl>
                                        <p:attrNameLst>
                                          <p:attrName>ppt_h</p:attrName>
                                        </p:attrNameLst>
                                      </p:cBhvr>
                                      <p:tavLst>
                                        <p:tav tm="0">
                                          <p:val>
                                            <p:fltVal val="0"/>
                                          </p:val>
                                        </p:tav>
                                        <p:tav tm="100000">
                                          <p:val>
                                            <p:strVal val="#ppt_h"/>
                                          </p:val>
                                        </p:tav>
                                      </p:tavLst>
                                    </p:anim>
                                    <p:anim calcmode="lin" valueType="num">
                                      <p:cBhvr>
                                        <p:cTn id="15" dur="500" fill="hold"/>
                                        <p:tgtEl>
                                          <p:spTgt spid="25"/>
                                        </p:tgtEl>
                                        <p:attrNameLst>
                                          <p:attrName>style.rotation</p:attrName>
                                        </p:attrNameLst>
                                      </p:cBhvr>
                                      <p:tavLst>
                                        <p:tav tm="0">
                                          <p:val>
                                            <p:fltVal val="360"/>
                                          </p:val>
                                        </p:tav>
                                        <p:tav tm="100000">
                                          <p:val>
                                            <p:fltVal val="0"/>
                                          </p:val>
                                        </p:tav>
                                      </p:tavLst>
                                    </p:anim>
                                    <p:animEffect transition="in" filter="fade">
                                      <p:cBhvr>
                                        <p:cTn id="16" dur="500"/>
                                        <p:tgtEl>
                                          <p:spTgt spid="25"/>
                                        </p:tgtEl>
                                      </p:cBhvr>
                                    </p:animEffect>
                                  </p:childTnLst>
                                </p:cTn>
                              </p:par>
                              <p:par>
                                <p:cTn id="17" presetID="49" presetClass="entr" presetSubtype="0" decel="100000" fill="hold" grpId="0" nodeType="withEffect" nodePh="1">
                                  <p:stCondLst>
                                    <p:cond delay="7000"/>
                                  </p:stCondLst>
                                  <p:endCondLst>
                                    <p:cond evt="begin" delay="0">
                                      <p:tn val="17"/>
                                    </p:cond>
                                  </p:end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 calcmode="lin" valueType="num">
                                      <p:cBhvr>
                                        <p:cTn id="21" dur="500" fill="hold"/>
                                        <p:tgtEl>
                                          <p:spTgt spid="17"/>
                                        </p:tgtEl>
                                        <p:attrNameLst>
                                          <p:attrName>style.rotation</p:attrName>
                                        </p:attrNameLst>
                                      </p:cBhvr>
                                      <p:tavLst>
                                        <p:tav tm="0">
                                          <p:val>
                                            <p:fltVal val="360"/>
                                          </p:val>
                                        </p:tav>
                                        <p:tav tm="100000">
                                          <p:val>
                                            <p:fltVal val="0"/>
                                          </p:val>
                                        </p:tav>
                                      </p:tavLst>
                                    </p:anim>
                                    <p:animEffect transition="in" filter="fade">
                                      <p:cBhvr>
                                        <p:cTn id="22" dur="500"/>
                                        <p:tgtEl>
                                          <p:spTgt spid="17"/>
                                        </p:tgtEl>
                                      </p:cBhvr>
                                    </p:animEffect>
                                  </p:childTnLst>
                                </p:cTn>
                              </p:par>
                              <p:par>
                                <p:cTn id="23" presetID="49" presetClass="entr" presetSubtype="0" decel="100000" fill="hold" grpId="0" nodeType="withEffect" nodePh="1">
                                  <p:stCondLst>
                                    <p:cond delay="7500"/>
                                  </p:stCondLst>
                                  <p:endCondLst>
                                    <p:cond evt="begin" delay="0">
                                      <p:tn val="23"/>
                                    </p:cond>
                                  </p:endCondLst>
                                  <p:childTnLst>
                                    <p:set>
                                      <p:cBhvr>
                                        <p:cTn id="24" dur="1" fill="hold">
                                          <p:stCondLst>
                                            <p:cond delay="0"/>
                                          </p:stCondLst>
                                        </p:cTn>
                                        <p:tgtEl>
                                          <p:spTgt spid="23"/>
                                        </p:tgtEl>
                                        <p:attrNameLst>
                                          <p:attrName>style.visibility</p:attrName>
                                        </p:attrNameLst>
                                      </p:cBhvr>
                                      <p:to>
                                        <p:strVal val="visible"/>
                                      </p:to>
                                    </p:set>
                                    <p:anim calcmode="lin" valueType="num">
                                      <p:cBhvr>
                                        <p:cTn id="25" dur="500" fill="hold"/>
                                        <p:tgtEl>
                                          <p:spTgt spid="23"/>
                                        </p:tgtEl>
                                        <p:attrNameLst>
                                          <p:attrName>ppt_w</p:attrName>
                                        </p:attrNameLst>
                                      </p:cBhvr>
                                      <p:tavLst>
                                        <p:tav tm="0">
                                          <p:val>
                                            <p:fltVal val="0"/>
                                          </p:val>
                                        </p:tav>
                                        <p:tav tm="100000">
                                          <p:val>
                                            <p:strVal val="#ppt_w"/>
                                          </p:val>
                                        </p:tav>
                                      </p:tavLst>
                                    </p:anim>
                                    <p:anim calcmode="lin" valueType="num">
                                      <p:cBhvr>
                                        <p:cTn id="26" dur="500" fill="hold"/>
                                        <p:tgtEl>
                                          <p:spTgt spid="23"/>
                                        </p:tgtEl>
                                        <p:attrNameLst>
                                          <p:attrName>ppt_h</p:attrName>
                                        </p:attrNameLst>
                                      </p:cBhvr>
                                      <p:tavLst>
                                        <p:tav tm="0">
                                          <p:val>
                                            <p:fltVal val="0"/>
                                          </p:val>
                                        </p:tav>
                                        <p:tav tm="100000">
                                          <p:val>
                                            <p:strVal val="#ppt_h"/>
                                          </p:val>
                                        </p:tav>
                                      </p:tavLst>
                                    </p:anim>
                                    <p:anim calcmode="lin" valueType="num">
                                      <p:cBhvr>
                                        <p:cTn id="27" dur="500" fill="hold"/>
                                        <p:tgtEl>
                                          <p:spTgt spid="23"/>
                                        </p:tgtEl>
                                        <p:attrNameLst>
                                          <p:attrName>style.rotation</p:attrName>
                                        </p:attrNameLst>
                                      </p:cBhvr>
                                      <p:tavLst>
                                        <p:tav tm="0">
                                          <p:val>
                                            <p:fltVal val="360"/>
                                          </p:val>
                                        </p:tav>
                                        <p:tav tm="100000">
                                          <p:val>
                                            <p:fltVal val="0"/>
                                          </p:val>
                                        </p:tav>
                                      </p:tavLst>
                                    </p:anim>
                                    <p:animEffect transition="in" filter="fade">
                                      <p:cBhvr>
                                        <p:cTn id="28" dur="500"/>
                                        <p:tgtEl>
                                          <p:spTgt spid="23"/>
                                        </p:tgtEl>
                                      </p:cBhvr>
                                    </p:animEffect>
                                  </p:childTnLst>
                                </p:cTn>
                              </p:par>
                              <p:par>
                                <p:cTn id="29" presetID="49" presetClass="entr" presetSubtype="0" decel="100000" fill="hold" grpId="0" nodeType="withEffect" nodePh="1">
                                  <p:stCondLst>
                                    <p:cond delay="10000"/>
                                  </p:stCondLst>
                                  <p:endCondLst>
                                    <p:cond evt="begin" delay="0">
                                      <p:tn val="29"/>
                                    </p:cond>
                                  </p:end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 calcmode="lin" valueType="num">
                                      <p:cBhvr>
                                        <p:cTn id="33" dur="500" fill="hold"/>
                                        <p:tgtEl>
                                          <p:spTgt spid="19"/>
                                        </p:tgtEl>
                                        <p:attrNameLst>
                                          <p:attrName>style.rotation</p:attrName>
                                        </p:attrNameLst>
                                      </p:cBhvr>
                                      <p:tavLst>
                                        <p:tav tm="0">
                                          <p:val>
                                            <p:fltVal val="360"/>
                                          </p:val>
                                        </p:tav>
                                        <p:tav tm="100000">
                                          <p:val>
                                            <p:fltVal val="0"/>
                                          </p:val>
                                        </p:tav>
                                      </p:tavLst>
                                    </p:anim>
                                    <p:animEffect transition="in" filter="fade">
                                      <p:cBhvr>
                                        <p:cTn id="34" dur="500"/>
                                        <p:tgtEl>
                                          <p:spTgt spid="19"/>
                                        </p:tgtEl>
                                      </p:cBhvr>
                                    </p:animEffect>
                                  </p:childTnLst>
                                </p:cTn>
                              </p:par>
                              <p:par>
                                <p:cTn id="35" presetID="49" presetClass="entr" presetSubtype="0" decel="100000" fill="hold" grpId="0" nodeType="withEffect" nodePh="1">
                                  <p:stCondLst>
                                    <p:cond delay="10500"/>
                                  </p:stCondLst>
                                  <p:endCondLst>
                                    <p:cond evt="begin" delay="0">
                                      <p:tn val="35"/>
                                    </p:cond>
                                  </p:endCondLst>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ppt_w</p:attrName>
                                        </p:attrNameLst>
                                      </p:cBhvr>
                                      <p:tavLst>
                                        <p:tav tm="0">
                                          <p:val>
                                            <p:fltVal val="0"/>
                                          </p:val>
                                        </p:tav>
                                        <p:tav tm="100000">
                                          <p:val>
                                            <p:strVal val="#ppt_w"/>
                                          </p:val>
                                        </p:tav>
                                      </p:tavLst>
                                    </p:anim>
                                    <p:anim calcmode="lin" valueType="num">
                                      <p:cBhvr>
                                        <p:cTn id="38" dur="500" fill="hold"/>
                                        <p:tgtEl>
                                          <p:spTgt spid="21"/>
                                        </p:tgtEl>
                                        <p:attrNameLst>
                                          <p:attrName>ppt_h</p:attrName>
                                        </p:attrNameLst>
                                      </p:cBhvr>
                                      <p:tavLst>
                                        <p:tav tm="0">
                                          <p:val>
                                            <p:fltVal val="0"/>
                                          </p:val>
                                        </p:tav>
                                        <p:tav tm="100000">
                                          <p:val>
                                            <p:strVal val="#ppt_h"/>
                                          </p:val>
                                        </p:tav>
                                      </p:tavLst>
                                    </p:anim>
                                    <p:anim calcmode="lin" valueType="num">
                                      <p:cBhvr>
                                        <p:cTn id="39" dur="500" fill="hold"/>
                                        <p:tgtEl>
                                          <p:spTgt spid="21"/>
                                        </p:tgtEl>
                                        <p:attrNameLst>
                                          <p:attrName>style.rotation</p:attrName>
                                        </p:attrNameLst>
                                      </p:cBhvr>
                                      <p:tavLst>
                                        <p:tav tm="0">
                                          <p:val>
                                            <p:fltVal val="360"/>
                                          </p:val>
                                        </p:tav>
                                        <p:tav tm="100000">
                                          <p:val>
                                            <p:fltVal val="0"/>
                                          </p:val>
                                        </p:tav>
                                      </p:tavLst>
                                    </p:anim>
                                    <p:animEffect transition="in" filter="fade">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9" grpId="0"/>
      <p:bldP spid="21" grpId="0"/>
      <p:bldP spid="23" grpId="0"/>
      <p:bldP spid="25"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Vertical Text">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768381" y="2574141"/>
            <a:ext cx="2249714" cy="1539287"/>
          </a:xfrm>
          <a:custGeom>
            <a:avLst/>
            <a:gdLst>
              <a:gd name="connsiteX0" fmla="*/ 109151 w 2249714"/>
              <a:gd name="connsiteY0" fmla="*/ 0 h 1539287"/>
              <a:gd name="connsiteX1" fmla="*/ 2140563 w 2249714"/>
              <a:gd name="connsiteY1" fmla="*/ 0 h 1539287"/>
              <a:gd name="connsiteX2" fmla="*/ 2249714 w 2249714"/>
              <a:gd name="connsiteY2" fmla="*/ 109151 h 1539287"/>
              <a:gd name="connsiteX3" fmla="*/ 2249714 w 2249714"/>
              <a:gd name="connsiteY3" fmla="*/ 1430136 h 1539287"/>
              <a:gd name="connsiteX4" fmla="*/ 2140563 w 2249714"/>
              <a:gd name="connsiteY4" fmla="*/ 1539287 h 1539287"/>
              <a:gd name="connsiteX5" fmla="*/ 109151 w 2249714"/>
              <a:gd name="connsiteY5" fmla="*/ 1539287 h 1539287"/>
              <a:gd name="connsiteX6" fmla="*/ 0 w 2249714"/>
              <a:gd name="connsiteY6" fmla="*/ 1430136 h 1539287"/>
              <a:gd name="connsiteX7" fmla="*/ 0 w 2249714"/>
              <a:gd name="connsiteY7" fmla="*/ 109151 h 1539287"/>
              <a:gd name="connsiteX8" fmla="*/ 109151 w 2249714"/>
              <a:gd name="connsiteY8" fmla="*/ 0 h 153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9714" h="1539287">
                <a:moveTo>
                  <a:pt x="109151" y="0"/>
                </a:moveTo>
                <a:lnTo>
                  <a:pt x="2140563" y="0"/>
                </a:lnTo>
                <a:cubicBezTo>
                  <a:pt x="2200845" y="0"/>
                  <a:pt x="2249714" y="48869"/>
                  <a:pt x="2249714" y="109151"/>
                </a:cubicBezTo>
                <a:lnTo>
                  <a:pt x="2249714" y="1430136"/>
                </a:lnTo>
                <a:cubicBezTo>
                  <a:pt x="2249714" y="1490418"/>
                  <a:pt x="2200845" y="1539287"/>
                  <a:pt x="2140563" y="1539287"/>
                </a:cubicBezTo>
                <a:lnTo>
                  <a:pt x="109151" y="1539287"/>
                </a:lnTo>
                <a:cubicBezTo>
                  <a:pt x="48869" y="1539287"/>
                  <a:pt x="0" y="1490418"/>
                  <a:pt x="0" y="1430136"/>
                </a:cubicBezTo>
                <a:lnTo>
                  <a:pt x="0" y="109151"/>
                </a:lnTo>
                <a:cubicBezTo>
                  <a:pt x="0" y="48869"/>
                  <a:pt x="48869" y="0"/>
                  <a:pt x="109151"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1" name="Picture Placeholder 10"/>
          <p:cNvSpPr>
            <a:spLocks noGrp="1"/>
          </p:cNvSpPr>
          <p:nvPr>
            <p:ph type="pic" sz="quarter" idx="17"/>
          </p:nvPr>
        </p:nvSpPr>
        <p:spPr>
          <a:xfrm>
            <a:off x="3560323" y="2574141"/>
            <a:ext cx="2249714" cy="1539287"/>
          </a:xfrm>
          <a:custGeom>
            <a:avLst/>
            <a:gdLst>
              <a:gd name="connsiteX0" fmla="*/ 109151 w 2249714"/>
              <a:gd name="connsiteY0" fmla="*/ 0 h 1539287"/>
              <a:gd name="connsiteX1" fmla="*/ 2140563 w 2249714"/>
              <a:gd name="connsiteY1" fmla="*/ 0 h 1539287"/>
              <a:gd name="connsiteX2" fmla="*/ 2249714 w 2249714"/>
              <a:gd name="connsiteY2" fmla="*/ 109151 h 1539287"/>
              <a:gd name="connsiteX3" fmla="*/ 2249714 w 2249714"/>
              <a:gd name="connsiteY3" fmla="*/ 1430136 h 1539287"/>
              <a:gd name="connsiteX4" fmla="*/ 2140563 w 2249714"/>
              <a:gd name="connsiteY4" fmla="*/ 1539287 h 1539287"/>
              <a:gd name="connsiteX5" fmla="*/ 109151 w 2249714"/>
              <a:gd name="connsiteY5" fmla="*/ 1539287 h 1539287"/>
              <a:gd name="connsiteX6" fmla="*/ 0 w 2249714"/>
              <a:gd name="connsiteY6" fmla="*/ 1430136 h 1539287"/>
              <a:gd name="connsiteX7" fmla="*/ 0 w 2249714"/>
              <a:gd name="connsiteY7" fmla="*/ 109151 h 1539287"/>
              <a:gd name="connsiteX8" fmla="*/ 109151 w 2249714"/>
              <a:gd name="connsiteY8" fmla="*/ 0 h 153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9714" h="1539287">
                <a:moveTo>
                  <a:pt x="109151" y="0"/>
                </a:moveTo>
                <a:lnTo>
                  <a:pt x="2140563" y="0"/>
                </a:lnTo>
                <a:cubicBezTo>
                  <a:pt x="2200845" y="0"/>
                  <a:pt x="2249714" y="48869"/>
                  <a:pt x="2249714" y="109151"/>
                </a:cubicBezTo>
                <a:lnTo>
                  <a:pt x="2249714" y="1430136"/>
                </a:lnTo>
                <a:cubicBezTo>
                  <a:pt x="2249714" y="1490418"/>
                  <a:pt x="2200845" y="1539287"/>
                  <a:pt x="2140563" y="1539287"/>
                </a:cubicBezTo>
                <a:lnTo>
                  <a:pt x="109151" y="1539287"/>
                </a:lnTo>
                <a:cubicBezTo>
                  <a:pt x="48869" y="1539287"/>
                  <a:pt x="0" y="1490418"/>
                  <a:pt x="0" y="1430136"/>
                </a:cubicBezTo>
                <a:lnTo>
                  <a:pt x="0" y="109151"/>
                </a:lnTo>
                <a:cubicBezTo>
                  <a:pt x="0" y="48869"/>
                  <a:pt x="48869" y="0"/>
                  <a:pt x="109151"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3" name="Picture Placeholder 12"/>
          <p:cNvSpPr>
            <a:spLocks noGrp="1"/>
          </p:cNvSpPr>
          <p:nvPr>
            <p:ph type="pic" sz="quarter" idx="18"/>
          </p:nvPr>
        </p:nvSpPr>
        <p:spPr>
          <a:xfrm>
            <a:off x="6352265" y="2574142"/>
            <a:ext cx="2249714" cy="1539287"/>
          </a:xfrm>
          <a:custGeom>
            <a:avLst/>
            <a:gdLst>
              <a:gd name="connsiteX0" fmla="*/ 109151 w 2249714"/>
              <a:gd name="connsiteY0" fmla="*/ 0 h 1539287"/>
              <a:gd name="connsiteX1" fmla="*/ 2140563 w 2249714"/>
              <a:gd name="connsiteY1" fmla="*/ 0 h 1539287"/>
              <a:gd name="connsiteX2" fmla="*/ 2249714 w 2249714"/>
              <a:gd name="connsiteY2" fmla="*/ 109151 h 1539287"/>
              <a:gd name="connsiteX3" fmla="*/ 2249714 w 2249714"/>
              <a:gd name="connsiteY3" fmla="*/ 1430136 h 1539287"/>
              <a:gd name="connsiteX4" fmla="*/ 2140563 w 2249714"/>
              <a:gd name="connsiteY4" fmla="*/ 1539287 h 1539287"/>
              <a:gd name="connsiteX5" fmla="*/ 109151 w 2249714"/>
              <a:gd name="connsiteY5" fmla="*/ 1539287 h 1539287"/>
              <a:gd name="connsiteX6" fmla="*/ 0 w 2249714"/>
              <a:gd name="connsiteY6" fmla="*/ 1430136 h 1539287"/>
              <a:gd name="connsiteX7" fmla="*/ 0 w 2249714"/>
              <a:gd name="connsiteY7" fmla="*/ 109151 h 1539287"/>
              <a:gd name="connsiteX8" fmla="*/ 109151 w 2249714"/>
              <a:gd name="connsiteY8" fmla="*/ 0 h 153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9714" h="1539287">
                <a:moveTo>
                  <a:pt x="109151" y="0"/>
                </a:moveTo>
                <a:lnTo>
                  <a:pt x="2140563" y="0"/>
                </a:lnTo>
                <a:cubicBezTo>
                  <a:pt x="2200845" y="0"/>
                  <a:pt x="2249714" y="48869"/>
                  <a:pt x="2249714" y="109151"/>
                </a:cubicBezTo>
                <a:lnTo>
                  <a:pt x="2249714" y="1430136"/>
                </a:lnTo>
                <a:cubicBezTo>
                  <a:pt x="2249714" y="1490418"/>
                  <a:pt x="2200845" y="1539287"/>
                  <a:pt x="2140563" y="1539287"/>
                </a:cubicBezTo>
                <a:lnTo>
                  <a:pt x="109151" y="1539287"/>
                </a:lnTo>
                <a:cubicBezTo>
                  <a:pt x="48869" y="1539287"/>
                  <a:pt x="0" y="1490418"/>
                  <a:pt x="0" y="1430136"/>
                </a:cubicBezTo>
                <a:lnTo>
                  <a:pt x="0" y="109151"/>
                </a:lnTo>
                <a:cubicBezTo>
                  <a:pt x="0" y="48869"/>
                  <a:pt x="48869" y="0"/>
                  <a:pt x="109151"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5" name="Picture Placeholder 14"/>
          <p:cNvSpPr>
            <a:spLocks noGrp="1"/>
          </p:cNvSpPr>
          <p:nvPr>
            <p:ph type="pic" sz="quarter" idx="19"/>
          </p:nvPr>
        </p:nvSpPr>
        <p:spPr>
          <a:xfrm>
            <a:off x="9144207" y="2574141"/>
            <a:ext cx="2249714" cy="1539287"/>
          </a:xfrm>
          <a:custGeom>
            <a:avLst/>
            <a:gdLst>
              <a:gd name="connsiteX0" fmla="*/ 109151 w 2249714"/>
              <a:gd name="connsiteY0" fmla="*/ 0 h 1539287"/>
              <a:gd name="connsiteX1" fmla="*/ 2140563 w 2249714"/>
              <a:gd name="connsiteY1" fmla="*/ 0 h 1539287"/>
              <a:gd name="connsiteX2" fmla="*/ 2249714 w 2249714"/>
              <a:gd name="connsiteY2" fmla="*/ 109151 h 1539287"/>
              <a:gd name="connsiteX3" fmla="*/ 2249714 w 2249714"/>
              <a:gd name="connsiteY3" fmla="*/ 1430136 h 1539287"/>
              <a:gd name="connsiteX4" fmla="*/ 2140563 w 2249714"/>
              <a:gd name="connsiteY4" fmla="*/ 1539287 h 1539287"/>
              <a:gd name="connsiteX5" fmla="*/ 109151 w 2249714"/>
              <a:gd name="connsiteY5" fmla="*/ 1539287 h 1539287"/>
              <a:gd name="connsiteX6" fmla="*/ 0 w 2249714"/>
              <a:gd name="connsiteY6" fmla="*/ 1430136 h 1539287"/>
              <a:gd name="connsiteX7" fmla="*/ 0 w 2249714"/>
              <a:gd name="connsiteY7" fmla="*/ 109151 h 1539287"/>
              <a:gd name="connsiteX8" fmla="*/ 109151 w 2249714"/>
              <a:gd name="connsiteY8" fmla="*/ 0 h 153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9714" h="1539287">
                <a:moveTo>
                  <a:pt x="109151" y="0"/>
                </a:moveTo>
                <a:lnTo>
                  <a:pt x="2140563" y="0"/>
                </a:lnTo>
                <a:cubicBezTo>
                  <a:pt x="2200845" y="0"/>
                  <a:pt x="2249714" y="48869"/>
                  <a:pt x="2249714" y="109151"/>
                </a:cubicBezTo>
                <a:lnTo>
                  <a:pt x="2249714" y="1430136"/>
                </a:lnTo>
                <a:cubicBezTo>
                  <a:pt x="2249714" y="1490418"/>
                  <a:pt x="2200845" y="1539287"/>
                  <a:pt x="2140563" y="1539287"/>
                </a:cubicBezTo>
                <a:lnTo>
                  <a:pt x="109151" y="1539287"/>
                </a:lnTo>
                <a:cubicBezTo>
                  <a:pt x="48869" y="1539287"/>
                  <a:pt x="0" y="1490418"/>
                  <a:pt x="0" y="1430136"/>
                </a:cubicBezTo>
                <a:lnTo>
                  <a:pt x="0" y="109151"/>
                </a:lnTo>
                <a:cubicBezTo>
                  <a:pt x="0" y="48869"/>
                  <a:pt x="48869" y="0"/>
                  <a:pt x="109151"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nodePh="1">
                                  <p:stCondLst>
                                    <p:cond delay="350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nodePh="1">
                                  <p:stCondLst>
                                    <p:cond delay="5600"/>
                                  </p:stCondLst>
                                  <p:endCondLst>
                                    <p:cond evt="begin" delay="0">
                                      <p:tn val="9"/>
                                    </p:cond>
                                  </p:end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nodePh="1">
                                  <p:stCondLst>
                                    <p:cond delay="7700"/>
                                  </p:stCondLst>
                                  <p:endCondLst>
                                    <p:cond evt="begin" delay="0">
                                      <p:tn val="13"/>
                                    </p:cond>
                                  </p:end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nodePh="1">
                                  <p:stCondLst>
                                    <p:cond delay="9800"/>
                                  </p:stCondLst>
                                  <p:endCondLst>
                                    <p:cond evt="begin" delay="0">
                                      <p:tn val="17"/>
                                    </p:cond>
                                  </p:end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le and Vertical Text">
    <p:spTree>
      <p:nvGrpSpPr>
        <p:cNvPr id="1" name=""/>
        <p:cNvGrpSpPr/>
        <p:nvPr/>
      </p:nvGrpSpPr>
      <p:grpSpPr>
        <a:xfrm>
          <a:off x="0" y="0"/>
          <a:ext cx="0" cy="0"/>
          <a:chOff x="0" y="0"/>
          <a:chExt cx="0" cy="0"/>
        </a:xfrm>
      </p:grpSpPr>
      <p:sp>
        <p:nvSpPr>
          <p:cNvPr id="31" name="Picture Placeholder 30"/>
          <p:cNvSpPr>
            <a:spLocks noGrp="1"/>
          </p:cNvSpPr>
          <p:nvPr>
            <p:ph type="pic" sz="quarter" idx="14"/>
          </p:nvPr>
        </p:nvSpPr>
        <p:spPr>
          <a:xfrm>
            <a:off x="6339840" y="2740003"/>
            <a:ext cx="822960" cy="822960"/>
          </a:xfrm>
          <a:custGeom>
            <a:avLst/>
            <a:gdLst>
              <a:gd name="connsiteX0" fmla="*/ 411480 w 822960"/>
              <a:gd name="connsiteY0" fmla="*/ 0 h 822960"/>
              <a:gd name="connsiteX1" fmla="*/ 822960 w 822960"/>
              <a:gd name="connsiteY1" fmla="*/ 411480 h 822960"/>
              <a:gd name="connsiteX2" fmla="*/ 411480 w 822960"/>
              <a:gd name="connsiteY2" fmla="*/ 822960 h 822960"/>
              <a:gd name="connsiteX3" fmla="*/ 0 w 822960"/>
              <a:gd name="connsiteY3" fmla="*/ 411480 h 822960"/>
              <a:gd name="connsiteX4" fmla="*/ 411480 w 822960"/>
              <a:gd name="connsiteY4" fmla="*/ 0 h 822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822960">
                <a:moveTo>
                  <a:pt x="411480" y="0"/>
                </a:moveTo>
                <a:cubicBezTo>
                  <a:pt x="638734" y="0"/>
                  <a:pt x="822960" y="184226"/>
                  <a:pt x="822960" y="411480"/>
                </a:cubicBezTo>
                <a:cubicBezTo>
                  <a:pt x="822960" y="638734"/>
                  <a:pt x="638734" y="822960"/>
                  <a:pt x="411480" y="822960"/>
                </a:cubicBezTo>
                <a:cubicBezTo>
                  <a:pt x="184226" y="822960"/>
                  <a:pt x="0" y="638734"/>
                  <a:pt x="0" y="411480"/>
                </a:cubicBezTo>
                <a:cubicBezTo>
                  <a:pt x="0" y="184226"/>
                  <a:pt x="184226" y="0"/>
                  <a:pt x="411480" y="0"/>
                </a:cubicBezTo>
                <a:close/>
              </a:path>
            </a:pathLst>
          </a:custGeom>
        </p:spPr>
        <p:txBody>
          <a:bodyPr wrap="square">
            <a:noAutofit/>
          </a:bodyPr>
          <a:lstStyle/>
          <a:p>
            <a:endParaRPr lang="en-US"/>
          </a:p>
        </p:txBody>
      </p:sp>
      <p:sp>
        <p:nvSpPr>
          <p:cNvPr id="33" name="Picture Placeholder 32"/>
          <p:cNvSpPr>
            <a:spLocks noGrp="1"/>
          </p:cNvSpPr>
          <p:nvPr>
            <p:ph type="pic" sz="quarter" idx="15"/>
          </p:nvPr>
        </p:nvSpPr>
        <p:spPr>
          <a:xfrm>
            <a:off x="7391400" y="2740003"/>
            <a:ext cx="822960" cy="822960"/>
          </a:xfrm>
          <a:custGeom>
            <a:avLst/>
            <a:gdLst>
              <a:gd name="connsiteX0" fmla="*/ 411480 w 822960"/>
              <a:gd name="connsiteY0" fmla="*/ 0 h 822960"/>
              <a:gd name="connsiteX1" fmla="*/ 822960 w 822960"/>
              <a:gd name="connsiteY1" fmla="*/ 411480 h 822960"/>
              <a:gd name="connsiteX2" fmla="*/ 411480 w 822960"/>
              <a:gd name="connsiteY2" fmla="*/ 822960 h 822960"/>
              <a:gd name="connsiteX3" fmla="*/ 0 w 822960"/>
              <a:gd name="connsiteY3" fmla="*/ 411480 h 822960"/>
              <a:gd name="connsiteX4" fmla="*/ 411480 w 822960"/>
              <a:gd name="connsiteY4" fmla="*/ 0 h 822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822960">
                <a:moveTo>
                  <a:pt x="411480" y="0"/>
                </a:moveTo>
                <a:cubicBezTo>
                  <a:pt x="638734" y="0"/>
                  <a:pt x="822960" y="184226"/>
                  <a:pt x="822960" y="411480"/>
                </a:cubicBezTo>
                <a:cubicBezTo>
                  <a:pt x="822960" y="638734"/>
                  <a:pt x="638734" y="822960"/>
                  <a:pt x="411480" y="822960"/>
                </a:cubicBezTo>
                <a:cubicBezTo>
                  <a:pt x="184226" y="822960"/>
                  <a:pt x="0" y="638734"/>
                  <a:pt x="0" y="411480"/>
                </a:cubicBezTo>
                <a:cubicBezTo>
                  <a:pt x="0" y="184226"/>
                  <a:pt x="184226" y="0"/>
                  <a:pt x="411480" y="0"/>
                </a:cubicBezTo>
                <a:close/>
              </a:path>
            </a:pathLst>
          </a:custGeom>
        </p:spPr>
        <p:txBody>
          <a:bodyPr wrap="square">
            <a:noAutofit/>
          </a:bodyPr>
          <a:lstStyle/>
          <a:p>
            <a:endParaRPr lang="en-US"/>
          </a:p>
        </p:txBody>
      </p:sp>
      <p:sp>
        <p:nvSpPr>
          <p:cNvPr id="35" name="Picture Placeholder 34"/>
          <p:cNvSpPr>
            <a:spLocks noGrp="1"/>
          </p:cNvSpPr>
          <p:nvPr>
            <p:ph type="pic" sz="quarter" idx="16"/>
          </p:nvPr>
        </p:nvSpPr>
        <p:spPr>
          <a:xfrm>
            <a:off x="8442960" y="2740003"/>
            <a:ext cx="822960" cy="822960"/>
          </a:xfrm>
          <a:custGeom>
            <a:avLst/>
            <a:gdLst>
              <a:gd name="connsiteX0" fmla="*/ 411480 w 822960"/>
              <a:gd name="connsiteY0" fmla="*/ 0 h 822960"/>
              <a:gd name="connsiteX1" fmla="*/ 822960 w 822960"/>
              <a:gd name="connsiteY1" fmla="*/ 411480 h 822960"/>
              <a:gd name="connsiteX2" fmla="*/ 411480 w 822960"/>
              <a:gd name="connsiteY2" fmla="*/ 822960 h 822960"/>
              <a:gd name="connsiteX3" fmla="*/ 0 w 822960"/>
              <a:gd name="connsiteY3" fmla="*/ 411480 h 822960"/>
              <a:gd name="connsiteX4" fmla="*/ 411480 w 822960"/>
              <a:gd name="connsiteY4" fmla="*/ 0 h 822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822960">
                <a:moveTo>
                  <a:pt x="411480" y="0"/>
                </a:moveTo>
                <a:cubicBezTo>
                  <a:pt x="638734" y="0"/>
                  <a:pt x="822960" y="184226"/>
                  <a:pt x="822960" y="411480"/>
                </a:cubicBezTo>
                <a:cubicBezTo>
                  <a:pt x="822960" y="638734"/>
                  <a:pt x="638734" y="822960"/>
                  <a:pt x="411480" y="822960"/>
                </a:cubicBezTo>
                <a:cubicBezTo>
                  <a:pt x="184226" y="822960"/>
                  <a:pt x="0" y="638734"/>
                  <a:pt x="0" y="411480"/>
                </a:cubicBezTo>
                <a:cubicBezTo>
                  <a:pt x="0" y="184226"/>
                  <a:pt x="184226" y="0"/>
                  <a:pt x="411480" y="0"/>
                </a:cubicBezTo>
                <a:close/>
              </a:path>
            </a:pathLst>
          </a:custGeom>
        </p:spPr>
        <p:txBody>
          <a:bodyPr wrap="square">
            <a:noAutofit/>
          </a:bodyPr>
          <a:lstStyle/>
          <a:p>
            <a:endParaRPr lang="en-US"/>
          </a:p>
        </p:txBody>
      </p:sp>
      <p:sp>
        <p:nvSpPr>
          <p:cNvPr id="37" name="Picture Placeholder 36"/>
          <p:cNvSpPr>
            <a:spLocks noGrp="1"/>
          </p:cNvSpPr>
          <p:nvPr>
            <p:ph type="pic" sz="quarter" idx="17"/>
          </p:nvPr>
        </p:nvSpPr>
        <p:spPr>
          <a:xfrm>
            <a:off x="9494520" y="2740003"/>
            <a:ext cx="822960" cy="822960"/>
          </a:xfrm>
          <a:custGeom>
            <a:avLst/>
            <a:gdLst>
              <a:gd name="connsiteX0" fmla="*/ 411480 w 822960"/>
              <a:gd name="connsiteY0" fmla="*/ 0 h 822960"/>
              <a:gd name="connsiteX1" fmla="*/ 822960 w 822960"/>
              <a:gd name="connsiteY1" fmla="*/ 411480 h 822960"/>
              <a:gd name="connsiteX2" fmla="*/ 411480 w 822960"/>
              <a:gd name="connsiteY2" fmla="*/ 822960 h 822960"/>
              <a:gd name="connsiteX3" fmla="*/ 0 w 822960"/>
              <a:gd name="connsiteY3" fmla="*/ 411480 h 822960"/>
              <a:gd name="connsiteX4" fmla="*/ 411480 w 822960"/>
              <a:gd name="connsiteY4" fmla="*/ 0 h 822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822960">
                <a:moveTo>
                  <a:pt x="411480" y="0"/>
                </a:moveTo>
                <a:cubicBezTo>
                  <a:pt x="638734" y="0"/>
                  <a:pt x="822960" y="184226"/>
                  <a:pt x="822960" y="411480"/>
                </a:cubicBezTo>
                <a:cubicBezTo>
                  <a:pt x="822960" y="638734"/>
                  <a:pt x="638734" y="822960"/>
                  <a:pt x="411480" y="822960"/>
                </a:cubicBezTo>
                <a:cubicBezTo>
                  <a:pt x="184226" y="822960"/>
                  <a:pt x="0" y="638734"/>
                  <a:pt x="0" y="411480"/>
                </a:cubicBezTo>
                <a:cubicBezTo>
                  <a:pt x="0" y="184226"/>
                  <a:pt x="184226" y="0"/>
                  <a:pt x="411480" y="0"/>
                </a:cubicBezTo>
                <a:close/>
              </a:path>
            </a:pathLst>
          </a:custGeom>
        </p:spPr>
        <p:txBody>
          <a:bodyPr wrap="square">
            <a:noAutofit/>
          </a:bodyPr>
          <a:lstStyle/>
          <a:p>
            <a:endParaRPr lang="en-US" dirty="0"/>
          </a:p>
        </p:txBody>
      </p:sp>
      <p:sp>
        <p:nvSpPr>
          <p:cNvPr id="39" name="Picture Placeholder 38"/>
          <p:cNvSpPr>
            <a:spLocks noGrp="1"/>
          </p:cNvSpPr>
          <p:nvPr>
            <p:ph type="pic" sz="quarter" idx="18"/>
          </p:nvPr>
        </p:nvSpPr>
        <p:spPr>
          <a:xfrm>
            <a:off x="10546080" y="2740003"/>
            <a:ext cx="822960" cy="822960"/>
          </a:xfrm>
          <a:custGeom>
            <a:avLst/>
            <a:gdLst>
              <a:gd name="connsiteX0" fmla="*/ 411480 w 822960"/>
              <a:gd name="connsiteY0" fmla="*/ 0 h 822960"/>
              <a:gd name="connsiteX1" fmla="*/ 822960 w 822960"/>
              <a:gd name="connsiteY1" fmla="*/ 411480 h 822960"/>
              <a:gd name="connsiteX2" fmla="*/ 411480 w 822960"/>
              <a:gd name="connsiteY2" fmla="*/ 822960 h 822960"/>
              <a:gd name="connsiteX3" fmla="*/ 0 w 822960"/>
              <a:gd name="connsiteY3" fmla="*/ 411480 h 822960"/>
              <a:gd name="connsiteX4" fmla="*/ 411480 w 822960"/>
              <a:gd name="connsiteY4" fmla="*/ 0 h 822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822960">
                <a:moveTo>
                  <a:pt x="411480" y="0"/>
                </a:moveTo>
                <a:cubicBezTo>
                  <a:pt x="638734" y="0"/>
                  <a:pt x="822960" y="184226"/>
                  <a:pt x="822960" y="411480"/>
                </a:cubicBezTo>
                <a:cubicBezTo>
                  <a:pt x="822960" y="638734"/>
                  <a:pt x="638734" y="822960"/>
                  <a:pt x="411480" y="822960"/>
                </a:cubicBezTo>
                <a:cubicBezTo>
                  <a:pt x="184226" y="822960"/>
                  <a:pt x="0" y="638734"/>
                  <a:pt x="0" y="411480"/>
                </a:cubicBezTo>
                <a:cubicBezTo>
                  <a:pt x="0" y="184226"/>
                  <a:pt x="184226" y="0"/>
                  <a:pt x="411480" y="0"/>
                </a:cubicBezTo>
                <a:close/>
              </a:path>
            </a:pathLst>
          </a:custGeom>
        </p:spPr>
        <p:txBody>
          <a:bodyPr wrap="square">
            <a:noAutofit/>
          </a:bodyPr>
          <a:lstStyle/>
          <a:p>
            <a:endParaRPr lang="en-US" dirty="0"/>
          </a:p>
        </p:txBody>
      </p:sp>
      <p:sp>
        <p:nvSpPr>
          <p:cNvPr id="42" name="Picture Placeholder 41"/>
          <p:cNvSpPr>
            <a:spLocks noGrp="1"/>
          </p:cNvSpPr>
          <p:nvPr>
            <p:ph type="pic" sz="quarter" idx="19"/>
          </p:nvPr>
        </p:nvSpPr>
        <p:spPr>
          <a:xfrm>
            <a:off x="6339840" y="3753224"/>
            <a:ext cx="822960" cy="822960"/>
          </a:xfrm>
          <a:custGeom>
            <a:avLst/>
            <a:gdLst>
              <a:gd name="connsiteX0" fmla="*/ 411480 w 822960"/>
              <a:gd name="connsiteY0" fmla="*/ 0 h 822960"/>
              <a:gd name="connsiteX1" fmla="*/ 822960 w 822960"/>
              <a:gd name="connsiteY1" fmla="*/ 411480 h 822960"/>
              <a:gd name="connsiteX2" fmla="*/ 411480 w 822960"/>
              <a:gd name="connsiteY2" fmla="*/ 822960 h 822960"/>
              <a:gd name="connsiteX3" fmla="*/ 0 w 822960"/>
              <a:gd name="connsiteY3" fmla="*/ 411480 h 822960"/>
              <a:gd name="connsiteX4" fmla="*/ 411480 w 822960"/>
              <a:gd name="connsiteY4" fmla="*/ 0 h 822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822960">
                <a:moveTo>
                  <a:pt x="411480" y="0"/>
                </a:moveTo>
                <a:cubicBezTo>
                  <a:pt x="638734" y="0"/>
                  <a:pt x="822960" y="184226"/>
                  <a:pt x="822960" y="411480"/>
                </a:cubicBezTo>
                <a:cubicBezTo>
                  <a:pt x="822960" y="638734"/>
                  <a:pt x="638734" y="822960"/>
                  <a:pt x="411480" y="822960"/>
                </a:cubicBezTo>
                <a:cubicBezTo>
                  <a:pt x="184226" y="822960"/>
                  <a:pt x="0" y="638734"/>
                  <a:pt x="0" y="411480"/>
                </a:cubicBezTo>
                <a:cubicBezTo>
                  <a:pt x="0" y="184226"/>
                  <a:pt x="184226" y="0"/>
                  <a:pt x="411480" y="0"/>
                </a:cubicBezTo>
                <a:close/>
              </a:path>
            </a:pathLst>
          </a:custGeom>
        </p:spPr>
        <p:txBody>
          <a:bodyPr wrap="square">
            <a:noAutofit/>
          </a:bodyPr>
          <a:lstStyle/>
          <a:p>
            <a:endParaRPr lang="en-US" dirty="0"/>
          </a:p>
        </p:txBody>
      </p:sp>
      <p:sp>
        <p:nvSpPr>
          <p:cNvPr id="44" name="Picture Placeholder 43"/>
          <p:cNvSpPr>
            <a:spLocks noGrp="1"/>
          </p:cNvSpPr>
          <p:nvPr>
            <p:ph type="pic" sz="quarter" idx="20"/>
          </p:nvPr>
        </p:nvSpPr>
        <p:spPr>
          <a:xfrm>
            <a:off x="7391400" y="3753224"/>
            <a:ext cx="822960" cy="822960"/>
          </a:xfrm>
          <a:custGeom>
            <a:avLst/>
            <a:gdLst>
              <a:gd name="connsiteX0" fmla="*/ 411480 w 822960"/>
              <a:gd name="connsiteY0" fmla="*/ 0 h 822960"/>
              <a:gd name="connsiteX1" fmla="*/ 822960 w 822960"/>
              <a:gd name="connsiteY1" fmla="*/ 411480 h 822960"/>
              <a:gd name="connsiteX2" fmla="*/ 411480 w 822960"/>
              <a:gd name="connsiteY2" fmla="*/ 822960 h 822960"/>
              <a:gd name="connsiteX3" fmla="*/ 0 w 822960"/>
              <a:gd name="connsiteY3" fmla="*/ 411480 h 822960"/>
              <a:gd name="connsiteX4" fmla="*/ 411480 w 822960"/>
              <a:gd name="connsiteY4" fmla="*/ 0 h 822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822960">
                <a:moveTo>
                  <a:pt x="411480" y="0"/>
                </a:moveTo>
                <a:cubicBezTo>
                  <a:pt x="638734" y="0"/>
                  <a:pt x="822960" y="184226"/>
                  <a:pt x="822960" y="411480"/>
                </a:cubicBezTo>
                <a:cubicBezTo>
                  <a:pt x="822960" y="638734"/>
                  <a:pt x="638734" y="822960"/>
                  <a:pt x="411480" y="822960"/>
                </a:cubicBezTo>
                <a:cubicBezTo>
                  <a:pt x="184226" y="822960"/>
                  <a:pt x="0" y="638734"/>
                  <a:pt x="0" y="411480"/>
                </a:cubicBezTo>
                <a:cubicBezTo>
                  <a:pt x="0" y="184226"/>
                  <a:pt x="184226" y="0"/>
                  <a:pt x="411480" y="0"/>
                </a:cubicBezTo>
                <a:close/>
              </a:path>
            </a:pathLst>
          </a:custGeom>
        </p:spPr>
        <p:txBody>
          <a:bodyPr wrap="square">
            <a:noAutofit/>
          </a:bodyPr>
          <a:lstStyle/>
          <a:p>
            <a:endParaRPr lang="en-US" dirty="0"/>
          </a:p>
        </p:txBody>
      </p:sp>
      <p:sp>
        <p:nvSpPr>
          <p:cNvPr id="46" name="Picture Placeholder 45"/>
          <p:cNvSpPr>
            <a:spLocks noGrp="1"/>
          </p:cNvSpPr>
          <p:nvPr>
            <p:ph type="pic" sz="quarter" idx="21"/>
          </p:nvPr>
        </p:nvSpPr>
        <p:spPr>
          <a:xfrm>
            <a:off x="8442960" y="3753224"/>
            <a:ext cx="822960" cy="822960"/>
          </a:xfrm>
          <a:custGeom>
            <a:avLst/>
            <a:gdLst>
              <a:gd name="connsiteX0" fmla="*/ 411480 w 822960"/>
              <a:gd name="connsiteY0" fmla="*/ 0 h 822960"/>
              <a:gd name="connsiteX1" fmla="*/ 822960 w 822960"/>
              <a:gd name="connsiteY1" fmla="*/ 411480 h 822960"/>
              <a:gd name="connsiteX2" fmla="*/ 411480 w 822960"/>
              <a:gd name="connsiteY2" fmla="*/ 822960 h 822960"/>
              <a:gd name="connsiteX3" fmla="*/ 0 w 822960"/>
              <a:gd name="connsiteY3" fmla="*/ 411480 h 822960"/>
              <a:gd name="connsiteX4" fmla="*/ 411480 w 822960"/>
              <a:gd name="connsiteY4" fmla="*/ 0 h 822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822960">
                <a:moveTo>
                  <a:pt x="411480" y="0"/>
                </a:moveTo>
                <a:cubicBezTo>
                  <a:pt x="638734" y="0"/>
                  <a:pt x="822960" y="184226"/>
                  <a:pt x="822960" y="411480"/>
                </a:cubicBezTo>
                <a:cubicBezTo>
                  <a:pt x="822960" y="638734"/>
                  <a:pt x="638734" y="822960"/>
                  <a:pt x="411480" y="822960"/>
                </a:cubicBezTo>
                <a:cubicBezTo>
                  <a:pt x="184226" y="822960"/>
                  <a:pt x="0" y="638734"/>
                  <a:pt x="0" y="411480"/>
                </a:cubicBezTo>
                <a:cubicBezTo>
                  <a:pt x="0" y="184226"/>
                  <a:pt x="184226" y="0"/>
                  <a:pt x="411480" y="0"/>
                </a:cubicBezTo>
                <a:close/>
              </a:path>
            </a:pathLst>
          </a:custGeom>
        </p:spPr>
        <p:txBody>
          <a:bodyPr wrap="square">
            <a:noAutofit/>
          </a:bodyPr>
          <a:lstStyle/>
          <a:p>
            <a:endParaRPr lang="en-US" dirty="0"/>
          </a:p>
        </p:txBody>
      </p:sp>
      <p:sp>
        <p:nvSpPr>
          <p:cNvPr id="53" name="Picture Placeholder 52"/>
          <p:cNvSpPr>
            <a:spLocks noGrp="1"/>
          </p:cNvSpPr>
          <p:nvPr>
            <p:ph type="pic" sz="quarter" idx="22"/>
          </p:nvPr>
        </p:nvSpPr>
        <p:spPr>
          <a:xfrm>
            <a:off x="1090342" y="2653735"/>
            <a:ext cx="822960" cy="822960"/>
          </a:xfrm>
          <a:custGeom>
            <a:avLst/>
            <a:gdLst>
              <a:gd name="connsiteX0" fmla="*/ 411480 w 822960"/>
              <a:gd name="connsiteY0" fmla="*/ 0 h 822960"/>
              <a:gd name="connsiteX1" fmla="*/ 822960 w 822960"/>
              <a:gd name="connsiteY1" fmla="*/ 411480 h 822960"/>
              <a:gd name="connsiteX2" fmla="*/ 411480 w 822960"/>
              <a:gd name="connsiteY2" fmla="*/ 822960 h 822960"/>
              <a:gd name="connsiteX3" fmla="*/ 0 w 822960"/>
              <a:gd name="connsiteY3" fmla="*/ 411480 h 822960"/>
              <a:gd name="connsiteX4" fmla="*/ 411480 w 822960"/>
              <a:gd name="connsiteY4" fmla="*/ 0 h 822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822960">
                <a:moveTo>
                  <a:pt x="411480" y="0"/>
                </a:moveTo>
                <a:cubicBezTo>
                  <a:pt x="638734" y="0"/>
                  <a:pt x="822960" y="184226"/>
                  <a:pt x="822960" y="411480"/>
                </a:cubicBezTo>
                <a:cubicBezTo>
                  <a:pt x="822960" y="638734"/>
                  <a:pt x="638734" y="822960"/>
                  <a:pt x="411480" y="822960"/>
                </a:cubicBezTo>
                <a:cubicBezTo>
                  <a:pt x="184226" y="822960"/>
                  <a:pt x="0" y="638734"/>
                  <a:pt x="0" y="411480"/>
                </a:cubicBezTo>
                <a:cubicBezTo>
                  <a:pt x="0" y="184226"/>
                  <a:pt x="184226" y="0"/>
                  <a:pt x="411480" y="0"/>
                </a:cubicBezTo>
                <a:close/>
              </a:path>
            </a:pathLst>
          </a:custGeom>
        </p:spPr>
        <p:txBody>
          <a:bodyPr wrap="square">
            <a:noAutofit/>
          </a:bodyPr>
          <a:lstStyle/>
          <a:p>
            <a:endParaRPr lang="en-US"/>
          </a:p>
        </p:txBody>
      </p:sp>
      <p:sp>
        <p:nvSpPr>
          <p:cNvPr id="55" name="Picture Placeholder 54"/>
          <p:cNvSpPr>
            <a:spLocks noGrp="1"/>
          </p:cNvSpPr>
          <p:nvPr>
            <p:ph type="pic" sz="quarter" idx="23"/>
          </p:nvPr>
        </p:nvSpPr>
        <p:spPr>
          <a:xfrm>
            <a:off x="2027602" y="2516575"/>
            <a:ext cx="1097280" cy="1097280"/>
          </a:xfrm>
          <a:custGeom>
            <a:avLst/>
            <a:gdLst>
              <a:gd name="connsiteX0" fmla="*/ 548640 w 1097280"/>
              <a:gd name="connsiteY0" fmla="*/ 0 h 1097280"/>
              <a:gd name="connsiteX1" fmla="*/ 1097280 w 1097280"/>
              <a:gd name="connsiteY1" fmla="*/ 548640 h 1097280"/>
              <a:gd name="connsiteX2" fmla="*/ 548640 w 1097280"/>
              <a:gd name="connsiteY2" fmla="*/ 1097280 h 1097280"/>
              <a:gd name="connsiteX3" fmla="*/ 0 w 1097280"/>
              <a:gd name="connsiteY3" fmla="*/ 548640 h 1097280"/>
              <a:gd name="connsiteX4" fmla="*/ 548640 w 1097280"/>
              <a:gd name="connsiteY4" fmla="*/ 0 h 109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1097280">
                <a:moveTo>
                  <a:pt x="548640" y="0"/>
                </a:moveTo>
                <a:cubicBezTo>
                  <a:pt x="851646" y="0"/>
                  <a:pt x="1097280" y="245634"/>
                  <a:pt x="1097280" y="548640"/>
                </a:cubicBezTo>
                <a:cubicBezTo>
                  <a:pt x="1097280" y="851646"/>
                  <a:pt x="851646" y="1097280"/>
                  <a:pt x="548640" y="1097280"/>
                </a:cubicBezTo>
                <a:cubicBezTo>
                  <a:pt x="245634" y="1097280"/>
                  <a:pt x="0" y="851646"/>
                  <a:pt x="0" y="548640"/>
                </a:cubicBezTo>
                <a:cubicBezTo>
                  <a:pt x="0" y="245634"/>
                  <a:pt x="245634" y="0"/>
                  <a:pt x="548640" y="0"/>
                </a:cubicBezTo>
                <a:close/>
              </a:path>
            </a:pathLst>
          </a:custGeom>
        </p:spPr>
        <p:txBody>
          <a:bodyPr wrap="square">
            <a:noAutofit/>
          </a:bodyPr>
          <a:lstStyle/>
          <a:p>
            <a:endParaRPr lang="en-US"/>
          </a:p>
        </p:txBody>
      </p:sp>
      <p:sp>
        <p:nvSpPr>
          <p:cNvPr id="57" name="Picture Placeholder 56"/>
          <p:cNvSpPr>
            <a:spLocks noGrp="1"/>
          </p:cNvSpPr>
          <p:nvPr>
            <p:ph type="pic" sz="quarter" idx="24"/>
          </p:nvPr>
        </p:nvSpPr>
        <p:spPr>
          <a:xfrm>
            <a:off x="3240723" y="2653735"/>
            <a:ext cx="822960" cy="822960"/>
          </a:xfrm>
          <a:custGeom>
            <a:avLst/>
            <a:gdLst>
              <a:gd name="connsiteX0" fmla="*/ 411480 w 822960"/>
              <a:gd name="connsiteY0" fmla="*/ 0 h 822960"/>
              <a:gd name="connsiteX1" fmla="*/ 822960 w 822960"/>
              <a:gd name="connsiteY1" fmla="*/ 411480 h 822960"/>
              <a:gd name="connsiteX2" fmla="*/ 411480 w 822960"/>
              <a:gd name="connsiteY2" fmla="*/ 822960 h 822960"/>
              <a:gd name="connsiteX3" fmla="*/ 0 w 822960"/>
              <a:gd name="connsiteY3" fmla="*/ 411480 h 822960"/>
              <a:gd name="connsiteX4" fmla="*/ 411480 w 822960"/>
              <a:gd name="connsiteY4" fmla="*/ 0 h 822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822960">
                <a:moveTo>
                  <a:pt x="411480" y="0"/>
                </a:moveTo>
                <a:cubicBezTo>
                  <a:pt x="638734" y="0"/>
                  <a:pt x="822960" y="184226"/>
                  <a:pt x="822960" y="411480"/>
                </a:cubicBezTo>
                <a:cubicBezTo>
                  <a:pt x="822960" y="638734"/>
                  <a:pt x="638734" y="822960"/>
                  <a:pt x="411480" y="822960"/>
                </a:cubicBezTo>
                <a:cubicBezTo>
                  <a:pt x="184226" y="822960"/>
                  <a:pt x="0" y="638734"/>
                  <a:pt x="0" y="411480"/>
                </a:cubicBezTo>
                <a:cubicBezTo>
                  <a:pt x="0" y="184226"/>
                  <a:pt x="184226" y="0"/>
                  <a:pt x="411480" y="0"/>
                </a:cubicBez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3400"/>
                                  </p:stCondLst>
                                  <p:endCondLst>
                                    <p:cond evt="begin" delay="0">
                                      <p:tn val="5"/>
                                    </p:cond>
                                  </p:end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 calcmode="lin" valueType="num">
                                      <p:cBhvr>
                                        <p:cTn id="9" dur="500" fill="hold"/>
                                        <p:tgtEl>
                                          <p:spTgt spid="53"/>
                                        </p:tgtEl>
                                        <p:attrNameLst>
                                          <p:attrName>style.rotation</p:attrName>
                                        </p:attrNameLst>
                                      </p:cBhvr>
                                      <p:tavLst>
                                        <p:tav tm="0">
                                          <p:val>
                                            <p:fltVal val="360"/>
                                          </p:val>
                                        </p:tav>
                                        <p:tav tm="100000">
                                          <p:val>
                                            <p:fltVal val="0"/>
                                          </p:val>
                                        </p:tav>
                                      </p:tavLst>
                                    </p:anim>
                                    <p:animEffect transition="in" filter="fade">
                                      <p:cBhvr>
                                        <p:cTn id="10" dur="500"/>
                                        <p:tgtEl>
                                          <p:spTgt spid="53"/>
                                        </p:tgtEl>
                                      </p:cBhvr>
                                    </p:animEffect>
                                  </p:childTnLst>
                                </p:cTn>
                              </p:par>
                              <p:par>
                                <p:cTn id="11" presetID="49" presetClass="entr" presetSubtype="0" decel="100000" fill="hold" grpId="0" nodeType="withEffect" nodePh="1">
                                  <p:stCondLst>
                                    <p:cond delay="3600"/>
                                  </p:stCondLst>
                                  <p:endCondLst>
                                    <p:cond evt="begin" delay="0">
                                      <p:tn val="11"/>
                                    </p:cond>
                                  </p:endCondLst>
                                  <p:childTnLst>
                                    <p:set>
                                      <p:cBhvr>
                                        <p:cTn id="12" dur="1" fill="hold">
                                          <p:stCondLst>
                                            <p:cond delay="0"/>
                                          </p:stCondLst>
                                        </p:cTn>
                                        <p:tgtEl>
                                          <p:spTgt spid="55"/>
                                        </p:tgtEl>
                                        <p:attrNameLst>
                                          <p:attrName>style.visibility</p:attrName>
                                        </p:attrNameLst>
                                      </p:cBhvr>
                                      <p:to>
                                        <p:strVal val="visible"/>
                                      </p:to>
                                    </p:set>
                                    <p:anim calcmode="lin" valueType="num">
                                      <p:cBhvr>
                                        <p:cTn id="13" dur="500" fill="hold"/>
                                        <p:tgtEl>
                                          <p:spTgt spid="55"/>
                                        </p:tgtEl>
                                        <p:attrNameLst>
                                          <p:attrName>ppt_w</p:attrName>
                                        </p:attrNameLst>
                                      </p:cBhvr>
                                      <p:tavLst>
                                        <p:tav tm="0">
                                          <p:val>
                                            <p:fltVal val="0"/>
                                          </p:val>
                                        </p:tav>
                                        <p:tav tm="100000">
                                          <p:val>
                                            <p:strVal val="#ppt_w"/>
                                          </p:val>
                                        </p:tav>
                                      </p:tavLst>
                                    </p:anim>
                                    <p:anim calcmode="lin" valueType="num">
                                      <p:cBhvr>
                                        <p:cTn id="14" dur="500" fill="hold"/>
                                        <p:tgtEl>
                                          <p:spTgt spid="55"/>
                                        </p:tgtEl>
                                        <p:attrNameLst>
                                          <p:attrName>ppt_h</p:attrName>
                                        </p:attrNameLst>
                                      </p:cBhvr>
                                      <p:tavLst>
                                        <p:tav tm="0">
                                          <p:val>
                                            <p:fltVal val="0"/>
                                          </p:val>
                                        </p:tav>
                                        <p:tav tm="100000">
                                          <p:val>
                                            <p:strVal val="#ppt_h"/>
                                          </p:val>
                                        </p:tav>
                                      </p:tavLst>
                                    </p:anim>
                                    <p:anim calcmode="lin" valueType="num">
                                      <p:cBhvr>
                                        <p:cTn id="15" dur="500" fill="hold"/>
                                        <p:tgtEl>
                                          <p:spTgt spid="55"/>
                                        </p:tgtEl>
                                        <p:attrNameLst>
                                          <p:attrName>style.rotation</p:attrName>
                                        </p:attrNameLst>
                                      </p:cBhvr>
                                      <p:tavLst>
                                        <p:tav tm="0">
                                          <p:val>
                                            <p:fltVal val="360"/>
                                          </p:val>
                                        </p:tav>
                                        <p:tav tm="100000">
                                          <p:val>
                                            <p:fltVal val="0"/>
                                          </p:val>
                                        </p:tav>
                                      </p:tavLst>
                                    </p:anim>
                                    <p:animEffect transition="in" filter="fade">
                                      <p:cBhvr>
                                        <p:cTn id="16" dur="500"/>
                                        <p:tgtEl>
                                          <p:spTgt spid="55"/>
                                        </p:tgtEl>
                                      </p:cBhvr>
                                    </p:animEffect>
                                  </p:childTnLst>
                                </p:cTn>
                              </p:par>
                              <p:par>
                                <p:cTn id="17" presetID="49" presetClass="entr" presetSubtype="0" decel="100000" fill="hold" grpId="0" nodeType="withEffect" nodePh="1">
                                  <p:stCondLst>
                                    <p:cond delay="3800"/>
                                  </p:stCondLst>
                                  <p:endCondLst>
                                    <p:cond evt="begin" delay="0">
                                      <p:tn val="17"/>
                                    </p:cond>
                                  </p:endCondLst>
                                  <p:childTnLst>
                                    <p:set>
                                      <p:cBhvr>
                                        <p:cTn id="18" dur="1" fill="hold">
                                          <p:stCondLst>
                                            <p:cond delay="0"/>
                                          </p:stCondLst>
                                        </p:cTn>
                                        <p:tgtEl>
                                          <p:spTgt spid="57"/>
                                        </p:tgtEl>
                                        <p:attrNameLst>
                                          <p:attrName>style.visibility</p:attrName>
                                        </p:attrNameLst>
                                      </p:cBhvr>
                                      <p:to>
                                        <p:strVal val="visible"/>
                                      </p:to>
                                    </p:set>
                                    <p:anim calcmode="lin" valueType="num">
                                      <p:cBhvr>
                                        <p:cTn id="19" dur="500" fill="hold"/>
                                        <p:tgtEl>
                                          <p:spTgt spid="57"/>
                                        </p:tgtEl>
                                        <p:attrNameLst>
                                          <p:attrName>ppt_w</p:attrName>
                                        </p:attrNameLst>
                                      </p:cBhvr>
                                      <p:tavLst>
                                        <p:tav tm="0">
                                          <p:val>
                                            <p:fltVal val="0"/>
                                          </p:val>
                                        </p:tav>
                                        <p:tav tm="100000">
                                          <p:val>
                                            <p:strVal val="#ppt_w"/>
                                          </p:val>
                                        </p:tav>
                                      </p:tavLst>
                                    </p:anim>
                                    <p:anim calcmode="lin" valueType="num">
                                      <p:cBhvr>
                                        <p:cTn id="20" dur="500" fill="hold"/>
                                        <p:tgtEl>
                                          <p:spTgt spid="57"/>
                                        </p:tgtEl>
                                        <p:attrNameLst>
                                          <p:attrName>ppt_h</p:attrName>
                                        </p:attrNameLst>
                                      </p:cBhvr>
                                      <p:tavLst>
                                        <p:tav tm="0">
                                          <p:val>
                                            <p:fltVal val="0"/>
                                          </p:val>
                                        </p:tav>
                                        <p:tav tm="100000">
                                          <p:val>
                                            <p:strVal val="#ppt_h"/>
                                          </p:val>
                                        </p:tav>
                                      </p:tavLst>
                                    </p:anim>
                                    <p:anim calcmode="lin" valueType="num">
                                      <p:cBhvr>
                                        <p:cTn id="21" dur="500" fill="hold"/>
                                        <p:tgtEl>
                                          <p:spTgt spid="57"/>
                                        </p:tgtEl>
                                        <p:attrNameLst>
                                          <p:attrName>style.rotation</p:attrName>
                                        </p:attrNameLst>
                                      </p:cBhvr>
                                      <p:tavLst>
                                        <p:tav tm="0">
                                          <p:val>
                                            <p:fltVal val="360"/>
                                          </p:val>
                                        </p:tav>
                                        <p:tav tm="100000">
                                          <p:val>
                                            <p:fltVal val="0"/>
                                          </p:val>
                                        </p:tav>
                                      </p:tavLst>
                                    </p:anim>
                                    <p:animEffect transition="in" filter="fade">
                                      <p:cBhvr>
                                        <p:cTn id="22" dur="500"/>
                                        <p:tgtEl>
                                          <p:spTgt spid="57"/>
                                        </p:tgtEl>
                                      </p:cBhvr>
                                    </p:animEffect>
                                  </p:childTnLst>
                                </p:cTn>
                              </p:par>
                              <p:par>
                                <p:cTn id="23" presetID="49" presetClass="entr" presetSubtype="0" decel="100000" fill="hold" grpId="0" nodeType="withEffect" nodePh="1">
                                  <p:stCondLst>
                                    <p:cond delay="4600"/>
                                  </p:stCondLst>
                                  <p:endCondLst>
                                    <p:cond evt="begin" delay="0">
                                      <p:tn val="23"/>
                                    </p:cond>
                                  </p:end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ppt_w</p:attrName>
                                        </p:attrNameLst>
                                      </p:cBhvr>
                                      <p:tavLst>
                                        <p:tav tm="0">
                                          <p:val>
                                            <p:fltVal val="0"/>
                                          </p:val>
                                        </p:tav>
                                        <p:tav tm="100000">
                                          <p:val>
                                            <p:strVal val="#ppt_w"/>
                                          </p:val>
                                        </p:tav>
                                      </p:tavLst>
                                    </p:anim>
                                    <p:anim calcmode="lin" valueType="num">
                                      <p:cBhvr>
                                        <p:cTn id="26" dur="500" fill="hold"/>
                                        <p:tgtEl>
                                          <p:spTgt spid="39"/>
                                        </p:tgtEl>
                                        <p:attrNameLst>
                                          <p:attrName>ppt_h</p:attrName>
                                        </p:attrNameLst>
                                      </p:cBhvr>
                                      <p:tavLst>
                                        <p:tav tm="0">
                                          <p:val>
                                            <p:fltVal val="0"/>
                                          </p:val>
                                        </p:tav>
                                        <p:tav tm="100000">
                                          <p:val>
                                            <p:strVal val="#ppt_h"/>
                                          </p:val>
                                        </p:tav>
                                      </p:tavLst>
                                    </p:anim>
                                    <p:anim calcmode="lin" valueType="num">
                                      <p:cBhvr>
                                        <p:cTn id="27" dur="500" fill="hold"/>
                                        <p:tgtEl>
                                          <p:spTgt spid="39"/>
                                        </p:tgtEl>
                                        <p:attrNameLst>
                                          <p:attrName>style.rotation</p:attrName>
                                        </p:attrNameLst>
                                      </p:cBhvr>
                                      <p:tavLst>
                                        <p:tav tm="0">
                                          <p:val>
                                            <p:fltVal val="360"/>
                                          </p:val>
                                        </p:tav>
                                        <p:tav tm="100000">
                                          <p:val>
                                            <p:fltVal val="0"/>
                                          </p:val>
                                        </p:tav>
                                      </p:tavLst>
                                    </p:anim>
                                    <p:animEffect transition="in" filter="fade">
                                      <p:cBhvr>
                                        <p:cTn id="28" dur="500"/>
                                        <p:tgtEl>
                                          <p:spTgt spid="39"/>
                                        </p:tgtEl>
                                      </p:cBhvr>
                                    </p:animEffect>
                                  </p:childTnLst>
                                </p:cTn>
                              </p:par>
                              <p:par>
                                <p:cTn id="29" presetID="49" presetClass="entr" presetSubtype="0" decel="100000" fill="hold" grpId="0" nodeType="withEffect" nodePh="1">
                                  <p:stCondLst>
                                    <p:cond delay="4800"/>
                                  </p:stCondLst>
                                  <p:endCondLst>
                                    <p:cond evt="begin" delay="0">
                                      <p:tn val="29"/>
                                    </p:cond>
                                  </p:end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 calcmode="lin" valueType="num">
                                      <p:cBhvr>
                                        <p:cTn id="33" dur="500" fill="hold"/>
                                        <p:tgtEl>
                                          <p:spTgt spid="37"/>
                                        </p:tgtEl>
                                        <p:attrNameLst>
                                          <p:attrName>style.rotation</p:attrName>
                                        </p:attrNameLst>
                                      </p:cBhvr>
                                      <p:tavLst>
                                        <p:tav tm="0">
                                          <p:val>
                                            <p:fltVal val="360"/>
                                          </p:val>
                                        </p:tav>
                                        <p:tav tm="100000">
                                          <p:val>
                                            <p:fltVal val="0"/>
                                          </p:val>
                                        </p:tav>
                                      </p:tavLst>
                                    </p:anim>
                                    <p:animEffect transition="in" filter="fade">
                                      <p:cBhvr>
                                        <p:cTn id="34" dur="500"/>
                                        <p:tgtEl>
                                          <p:spTgt spid="37"/>
                                        </p:tgtEl>
                                      </p:cBhvr>
                                    </p:animEffect>
                                  </p:childTnLst>
                                </p:cTn>
                              </p:par>
                              <p:par>
                                <p:cTn id="35" presetID="49" presetClass="entr" presetSubtype="0" decel="100000" fill="hold" grpId="0" nodeType="withEffect" nodePh="1">
                                  <p:stCondLst>
                                    <p:cond delay="5000"/>
                                  </p:stCondLst>
                                  <p:endCondLst>
                                    <p:cond evt="begin" delay="0">
                                      <p:tn val="35"/>
                                    </p:cond>
                                  </p:endCondLst>
                                  <p:childTnLst>
                                    <p:set>
                                      <p:cBhvr>
                                        <p:cTn id="36" dur="1" fill="hold">
                                          <p:stCondLst>
                                            <p:cond delay="0"/>
                                          </p:stCondLst>
                                        </p:cTn>
                                        <p:tgtEl>
                                          <p:spTgt spid="35"/>
                                        </p:tgtEl>
                                        <p:attrNameLst>
                                          <p:attrName>style.visibility</p:attrName>
                                        </p:attrNameLst>
                                      </p:cBhvr>
                                      <p:to>
                                        <p:strVal val="visible"/>
                                      </p:to>
                                    </p:set>
                                    <p:anim calcmode="lin" valueType="num">
                                      <p:cBhvr>
                                        <p:cTn id="37" dur="500" fill="hold"/>
                                        <p:tgtEl>
                                          <p:spTgt spid="35"/>
                                        </p:tgtEl>
                                        <p:attrNameLst>
                                          <p:attrName>ppt_w</p:attrName>
                                        </p:attrNameLst>
                                      </p:cBhvr>
                                      <p:tavLst>
                                        <p:tav tm="0">
                                          <p:val>
                                            <p:fltVal val="0"/>
                                          </p:val>
                                        </p:tav>
                                        <p:tav tm="100000">
                                          <p:val>
                                            <p:strVal val="#ppt_w"/>
                                          </p:val>
                                        </p:tav>
                                      </p:tavLst>
                                    </p:anim>
                                    <p:anim calcmode="lin" valueType="num">
                                      <p:cBhvr>
                                        <p:cTn id="38" dur="500" fill="hold"/>
                                        <p:tgtEl>
                                          <p:spTgt spid="35"/>
                                        </p:tgtEl>
                                        <p:attrNameLst>
                                          <p:attrName>ppt_h</p:attrName>
                                        </p:attrNameLst>
                                      </p:cBhvr>
                                      <p:tavLst>
                                        <p:tav tm="0">
                                          <p:val>
                                            <p:fltVal val="0"/>
                                          </p:val>
                                        </p:tav>
                                        <p:tav tm="100000">
                                          <p:val>
                                            <p:strVal val="#ppt_h"/>
                                          </p:val>
                                        </p:tav>
                                      </p:tavLst>
                                    </p:anim>
                                    <p:anim calcmode="lin" valueType="num">
                                      <p:cBhvr>
                                        <p:cTn id="39" dur="500" fill="hold"/>
                                        <p:tgtEl>
                                          <p:spTgt spid="35"/>
                                        </p:tgtEl>
                                        <p:attrNameLst>
                                          <p:attrName>style.rotation</p:attrName>
                                        </p:attrNameLst>
                                      </p:cBhvr>
                                      <p:tavLst>
                                        <p:tav tm="0">
                                          <p:val>
                                            <p:fltVal val="360"/>
                                          </p:val>
                                        </p:tav>
                                        <p:tav tm="100000">
                                          <p:val>
                                            <p:fltVal val="0"/>
                                          </p:val>
                                        </p:tav>
                                      </p:tavLst>
                                    </p:anim>
                                    <p:animEffect transition="in" filter="fade">
                                      <p:cBhvr>
                                        <p:cTn id="40" dur="500"/>
                                        <p:tgtEl>
                                          <p:spTgt spid="35"/>
                                        </p:tgtEl>
                                      </p:cBhvr>
                                    </p:animEffect>
                                  </p:childTnLst>
                                </p:cTn>
                              </p:par>
                              <p:par>
                                <p:cTn id="41" presetID="49" presetClass="entr" presetSubtype="0" decel="100000" fill="hold" grpId="0" nodeType="withEffect" nodePh="1">
                                  <p:stCondLst>
                                    <p:cond delay="5200"/>
                                  </p:stCondLst>
                                  <p:endCondLst>
                                    <p:cond evt="begin" delay="0">
                                      <p:tn val="41"/>
                                    </p:cond>
                                  </p:end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 calcmode="lin" valueType="num">
                                      <p:cBhvr>
                                        <p:cTn id="45" dur="500" fill="hold"/>
                                        <p:tgtEl>
                                          <p:spTgt spid="33"/>
                                        </p:tgtEl>
                                        <p:attrNameLst>
                                          <p:attrName>style.rotation</p:attrName>
                                        </p:attrNameLst>
                                      </p:cBhvr>
                                      <p:tavLst>
                                        <p:tav tm="0">
                                          <p:val>
                                            <p:fltVal val="360"/>
                                          </p:val>
                                        </p:tav>
                                        <p:tav tm="100000">
                                          <p:val>
                                            <p:fltVal val="0"/>
                                          </p:val>
                                        </p:tav>
                                      </p:tavLst>
                                    </p:anim>
                                    <p:animEffect transition="in" filter="fade">
                                      <p:cBhvr>
                                        <p:cTn id="46" dur="500"/>
                                        <p:tgtEl>
                                          <p:spTgt spid="33"/>
                                        </p:tgtEl>
                                      </p:cBhvr>
                                    </p:animEffect>
                                  </p:childTnLst>
                                </p:cTn>
                              </p:par>
                              <p:par>
                                <p:cTn id="47" presetID="49" presetClass="entr" presetSubtype="0" decel="100000" fill="hold" grpId="0" nodeType="withEffect" nodePh="1">
                                  <p:stCondLst>
                                    <p:cond delay="5400"/>
                                  </p:stCondLst>
                                  <p:endCondLst>
                                    <p:cond evt="begin" delay="0">
                                      <p:tn val="47"/>
                                    </p:cond>
                                  </p:endCondLst>
                                  <p:childTnLst>
                                    <p:set>
                                      <p:cBhvr>
                                        <p:cTn id="48" dur="1" fill="hold">
                                          <p:stCondLst>
                                            <p:cond delay="0"/>
                                          </p:stCondLst>
                                        </p:cTn>
                                        <p:tgtEl>
                                          <p:spTgt spid="31"/>
                                        </p:tgtEl>
                                        <p:attrNameLst>
                                          <p:attrName>style.visibility</p:attrName>
                                        </p:attrNameLst>
                                      </p:cBhvr>
                                      <p:to>
                                        <p:strVal val="visible"/>
                                      </p:to>
                                    </p:set>
                                    <p:anim calcmode="lin" valueType="num">
                                      <p:cBhvr>
                                        <p:cTn id="49" dur="500" fill="hold"/>
                                        <p:tgtEl>
                                          <p:spTgt spid="31"/>
                                        </p:tgtEl>
                                        <p:attrNameLst>
                                          <p:attrName>ppt_w</p:attrName>
                                        </p:attrNameLst>
                                      </p:cBhvr>
                                      <p:tavLst>
                                        <p:tav tm="0">
                                          <p:val>
                                            <p:fltVal val="0"/>
                                          </p:val>
                                        </p:tav>
                                        <p:tav tm="100000">
                                          <p:val>
                                            <p:strVal val="#ppt_w"/>
                                          </p:val>
                                        </p:tav>
                                      </p:tavLst>
                                    </p:anim>
                                    <p:anim calcmode="lin" valueType="num">
                                      <p:cBhvr>
                                        <p:cTn id="50" dur="500" fill="hold"/>
                                        <p:tgtEl>
                                          <p:spTgt spid="31"/>
                                        </p:tgtEl>
                                        <p:attrNameLst>
                                          <p:attrName>ppt_h</p:attrName>
                                        </p:attrNameLst>
                                      </p:cBhvr>
                                      <p:tavLst>
                                        <p:tav tm="0">
                                          <p:val>
                                            <p:fltVal val="0"/>
                                          </p:val>
                                        </p:tav>
                                        <p:tav tm="100000">
                                          <p:val>
                                            <p:strVal val="#ppt_h"/>
                                          </p:val>
                                        </p:tav>
                                      </p:tavLst>
                                    </p:anim>
                                    <p:anim calcmode="lin" valueType="num">
                                      <p:cBhvr>
                                        <p:cTn id="51" dur="500" fill="hold"/>
                                        <p:tgtEl>
                                          <p:spTgt spid="31"/>
                                        </p:tgtEl>
                                        <p:attrNameLst>
                                          <p:attrName>style.rotation</p:attrName>
                                        </p:attrNameLst>
                                      </p:cBhvr>
                                      <p:tavLst>
                                        <p:tav tm="0">
                                          <p:val>
                                            <p:fltVal val="360"/>
                                          </p:val>
                                        </p:tav>
                                        <p:tav tm="100000">
                                          <p:val>
                                            <p:fltVal val="0"/>
                                          </p:val>
                                        </p:tav>
                                      </p:tavLst>
                                    </p:anim>
                                    <p:animEffect transition="in" filter="fade">
                                      <p:cBhvr>
                                        <p:cTn id="52" dur="500"/>
                                        <p:tgtEl>
                                          <p:spTgt spid="31"/>
                                        </p:tgtEl>
                                      </p:cBhvr>
                                    </p:animEffect>
                                  </p:childTnLst>
                                </p:cTn>
                              </p:par>
                              <p:par>
                                <p:cTn id="53" presetID="49" presetClass="entr" presetSubtype="0" decel="100000" fill="hold" grpId="0" nodeType="withEffect" nodePh="1">
                                  <p:stCondLst>
                                    <p:cond delay="5600"/>
                                  </p:stCondLst>
                                  <p:endCondLst>
                                    <p:cond evt="begin" delay="0">
                                      <p:tn val="53"/>
                                    </p:cond>
                                  </p:endCondLst>
                                  <p:childTnLst>
                                    <p:set>
                                      <p:cBhvr>
                                        <p:cTn id="54" dur="1" fill="hold">
                                          <p:stCondLst>
                                            <p:cond delay="0"/>
                                          </p:stCondLst>
                                        </p:cTn>
                                        <p:tgtEl>
                                          <p:spTgt spid="42"/>
                                        </p:tgtEl>
                                        <p:attrNameLst>
                                          <p:attrName>style.visibility</p:attrName>
                                        </p:attrNameLst>
                                      </p:cBhvr>
                                      <p:to>
                                        <p:strVal val="visible"/>
                                      </p:to>
                                    </p:set>
                                    <p:anim calcmode="lin" valueType="num">
                                      <p:cBhvr>
                                        <p:cTn id="55" dur="500" fill="hold"/>
                                        <p:tgtEl>
                                          <p:spTgt spid="42"/>
                                        </p:tgtEl>
                                        <p:attrNameLst>
                                          <p:attrName>ppt_w</p:attrName>
                                        </p:attrNameLst>
                                      </p:cBhvr>
                                      <p:tavLst>
                                        <p:tav tm="0">
                                          <p:val>
                                            <p:fltVal val="0"/>
                                          </p:val>
                                        </p:tav>
                                        <p:tav tm="100000">
                                          <p:val>
                                            <p:strVal val="#ppt_w"/>
                                          </p:val>
                                        </p:tav>
                                      </p:tavLst>
                                    </p:anim>
                                    <p:anim calcmode="lin" valueType="num">
                                      <p:cBhvr>
                                        <p:cTn id="56" dur="500" fill="hold"/>
                                        <p:tgtEl>
                                          <p:spTgt spid="42"/>
                                        </p:tgtEl>
                                        <p:attrNameLst>
                                          <p:attrName>ppt_h</p:attrName>
                                        </p:attrNameLst>
                                      </p:cBhvr>
                                      <p:tavLst>
                                        <p:tav tm="0">
                                          <p:val>
                                            <p:fltVal val="0"/>
                                          </p:val>
                                        </p:tav>
                                        <p:tav tm="100000">
                                          <p:val>
                                            <p:strVal val="#ppt_h"/>
                                          </p:val>
                                        </p:tav>
                                      </p:tavLst>
                                    </p:anim>
                                    <p:anim calcmode="lin" valueType="num">
                                      <p:cBhvr>
                                        <p:cTn id="57" dur="500" fill="hold"/>
                                        <p:tgtEl>
                                          <p:spTgt spid="42"/>
                                        </p:tgtEl>
                                        <p:attrNameLst>
                                          <p:attrName>style.rotation</p:attrName>
                                        </p:attrNameLst>
                                      </p:cBhvr>
                                      <p:tavLst>
                                        <p:tav tm="0">
                                          <p:val>
                                            <p:fltVal val="360"/>
                                          </p:val>
                                        </p:tav>
                                        <p:tav tm="100000">
                                          <p:val>
                                            <p:fltVal val="0"/>
                                          </p:val>
                                        </p:tav>
                                      </p:tavLst>
                                    </p:anim>
                                    <p:animEffect transition="in" filter="fade">
                                      <p:cBhvr>
                                        <p:cTn id="58" dur="500"/>
                                        <p:tgtEl>
                                          <p:spTgt spid="42"/>
                                        </p:tgtEl>
                                      </p:cBhvr>
                                    </p:animEffect>
                                  </p:childTnLst>
                                </p:cTn>
                              </p:par>
                              <p:par>
                                <p:cTn id="59" presetID="49" presetClass="entr" presetSubtype="0" decel="100000" fill="hold" grpId="0" nodeType="withEffect" nodePh="1">
                                  <p:stCondLst>
                                    <p:cond delay="5800"/>
                                  </p:stCondLst>
                                  <p:endCondLst>
                                    <p:cond evt="begin" delay="0">
                                      <p:tn val="59"/>
                                    </p:cond>
                                  </p:endCondLst>
                                  <p:childTnLst>
                                    <p:set>
                                      <p:cBhvr>
                                        <p:cTn id="60" dur="1" fill="hold">
                                          <p:stCondLst>
                                            <p:cond delay="0"/>
                                          </p:stCondLst>
                                        </p:cTn>
                                        <p:tgtEl>
                                          <p:spTgt spid="44"/>
                                        </p:tgtEl>
                                        <p:attrNameLst>
                                          <p:attrName>style.visibility</p:attrName>
                                        </p:attrNameLst>
                                      </p:cBhvr>
                                      <p:to>
                                        <p:strVal val="visible"/>
                                      </p:to>
                                    </p:set>
                                    <p:anim calcmode="lin" valueType="num">
                                      <p:cBhvr>
                                        <p:cTn id="61" dur="500" fill="hold"/>
                                        <p:tgtEl>
                                          <p:spTgt spid="44"/>
                                        </p:tgtEl>
                                        <p:attrNameLst>
                                          <p:attrName>ppt_w</p:attrName>
                                        </p:attrNameLst>
                                      </p:cBhvr>
                                      <p:tavLst>
                                        <p:tav tm="0">
                                          <p:val>
                                            <p:fltVal val="0"/>
                                          </p:val>
                                        </p:tav>
                                        <p:tav tm="100000">
                                          <p:val>
                                            <p:strVal val="#ppt_w"/>
                                          </p:val>
                                        </p:tav>
                                      </p:tavLst>
                                    </p:anim>
                                    <p:anim calcmode="lin" valueType="num">
                                      <p:cBhvr>
                                        <p:cTn id="62" dur="500" fill="hold"/>
                                        <p:tgtEl>
                                          <p:spTgt spid="44"/>
                                        </p:tgtEl>
                                        <p:attrNameLst>
                                          <p:attrName>ppt_h</p:attrName>
                                        </p:attrNameLst>
                                      </p:cBhvr>
                                      <p:tavLst>
                                        <p:tav tm="0">
                                          <p:val>
                                            <p:fltVal val="0"/>
                                          </p:val>
                                        </p:tav>
                                        <p:tav tm="100000">
                                          <p:val>
                                            <p:strVal val="#ppt_h"/>
                                          </p:val>
                                        </p:tav>
                                      </p:tavLst>
                                    </p:anim>
                                    <p:anim calcmode="lin" valueType="num">
                                      <p:cBhvr>
                                        <p:cTn id="63" dur="500" fill="hold"/>
                                        <p:tgtEl>
                                          <p:spTgt spid="44"/>
                                        </p:tgtEl>
                                        <p:attrNameLst>
                                          <p:attrName>style.rotation</p:attrName>
                                        </p:attrNameLst>
                                      </p:cBhvr>
                                      <p:tavLst>
                                        <p:tav tm="0">
                                          <p:val>
                                            <p:fltVal val="360"/>
                                          </p:val>
                                        </p:tav>
                                        <p:tav tm="100000">
                                          <p:val>
                                            <p:fltVal val="0"/>
                                          </p:val>
                                        </p:tav>
                                      </p:tavLst>
                                    </p:anim>
                                    <p:animEffect transition="in" filter="fade">
                                      <p:cBhvr>
                                        <p:cTn id="64" dur="500"/>
                                        <p:tgtEl>
                                          <p:spTgt spid="44"/>
                                        </p:tgtEl>
                                      </p:cBhvr>
                                    </p:animEffect>
                                  </p:childTnLst>
                                </p:cTn>
                              </p:par>
                              <p:par>
                                <p:cTn id="65" presetID="49" presetClass="entr" presetSubtype="0" decel="100000" fill="hold" grpId="0" nodeType="withEffect" nodePh="1">
                                  <p:stCondLst>
                                    <p:cond delay="6000"/>
                                  </p:stCondLst>
                                  <p:endCondLst>
                                    <p:cond evt="begin" delay="0">
                                      <p:tn val="65"/>
                                    </p:cond>
                                  </p:endCondLst>
                                  <p:childTnLst>
                                    <p:set>
                                      <p:cBhvr>
                                        <p:cTn id="66" dur="1" fill="hold">
                                          <p:stCondLst>
                                            <p:cond delay="0"/>
                                          </p:stCondLst>
                                        </p:cTn>
                                        <p:tgtEl>
                                          <p:spTgt spid="46"/>
                                        </p:tgtEl>
                                        <p:attrNameLst>
                                          <p:attrName>style.visibility</p:attrName>
                                        </p:attrNameLst>
                                      </p:cBhvr>
                                      <p:to>
                                        <p:strVal val="visible"/>
                                      </p:to>
                                    </p:set>
                                    <p:anim calcmode="lin" valueType="num">
                                      <p:cBhvr>
                                        <p:cTn id="67" dur="500" fill="hold"/>
                                        <p:tgtEl>
                                          <p:spTgt spid="46"/>
                                        </p:tgtEl>
                                        <p:attrNameLst>
                                          <p:attrName>ppt_w</p:attrName>
                                        </p:attrNameLst>
                                      </p:cBhvr>
                                      <p:tavLst>
                                        <p:tav tm="0">
                                          <p:val>
                                            <p:fltVal val="0"/>
                                          </p:val>
                                        </p:tav>
                                        <p:tav tm="100000">
                                          <p:val>
                                            <p:strVal val="#ppt_w"/>
                                          </p:val>
                                        </p:tav>
                                      </p:tavLst>
                                    </p:anim>
                                    <p:anim calcmode="lin" valueType="num">
                                      <p:cBhvr>
                                        <p:cTn id="68" dur="500" fill="hold"/>
                                        <p:tgtEl>
                                          <p:spTgt spid="46"/>
                                        </p:tgtEl>
                                        <p:attrNameLst>
                                          <p:attrName>ppt_h</p:attrName>
                                        </p:attrNameLst>
                                      </p:cBhvr>
                                      <p:tavLst>
                                        <p:tav tm="0">
                                          <p:val>
                                            <p:fltVal val="0"/>
                                          </p:val>
                                        </p:tav>
                                        <p:tav tm="100000">
                                          <p:val>
                                            <p:strVal val="#ppt_h"/>
                                          </p:val>
                                        </p:tav>
                                      </p:tavLst>
                                    </p:anim>
                                    <p:anim calcmode="lin" valueType="num">
                                      <p:cBhvr>
                                        <p:cTn id="69" dur="500" fill="hold"/>
                                        <p:tgtEl>
                                          <p:spTgt spid="46"/>
                                        </p:tgtEl>
                                        <p:attrNameLst>
                                          <p:attrName>style.rotation</p:attrName>
                                        </p:attrNameLst>
                                      </p:cBhvr>
                                      <p:tavLst>
                                        <p:tav tm="0">
                                          <p:val>
                                            <p:fltVal val="360"/>
                                          </p:val>
                                        </p:tav>
                                        <p:tav tm="100000">
                                          <p:val>
                                            <p:fltVal val="0"/>
                                          </p:val>
                                        </p:tav>
                                      </p:tavLst>
                                    </p:anim>
                                    <p:animEffect transition="in" filter="fade">
                                      <p:cBhvr>
                                        <p:cTn id="7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5" grpId="0"/>
      <p:bldP spid="37" grpId="0"/>
      <p:bldP spid="39" grpId="0"/>
      <p:bldP spid="42" grpId="0"/>
      <p:bldP spid="44" grpId="0"/>
      <p:bldP spid="46" grpId="0"/>
      <p:bldP spid="53" grpId="0"/>
      <p:bldP spid="55" grpId="0"/>
      <p:bldP spid="57"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Title and Vertical Text">
    <p:spTree>
      <p:nvGrpSpPr>
        <p:cNvPr id="1" name=""/>
        <p:cNvGrpSpPr/>
        <p:nvPr/>
      </p:nvGrpSpPr>
      <p:grpSpPr>
        <a:xfrm>
          <a:off x="0" y="0"/>
          <a:ext cx="0" cy="0"/>
          <a:chOff x="0" y="0"/>
          <a:chExt cx="0" cy="0"/>
        </a:xfrm>
      </p:grpSpPr>
      <p:sp>
        <p:nvSpPr>
          <p:cNvPr id="6" name="Picture Placeholder 5"/>
          <p:cNvSpPr>
            <a:spLocks noGrp="1"/>
          </p:cNvSpPr>
          <p:nvPr>
            <p:ph type="pic" sz="quarter" idx="16"/>
          </p:nvPr>
        </p:nvSpPr>
        <p:spPr>
          <a:xfrm>
            <a:off x="3058863" y="907332"/>
            <a:ext cx="1188720" cy="1188720"/>
          </a:xfrm>
          <a:custGeom>
            <a:avLst/>
            <a:gdLst>
              <a:gd name="connsiteX0" fmla="*/ 594360 w 1188720"/>
              <a:gd name="connsiteY0" fmla="*/ 0 h 1188720"/>
              <a:gd name="connsiteX1" fmla="*/ 1188720 w 1188720"/>
              <a:gd name="connsiteY1" fmla="*/ 594360 h 1188720"/>
              <a:gd name="connsiteX2" fmla="*/ 594360 w 1188720"/>
              <a:gd name="connsiteY2" fmla="*/ 1188720 h 1188720"/>
              <a:gd name="connsiteX3" fmla="*/ 0 w 1188720"/>
              <a:gd name="connsiteY3" fmla="*/ 594360 h 1188720"/>
              <a:gd name="connsiteX4" fmla="*/ 594360 w 1188720"/>
              <a:gd name="connsiteY4" fmla="*/ 0 h 1188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720" h="1188720">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4" name="Picture Placeholder 13"/>
          <p:cNvSpPr>
            <a:spLocks noGrp="1"/>
          </p:cNvSpPr>
          <p:nvPr>
            <p:ph type="pic" sz="quarter" idx="17"/>
          </p:nvPr>
        </p:nvSpPr>
        <p:spPr>
          <a:xfrm>
            <a:off x="3079328" y="2781938"/>
            <a:ext cx="1188720" cy="1188720"/>
          </a:xfrm>
          <a:custGeom>
            <a:avLst/>
            <a:gdLst>
              <a:gd name="connsiteX0" fmla="*/ 594360 w 1188720"/>
              <a:gd name="connsiteY0" fmla="*/ 0 h 1188720"/>
              <a:gd name="connsiteX1" fmla="*/ 1188720 w 1188720"/>
              <a:gd name="connsiteY1" fmla="*/ 594360 h 1188720"/>
              <a:gd name="connsiteX2" fmla="*/ 594360 w 1188720"/>
              <a:gd name="connsiteY2" fmla="*/ 1188720 h 1188720"/>
              <a:gd name="connsiteX3" fmla="*/ 0 w 1188720"/>
              <a:gd name="connsiteY3" fmla="*/ 594360 h 1188720"/>
              <a:gd name="connsiteX4" fmla="*/ 594360 w 1188720"/>
              <a:gd name="connsiteY4" fmla="*/ 0 h 1188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720" h="1188720">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6" name="Picture Placeholder 15"/>
          <p:cNvSpPr>
            <a:spLocks noGrp="1"/>
          </p:cNvSpPr>
          <p:nvPr>
            <p:ph type="pic" sz="quarter" idx="18"/>
          </p:nvPr>
        </p:nvSpPr>
        <p:spPr>
          <a:xfrm>
            <a:off x="3099793" y="4656544"/>
            <a:ext cx="1188720" cy="1188720"/>
          </a:xfrm>
          <a:custGeom>
            <a:avLst/>
            <a:gdLst>
              <a:gd name="connsiteX0" fmla="*/ 594360 w 1188720"/>
              <a:gd name="connsiteY0" fmla="*/ 0 h 1188720"/>
              <a:gd name="connsiteX1" fmla="*/ 1188720 w 1188720"/>
              <a:gd name="connsiteY1" fmla="*/ 594360 h 1188720"/>
              <a:gd name="connsiteX2" fmla="*/ 594360 w 1188720"/>
              <a:gd name="connsiteY2" fmla="*/ 1188720 h 1188720"/>
              <a:gd name="connsiteX3" fmla="*/ 0 w 1188720"/>
              <a:gd name="connsiteY3" fmla="*/ 594360 h 1188720"/>
              <a:gd name="connsiteX4" fmla="*/ 594360 w 1188720"/>
              <a:gd name="connsiteY4" fmla="*/ 0 h 1188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720" h="1188720">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1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nodePh="1">
                                  <p:stCondLst>
                                    <p:cond delay="3000"/>
                                  </p:stCondLst>
                                  <p:endCondLst>
                                    <p:cond evt="begin" delay="0">
                                      <p:tn val="11"/>
                                    </p:cond>
                                  </p:end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 calcmode="lin" valueType="num">
                                      <p:cBhvr>
                                        <p:cTn id="15" dur="500" fill="hold"/>
                                        <p:tgtEl>
                                          <p:spTgt spid="14"/>
                                        </p:tgtEl>
                                        <p:attrNameLst>
                                          <p:attrName>style.rotation</p:attrName>
                                        </p:attrNameLst>
                                      </p:cBhvr>
                                      <p:tavLst>
                                        <p:tav tm="0">
                                          <p:val>
                                            <p:fltVal val="360"/>
                                          </p:val>
                                        </p:tav>
                                        <p:tav tm="100000">
                                          <p:val>
                                            <p:fltVal val="0"/>
                                          </p:val>
                                        </p:tav>
                                      </p:tavLst>
                                    </p:anim>
                                    <p:animEffect transition="in" filter="fade">
                                      <p:cBhvr>
                                        <p:cTn id="16" dur="500"/>
                                        <p:tgtEl>
                                          <p:spTgt spid="14"/>
                                        </p:tgtEl>
                                      </p:cBhvr>
                                    </p:animEffect>
                                  </p:childTnLst>
                                </p:cTn>
                              </p:par>
                              <p:par>
                                <p:cTn id="17" presetID="49" presetClass="entr" presetSubtype="0" decel="100000" fill="hold" grpId="0" nodeType="withEffect" nodePh="1">
                                  <p:stCondLst>
                                    <p:cond delay="4500"/>
                                  </p:stCondLst>
                                  <p:endCondLst>
                                    <p:cond evt="begin" delay="0">
                                      <p:tn val="17"/>
                                    </p:cond>
                                  </p:end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 calcmode="lin" valueType="num">
                                      <p:cBhvr>
                                        <p:cTn id="21" dur="500" fill="hold"/>
                                        <p:tgtEl>
                                          <p:spTgt spid="16"/>
                                        </p:tgtEl>
                                        <p:attrNameLst>
                                          <p:attrName>style.rotation</p:attrName>
                                        </p:attrNameLst>
                                      </p:cBhvr>
                                      <p:tavLst>
                                        <p:tav tm="0">
                                          <p:val>
                                            <p:fltVal val="360"/>
                                          </p:val>
                                        </p:tav>
                                        <p:tav tm="100000">
                                          <p:val>
                                            <p:fltVal val="0"/>
                                          </p:val>
                                        </p:tav>
                                      </p:tavLst>
                                    </p:anim>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6"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and Vertical Text">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1370250" y="2212977"/>
            <a:ext cx="1280160" cy="1280160"/>
          </a:xfrm>
          <a:custGeom>
            <a:avLst/>
            <a:gdLst>
              <a:gd name="connsiteX0" fmla="*/ 640080 w 1280160"/>
              <a:gd name="connsiteY0" fmla="*/ 0 h 1280160"/>
              <a:gd name="connsiteX1" fmla="*/ 1280160 w 1280160"/>
              <a:gd name="connsiteY1" fmla="*/ 640080 h 1280160"/>
              <a:gd name="connsiteX2" fmla="*/ 640080 w 1280160"/>
              <a:gd name="connsiteY2" fmla="*/ 1280160 h 1280160"/>
              <a:gd name="connsiteX3" fmla="*/ 0 w 1280160"/>
              <a:gd name="connsiteY3" fmla="*/ 640080 h 1280160"/>
              <a:gd name="connsiteX4" fmla="*/ 640080 w 1280160"/>
              <a:gd name="connsiteY4" fmla="*/ 0 h 128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160" h="1280160">
                <a:moveTo>
                  <a:pt x="640080" y="0"/>
                </a:moveTo>
                <a:cubicBezTo>
                  <a:pt x="993586" y="0"/>
                  <a:pt x="1280160" y="286574"/>
                  <a:pt x="1280160" y="640080"/>
                </a:cubicBezTo>
                <a:cubicBezTo>
                  <a:pt x="1280160" y="993586"/>
                  <a:pt x="993586" y="1280160"/>
                  <a:pt x="640080" y="1280160"/>
                </a:cubicBezTo>
                <a:cubicBezTo>
                  <a:pt x="286574" y="1280160"/>
                  <a:pt x="0" y="993586"/>
                  <a:pt x="0" y="640080"/>
                </a:cubicBezTo>
                <a:cubicBezTo>
                  <a:pt x="0" y="286574"/>
                  <a:pt x="286574" y="0"/>
                  <a:pt x="64008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1" name="Picture Placeholder 10"/>
          <p:cNvSpPr>
            <a:spLocks noGrp="1"/>
          </p:cNvSpPr>
          <p:nvPr>
            <p:ph type="pic" sz="quarter" idx="17"/>
          </p:nvPr>
        </p:nvSpPr>
        <p:spPr>
          <a:xfrm>
            <a:off x="1370249" y="5127134"/>
            <a:ext cx="1280160" cy="1280160"/>
          </a:xfrm>
          <a:custGeom>
            <a:avLst/>
            <a:gdLst>
              <a:gd name="connsiteX0" fmla="*/ 640080 w 1280160"/>
              <a:gd name="connsiteY0" fmla="*/ 0 h 1280160"/>
              <a:gd name="connsiteX1" fmla="*/ 1280160 w 1280160"/>
              <a:gd name="connsiteY1" fmla="*/ 640080 h 1280160"/>
              <a:gd name="connsiteX2" fmla="*/ 640080 w 1280160"/>
              <a:gd name="connsiteY2" fmla="*/ 1280160 h 1280160"/>
              <a:gd name="connsiteX3" fmla="*/ 0 w 1280160"/>
              <a:gd name="connsiteY3" fmla="*/ 640080 h 1280160"/>
              <a:gd name="connsiteX4" fmla="*/ 640080 w 1280160"/>
              <a:gd name="connsiteY4" fmla="*/ 0 h 128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160" h="1280160">
                <a:moveTo>
                  <a:pt x="640080" y="0"/>
                </a:moveTo>
                <a:cubicBezTo>
                  <a:pt x="993586" y="0"/>
                  <a:pt x="1280160" y="286574"/>
                  <a:pt x="1280160" y="640080"/>
                </a:cubicBezTo>
                <a:cubicBezTo>
                  <a:pt x="1280160" y="993586"/>
                  <a:pt x="993586" y="1280160"/>
                  <a:pt x="640080" y="1280160"/>
                </a:cubicBezTo>
                <a:cubicBezTo>
                  <a:pt x="286574" y="1280160"/>
                  <a:pt x="0" y="993586"/>
                  <a:pt x="0" y="640080"/>
                </a:cubicBezTo>
                <a:cubicBezTo>
                  <a:pt x="0" y="286574"/>
                  <a:pt x="286574" y="0"/>
                  <a:pt x="64008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3" name="Picture Placeholder 12"/>
          <p:cNvSpPr>
            <a:spLocks noGrp="1"/>
          </p:cNvSpPr>
          <p:nvPr>
            <p:ph type="pic" sz="quarter" idx="18"/>
          </p:nvPr>
        </p:nvSpPr>
        <p:spPr>
          <a:xfrm>
            <a:off x="6586799" y="2210633"/>
            <a:ext cx="1280160" cy="1280160"/>
          </a:xfrm>
          <a:custGeom>
            <a:avLst/>
            <a:gdLst>
              <a:gd name="connsiteX0" fmla="*/ 640080 w 1280160"/>
              <a:gd name="connsiteY0" fmla="*/ 0 h 1280160"/>
              <a:gd name="connsiteX1" fmla="*/ 1280160 w 1280160"/>
              <a:gd name="connsiteY1" fmla="*/ 640080 h 1280160"/>
              <a:gd name="connsiteX2" fmla="*/ 640080 w 1280160"/>
              <a:gd name="connsiteY2" fmla="*/ 1280160 h 1280160"/>
              <a:gd name="connsiteX3" fmla="*/ 0 w 1280160"/>
              <a:gd name="connsiteY3" fmla="*/ 640080 h 1280160"/>
              <a:gd name="connsiteX4" fmla="*/ 640080 w 1280160"/>
              <a:gd name="connsiteY4" fmla="*/ 0 h 128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160" h="1280160">
                <a:moveTo>
                  <a:pt x="640080" y="0"/>
                </a:moveTo>
                <a:cubicBezTo>
                  <a:pt x="993586" y="0"/>
                  <a:pt x="1280160" y="286574"/>
                  <a:pt x="1280160" y="640080"/>
                </a:cubicBezTo>
                <a:cubicBezTo>
                  <a:pt x="1280160" y="993586"/>
                  <a:pt x="993586" y="1280160"/>
                  <a:pt x="640080" y="1280160"/>
                </a:cubicBezTo>
                <a:cubicBezTo>
                  <a:pt x="286574" y="1280160"/>
                  <a:pt x="0" y="993586"/>
                  <a:pt x="0" y="640080"/>
                </a:cubicBezTo>
                <a:cubicBezTo>
                  <a:pt x="0" y="286574"/>
                  <a:pt x="286574" y="0"/>
                  <a:pt x="64008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5" name="Picture Placeholder 14"/>
          <p:cNvSpPr>
            <a:spLocks noGrp="1"/>
          </p:cNvSpPr>
          <p:nvPr>
            <p:ph type="pic" sz="quarter" idx="19"/>
          </p:nvPr>
        </p:nvSpPr>
        <p:spPr>
          <a:xfrm>
            <a:off x="6586798" y="5124790"/>
            <a:ext cx="1280160" cy="1280160"/>
          </a:xfrm>
          <a:custGeom>
            <a:avLst/>
            <a:gdLst>
              <a:gd name="connsiteX0" fmla="*/ 640080 w 1280160"/>
              <a:gd name="connsiteY0" fmla="*/ 0 h 1280160"/>
              <a:gd name="connsiteX1" fmla="*/ 1280160 w 1280160"/>
              <a:gd name="connsiteY1" fmla="*/ 640080 h 1280160"/>
              <a:gd name="connsiteX2" fmla="*/ 640080 w 1280160"/>
              <a:gd name="connsiteY2" fmla="*/ 1280160 h 1280160"/>
              <a:gd name="connsiteX3" fmla="*/ 0 w 1280160"/>
              <a:gd name="connsiteY3" fmla="*/ 640080 h 1280160"/>
              <a:gd name="connsiteX4" fmla="*/ 640080 w 1280160"/>
              <a:gd name="connsiteY4" fmla="*/ 0 h 128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160" h="1280160">
                <a:moveTo>
                  <a:pt x="640080" y="0"/>
                </a:moveTo>
                <a:cubicBezTo>
                  <a:pt x="993586" y="0"/>
                  <a:pt x="1280160" y="286574"/>
                  <a:pt x="1280160" y="640080"/>
                </a:cubicBezTo>
                <a:cubicBezTo>
                  <a:pt x="1280160" y="993586"/>
                  <a:pt x="993586" y="1280160"/>
                  <a:pt x="640080" y="1280160"/>
                </a:cubicBezTo>
                <a:cubicBezTo>
                  <a:pt x="286574" y="1280160"/>
                  <a:pt x="0" y="993586"/>
                  <a:pt x="0" y="640080"/>
                </a:cubicBezTo>
                <a:cubicBezTo>
                  <a:pt x="0" y="286574"/>
                  <a:pt x="286574" y="0"/>
                  <a:pt x="64008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150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360"/>
                                          </p:val>
                                        </p:tav>
                                        <p:tav tm="100000">
                                          <p:val>
                                            <p:fltVal val="0"/>
                                          </p:val>
                                        </p:tav>
                                      </p:tavLst>
                                    </p:anim>
                                    <p:animEffect transition="in" filter="fade">
                                      <p:cBhvr>
                                        <p:cTn id="10" dur="1000"/>
                                        <p:tgtEl>
                                          <p:spTgt spid="9"/>
                                        </p:tgtEl>
                                      </p:cBhvr>
                                    </p:animEffect>
                                  </p:childTnLst>
                                </p:cTn>
                              </p:par>
                              <p:par>
                                <p:cTn id="11" presetID="49" presetClass="entr" presetSubtype="0" decel="100000" fill="hold" grpId="0" nodeType="withEffect" nodePh="1">
                                  <p:stCondLst>
                                    <p:cond delay="5700"/>
                                  </p:stCondLst>
                                  <p:endCondLst>
                                    <p:cond evt="begin" delay="0">
                                      <p:tn val="11"/>
                                    </p:cond>
                                  </p:end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style.rotation</p:attrName>
                                        </p:attrNameLst>
                                      </p:cBhvr>
                                      <p:tavLst>
                                        <p:tav tm="0">
                                          <p:val>
                                            <p:fltVal val="360"/>
                                          </p:val>
                                        </p:tav>
                                        <p:tav tm="100000">
                                          <p:val>
                                            <p:fltVal val="0"/>
                                          </p:val>
                                        </p:tav>
                                      </p:tavLst>
                                    </p:anim>
                                    <p:animEffect transition="in" filter="fade">
                                      <p:cBhvr>
                                        <p:cTn id="16" dur="1000"/>
                                        <p:tgtEl>
                                          <p:spTgt spid="13"/>
                                        </p:tgtEl>
                                      </p:cBhvr>
                                    </p:animEffect>
                                  </p:childTnLst>
                                </p:cTn>
                              </p:par>
                              <p:par>
                                <p:cTn id="17" presetID="49" presetClass="entr" presetSubtype="0" decel="100000" fill="hold" grpId="0" nodeType="withEffect" nodePh="1">
                                  <p:stCondLst>
                                    <p:cond delay="9900"/>
                                  </p:stCondLst>
                                  <p:endCondLst>
                                    <p:cond evt="begin" delay="0">
                                      <p:tn val="17"/>
                                    </p:cond>
                                  </p:endCondLst>
                                  <p:childTnLst>
                                    <p:set>
                                      <p:cBhvr>
                                        <p:cTn id="18" dur="1" fill="hold">
                                          <p:stCondLst>
                                            <p:cond delay="0"/>
                                          </p:stCondLst>
                                        </p:cTn>
                                        <p:tgtEl>
                                          <p:spTgt spid="15"/>
                                        </p:tgtEl>
                                        <p:attrNameLst>
                                          <p:attrName>style.visibility</p:attrName>
                                        </p:attrNameLst>
                                      </p:cBhvr>
                                      <p:to>
                                        <p:strVal val="visible"/>
                                      </p:to>
                                    </p:set>
                                    <p:anim calcmode="lin" valueType="num">
                                      <p:cBhvr>
                                        <p:cTn id="19" dur="1000" fill="hold"/>
                                        <p:tgtEl>
                                          <p:spTgt spid="15"/>
                                        </p:tgtEl>
                                        <p:attrNameLst>
                                          <p:attrName>ppt_w</p:attrName>
                                        </p:attrNameLst>
                                      </p:cBhvr>
                                      <p:tavLst>
                                        <p:tav tm="0">
                                          <p:val>
                                            <p:fltVal val="0"/>
                                          </p:val>
                                        </p:tav>
                                        <p:tav tm="100000">
                                          <p:val>
                                            <p:strVal val="#ppt_w"/>
                                          </p:val>
                                        </p:tav>
                                      </p:tavLst>
                                    </p:anim>
                                    <p:anim calcmode="lin" valueType="num">
                                      <p:cBhvr>
                                        <p:cTn id="20" dur="1000" fill="hold"/>
                                        <p:tgtEl>
                                          <p:spTgt spid="15"/>
                                        </p:tgtEl>
                                        <p:attrNameLst>
                                          <p:attrName>ppt_h</p:attrName>
                                        </p:attrNameLst>
                                      </p:cBhvr>
                                      <p:tavLst>
                                        <p:tav tm="0">
                                          <p:val>
                                            <p:fltVal val="0"/>
                                          </p:val>
                                        </p:tav>
                                        <p:tav tm="100000">
                                          <p:val>
                                            <p:strVal val="#ppt_h"/>
                                          </p:val>
                                        </p:tav>
                                      </p:tavLst>
                                    </p:anim>
                                    <p:anim calcmode="lin" valueType="num">
                                      <p:cBhvr>
                                        <p:cTn id="21" dur="1000" fill="hold"/>
                                        <p:tgtEl>
                                          <p:spTgt spid="15"/>
                                        </p:tgtEl>
                                        <p:attrNameLst>
                                          <p:attrName>style.rotation</p:attrName>
                                        </p:attrNameLst>
                                      </p:cBhvr>
                                      <p:tavLst>
                                        <p:tav tm="0">
                                          <p:val>
                                            <p:fltVal val="360"/>
                                          </p:val>
                                        </p:tav>
                                        <p:tav tm="100000">
                                          <p:val>
                                            <p:fltVal val="0"/>
                                          </p:val>
                                        </p:tav>
                                      </p:tavLst>
                                    </p:anim>
                                    <p:animEffect transition="in" filter="fade">
                                      <p:cBhvr>
                                        <p:cTn id="22" dur="1000"/>
                                        <p:tgtEl>
                                          <p:spTgt spid="15"/>
                                        </p:tgtEl>
                                      </p:cBhvr>
                                    </p:animEffect>
                                  </p:childTnLst>
                                </p:cTn>
                              </p:par>
                              <p:par>
                                <p:cTn id="23" presetID="49" presetClass="entr" presetSubtype="0" decel="100000" fill="hold" grpId="0" nodeType="withEffect" nodePh="1">
                                  <p:stCondLst>
                                    <p:cond delay="14100"/>
                                  </p:stCondLst>
                                  <p:endCondLst>
                                    <p:cond evt="begin" delay="0">
                                      <p:tn val="23"/>
                                    </p:cond>
                                  </p:end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fltVal val="0"/>
                                          </p:val>
                                        </p:tav>
                                        <p:tav tm="100000">
                                          <p:val>
                                            <p:strVal val="#ppt_w"/>
                                          </p:val>
                                        </p:tav>
                                      </p:tavLst>
                                    </p:anim>
                                    <p:anim calcmode="lin" valueType="num">
                                      <p:cBhvr>
                                        <p:cTn id="26" dur="1000" fill="hold"/>
                                        <p:tgtEl>
                                          <p:spTgt spid="11"/>
                                        </p:tgtEl>
                                        <p:attrNameLst>
                                          <p:attrName>ppt_h</p:attrName>
                                        </p:attrNameLst>
                                      </p:cBhvr>
                                      <p:tavLst>
                                        <p:tav tm="0">
                                          <p:val>
                                            <p:fltVal val="0"/>
                                          </p:val>
                                        </p:tav>
                                        <p:tav tm="100000">
                                          <p:val>
                                            <p:strVal val="#ppt_h"/>
                                          </p:val>
                                        </p:tav>
                                      </p:tavLst>
                                    </p:anim>
                                    <p:anim calcmode="lin" valueType="num">
                                      <p:cBhvr>
                                        <p:cTn id="27" dur="1000" fill="hold"/>
                                        <p:tgtEl>
                                          <p:spTgt spid="11"/>
                                        </p:tgtEl>
                                        <p:attrNameLst>
                                          <p:attrName>style.rotation</p:attrName>
                                        </p:attrNameLst>
                                      </p:cBhvr>
                                      <p:tavLst>
                                        <p:tav tm="0">
                                          <p:val>
                                            <p:fltVal val="360"/>
                                          </p:val>
                                        </p:tav>
                                        <p:tav tm="100000">
                                          <p:val>
                                            <p:fltVal val="0"/>
                                          </p:val>
                                        </p:tav>
                                      </p:tavLst>
                                    </p:anim>
                                    <p:animEffect transition="in" filter="fade">
                                      <p:cBhvr>
                                        <p:cTn id="2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and Vertical Text">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1540933" y="2089380"/>
            <a:ext cx="4516967" cy="2861646"/>
          </a:xfrm>
          <a:custGeom>
            <a:avLst/>
            <a:gdLst>
              <a:gd name="connsiteX0" fmla="*/ 24610 w 4516967"/>
              <a:gd name="connsiteY0" fmla="*/ 0 h 2861646"/>
              <a:gd name="connsiteX1" fmla="*/ 4492357 w 4516967"/>
              <a:gd name="connsiteY1" fmla="*/ 0 h 2861646"/>
              <a:gd name="connsiteX2" fmla="*/ 4516967 w 4516967"/>
              <a:gd name="connsiteY2" fmla="*/ 24610 h 2861646"/>
              <a:gd name="connsiteX3" fmla="*/ 4516967 w 4516967"/>
              <a:gd name="connsiteY3" fmla="*/ 2837036 h 2861646"/>
              <a:gd name="connsiteX4" fmla="*/ 4492357 w 4516967"/>
              <a:gd name="connsiteY4" fmla="*/ 2861646 h 2861646"/>
              <a:gd name="connsiteX5" fmla="*/ 24610 w 4516967"/>
              <a:gd name="connsiteY5" fmla="*/ 2861646 h 2861646"/>
              <a:gd name="connsiteX6" fmla="*/ 0 w 4516967"/>
              <a:gd name="connsiteY6" fmla="*/ 2837036 h 2861646"/>
              <a:gd name="connsiteX7" fmla="*/ 0 w 4516967"/>
              <a:gd name="connsiteY7" fmla="*/ 24610 h 2861646"/>
              <a:gd name="connsiteX8" fmla="*/ 24610 w 4516967"/>
              <a:gd name="connsiteY8" fmla="*/ 0 h 2861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16967" h="2861646">
                <a:moveTo>
                  <a:pt x="24610" y="0"/>
                </a:moveTo>
                <a:lnTo>
                  <a:pt x="4492357" y="0"/>
                </a:lnTo>
                <a:cubicBezTo>
                  <a:pt x="4505949" y="0"/>
                  <a:pt x="4516967" y="11018"/>
                  <a:pt x="4516967" y="24610"/>
                </a:cubicBezTo>
                <a:lnTo>
                  <a:pt x="4516967" y="2837036"/>
                </a:lnTo>
                <a:cubicBezTo>
                  <a:pt x="4516967" y="2850628"/>
                  <a:pt x="4505949" y="2861646"/>
                  <a:pt x="4492357" y="2861646"/>
                </a:cubicBezTo>
                <a:lnTo>
                  <a:pt x="24610" y="2861646"/>
                </a:lnTo>
                <a:cubicBezTo>
                  <a:pt x="11018" y="2861646"/>
                  <a:pt x="0" y="2850628"/>
                  <a:pt x="0" y="2837036"/>
                </a:cubicBezTo>
                <a:lnTo>
                  <a:pt x="0" y="24610"/>
                </a:lnTo>
                <a:cubicBezTo>
                  <a:pt x="0" y="11018"/>
                  <a:pt x="11018" y="0"/>
                  <a:pt x="2461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00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Title and Vertical Text">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2922808" y="1866703"/>
            <a:ext cx="1956412" cy="3462384"/>
          </a:xfrm>
          <a:custGeom>
            <a:avLst/>
            <a:gdLst>
              <a:gd name="connsiteX0" fmla="*/ 16043 w 1956412"/>
              <a:gd name="connsiteY0" fmla="*/ 0 h 3462384"/>
              <a:gd name="connsiteX1" fmla="*/ 1940369 w 1956412"/>
              <a:gd name="connsiteY1" fmla="*/ 0 h 3462384"/>
              <a:gd name="connsiteX2" fmla="*/ 1956412 w 1956412"/>
              <a:gd name="connsiteY2" fmla="*/ 16043 h 3462384"/>
              <a:gd name="connsiteX3" fmla="*/ 1956412 w 1956412"/>
              <a:gd name="connsiteY3" fmla="*/ 3446341 h 3462384"/>
              <a:gd name="connsiteX4" fmla="*/ 1940369 w 1956412"/>
              <a:gd name="connsiteY4" fmla="*/ 3462384 h 3462384"/>
              <a:gd name="connsiteX5" fmla="*/ 16043 w 1956412"/>
              <a:gd name="connsiteY5" fmla="*/ 3462384 h 3462384"/>
              <a:gd name="connsiteX6" fmla="*/ 0 w 1956412"/>
              <a:gd name="connsiteY6" fmla="*/ 3446341 h 3462384"/>
              <a:gd name="connsiteX7" fmla="*/ 0 w 1956412"/>
              <a:gd name="connsiteY7" fmla="*/ 16043 h 3462384"/>
              <a:gd name="connsiteX8" fmla="*/ 16043 w 1956412"/>
              <a:gd name="connsiteY8" fmla="*/ 0 h 346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6412" h="3462384">
                <a:moveTo>
                  <a:pt x="16043" y="0"/>
                </a:moveTo>
                <a:lnTo>
                  <a:pt x="1940369" y="0"/>
                </a:lnTo>
                <a:cubicBezTo>
                  <a:pt x="1949229" y="0"/>
                  <a:pt x="1956412" y="7183"/>
                  <a:pt x="1956412" y="16043"/>
                </a:cubicBezTo>
                <a:lnTo>
                  <a:pt x="1956412" y="3446341"/>
                </a:lnTo>
                <a:cubicBezTo>
                  <a:pt x="1956412" y="3455201"/>
                  <a:pt x="1949229" y="3462384"/>
                  <a:pt x="1940369" y="3462384"/>
                </a:cubicBezTo>
                <a:lnTo>
                  <a:pt x="16043" y="3462384"/>
                </a:lnTo>
                <a:cubicBezTo>
                  <a:pt x="7183" y="3462384"/>
                  <a:pt x="0" y="3455201"/>
                  <a:pt x="0" y="3446341"/>
                </a:cubicBezTo>
                <a:lnTo>
                  <a:pt x="0" y="16043"/>
                </a:lnTo>
                <a:cubicBezTo>
                  <a:pt x="0" y="7183"/>
                  <a:pt x="7183" y="0"/>
                  <a:pt x="16043"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0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Title and Vertical Text">
    <p:spTree>
      <p:nvGrpSpPr>
        <p:cNvPr id="1" name=""/>
        <p:cNvGrpSpPr/>
        <p:nvPr/>
      </p:nvGrpSpPr>
      <p:grpSpPr>
        <a:xfrm>
          <a:off x="0" y="0"/>
          <a:ext cx="0" cy="0"/>
          <a:chOff x="0" y="0"/>
          <a:chExt cx="0" cy="0"/>
        </a:xfrm>
      </p:grpSpPr>
      <p:sp>
        <p:nvSpPr>
          <p:cNvPr id="8" name="Picture Placeholder 7"/>
          <p:cNvSpPr>
            <a:spLocks noGrp="1"/>
          </p:cNvSpPr>
          <p:nvPr>
            <p:ph type="pic" sz="quarter" idx="16"/>
          </p:nvPr>
        </p:nvSpPr>
        <p:spPr>
          <a:xfrm>
            <a:off x="1574993" y="2282890"/>
            <a:ext cx="1053473" cy="1880890"/>
          </a:xfrm>
          <a:custGeom>
            <a:avLst/>
            <a:gdLst>
              <a:gd name="connsiteX0" fmla="*/ 14180 w 1053473"/>
              <a:gd name="connsiteY0" fmla="*/ 0 h 1880890"/>
              <a:gd name="connsiteX1" fmla="*/ 1039293 w 1053473"/>
              <a:gd name="connsiteY1" fmla="*/ 0 h 1880890"/>
              <a:gd name="connsiteX2" fmla="*/ 1053473 w 1053473"/>
              <a:gd name="connsiteY2" fmla="*/ 14180 h 1880890"/>
              <a:gd name="connsiteX3" fmla="*/ 1053473 w 1053473"/>
              <a:gd name="connsiteY3" fmla="*/ 1866710 h 1880890"/>
              <a:gd name="connsiteX4" fmla="*/ 1039293 w 1053473"/>
              <a:gd name="connsiteY4" fmla="*/ 1880890 h 1880890"/>
              <a:gd name="connsiteX5" fmla="*/ 14180 w 1053473"/>
              <a:gd name="connsiteY5" fmla="*/ 1880890 h 1880890"/>
              <a:gd name="connsiteX6" fmla="*/ 0 w 1053473"/>
              <a:gd name="connsiteY6" fmla="*/ 1866710 h 1880890"/>
              <a:gd name="connsiteX7" fmla="*/ 0 w 1053473"/>
              <a:gd name="connsiteY7" fmla="*/ 14180 h 1880890"/>
              <a:gd name="connsiteX8" fmla="*/ 14180 w 1053473"/>
              <a:gd name="connsiteY8" fmla="*/ 0 h 188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473" h="1880890">
                <a:moveTo>
                  <a:pt x="14180" y="0"/>
                </a:moveTo>
                <a:lnTo>
                  <a:pt x="1039293" y="0"/>
                </a:lnTo>
                <a:cubicBezTo>
                  <a:pt x="1047124" y="0"/>
                  <a:pt x="1053473" y="6349"/>
                  <a:pt x="1053473" y="14180"/>
                </a:cubicBezTo>
                <a:lnTo>
                  <a:pt x="1053473" y="1866710"/>
                </a:lnTo>
                <a:cubicBezTo>
                  <a:pt x="1053473" y="1874541"/>
                  <a:pt x="1047124" y="1880890"/>
                  <a:pt x="1039293" y="1880890"/>
                </a:cubicBezTo>
                <a:lnTo>
                  <a:pt x="14180" y="1880890"/>
                </a:lnTo>
                <a:cubicBezTo>
                  <a:pt x="6349" y="1880890"/>
                  <a:pt x="0" y="1874541"/>
                  <a:pt x="0" y="1866710"/>
                </a:cubicBezTo>
                <a:lnTo>
                  <a:pt x="0" y="14180"/>
                </a:lnTo>
                <a:cubicBezTo>
                  <a:pt x="0" y="6349"/>
                  <a:pt x="6349" y="0"/>
                  <a:pt x="1418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0" name="Picture Placeholder 9"/>
          <p:cNvSpPr>
            <a:spLocks noGrp="1"/>
          </p:cNvSpPr>
          <p:nvPr>
            <p:ph type="pic" sz="quarter" idx="17"/>
          </p:nvPr>
        </p:nvSpPr>
        <p:spPr>
          <a:xfrm>
            <a:off x="3825688" y="1131312"/>
            <a:ext cx="4551829" cy="2842948"/>
          </a:xfrm>
          <a:custGeom>
            <a:avLst/>
            <a:gdLst>
              <a:gd name="connsiteX0" fmla="*/ 37895 w 4551829"/>
              <a:gd name="connsiteY0" fmla="*/ 0 h 2815400"/>
              <a:gd name="connsiteX1" fmla="*/ 4513934 w 4551829"/>
              <a:gd name="connsiteY1" fmla="*/ 0 h 2815400"/>
              <a:gd name="connsiteX2" fmla="*/ 4551829 w 4551829"/>
              <a:gd name="connsiteY2" fmla="*/ 37895 h 2815400"/>
              <a:gd name="connsiteX3" fmla="*/ 4551829 w 4551829"/>
              <a:gd name="connsiteY3" fmla="*/ 2777505 h 2815400"/>
              <a:gd name="connsiteX4" fmla="*/ 4513934 w 4551829"/>
              <a:gd name="connsiteY4" fmla="*/ 2815400 h 2815400"/>
              <a:gd name="connsiteX5" fmla="*/ 37895 w 4551829"/>
              <a:gd name="connsiteY5" fmla="*/ 2815400 h 2815400"/>
              <a:gd name="connsiteX6" fmla="*/ 0 w 4551829"/>
              <a:gd name="connsiteY6" fmla="*/ 2777505 h 2815400"/>
              <a:gd name="connsiteX7" fmla="*/ 0 w 4551829"/>
              <a:gd name="connsiteY7" fmla="*/ 37895 h 2815400"/>
              <a:gd name="connsiteX8" fmla="*/ 37895 w 4551829"/>
              <a:gd name="connsiteY8" fmla="*/ 0 h 281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51829" h="2815400">
                <a:moveTo>
                  <a:pt x="37895" y="0"/>
                </a:moveTo>
                <a:lnTo>
                  <a:pt x="4513934" y="0"/>
                </a:lnTo>
                <a:cubicBezTo>
                  <a:pt x="4534863" y="0"/>
                  <a:pt x="4551829" y="16966"/>
                  <a:pt x="4551829" y="37895"/>
                </a:cubicBezTo>
                <a:lnTo>
                  <a:pt x="4551829" y="2777505"/>
                </a:lnTo>
                <a:cubicBezTo>
                  <a:pt x="4551829" y="2798434"/>
                  <a:pt x="4534863" y="2815400"/>
                  <a:pt x="4513934" y="2815400"/>
                </a:cubicBezTo>
                <a:lnTo>
                  <a:pt x="37895" y="2815400"/>
                </a:lnTo>
                <a:cubicBezTo>
                  <a:pt x="16966" y="2815400"/>
                  <a:pt x="0" y="2798434"/>
                  <a:pt x="0" y="2777505"/>
                </a:cubicBezTo>
                <a:lnTo>
                  <a:pt x="0" y="37895"/>
                </a:lnTo>
                <a:cubicBezTo>
                  <a:pt x="0" y="16966"/>
                  <a:pt x="16966" y="0"/>
                  <a:pt x="37895"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2" name="Picture Placeholder 11"/>
          <p:cNvSpPr>
            <a:spLocks noGrp="1"/>
          </p:cNvSpPr>
          <p:nvPr>
            <p:ph type="pic" sz="quarter" idx="18"/>
          </p:nvPr>
        </p:nvSpPr>
        <p:spPr>
          <a:xfrm>
            <a:off x="9467830" y="2233158"/>
            <a:ext cx="1583576" cy="2106418"/>
          </a:xfrm>
          <a:custGeom>
            <a:avLst/>
            <a:gdLst>
              <a:gd name="connsiteX0" fmla="*/ 21315 w 1583576"/>
              <a:gd name="connsiteY0" fmla="*/ 0 h 2106418"/>
              <a:gd name="connsiteX1" fmla="*/ 1562261 w 1583576"/>
              <a:gd name="connsiteY1" fmla="*/ 0 h 2106418"/>
              <a:gd name="connsiteX2" fmla="*/ 1583576 w 1583576"/>
              <a:gd name="connsiteY2" fmla="*/ 21315 h 2106418"/>
              <a:gd name="connsiteX3" fmla="*/ 1583576 w 1583576"/>
              <a:gd name="connsiteY3" fmla="*/ 2085103 h 2106418"/>
              <a:gd name="connsiteX4" fmla="*/ 1562261 w 1583576"/>
              <a:gd name="connsiteY4" fmla="*/ 2106418 h 2106418"/>
              <a:gd name="connsiteX5" fmla="*/ 21315 w 1583576"/>
              <a:gd name="connsiteY5" fmla="*/ 2106418 h 2106418"/>
              <a:gd name="connsiteX6" fmla="*/ 0 w 1583576"/>
              <a:gd name="connsiteY6" fmla="*/ 2085103 h 2106418"/>
              <a:gd name="connsiteX7" fmla="*/ 0 w 1583576"/>
              <a:gd name="connsiteY7" fmla="*/ 21315 h 2106418"/>
              <a:gd name="connsiteX8" fmla="*/ 21315 w 1583576"/>
              <a:gd name="connsiteY8" fmla="*/ 0 h 2106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3576" h="2106418">
                <a:moveTo>
                  <a:pt x="21315" y="0"/>
                </a:moveTo>
                <a:lnTo>
                  <a:pt x="1562261" y="0"/>
                </a:lnTo>
                <a:cubicBezTo>
                  <a:pt x="1574033" y="0"/>
                  <a:pt x="1583576" y="9543"/>
                  <a:pt x="1583576" y="21315"/>
                </a:cubicBezTo>
                <a:lnTo>
                  <a:pt x="1583576" y="2085103"/>
                </a:lnTo>
                <a:cubicBezTo>
                  <a:pt x="1583576" y="2096875"/>
                  <a:pt x="1574033" y="2106418"/>
                  <a:pt x="1562261" y="2106418"/>
                </a:cubicBezTo>
                <a:lnTo>
                  <a:pt x="21315" y="2106418"/>
                </a:lnTo>
                <a:cubicBezTo>
                  <a:pt x="9543" y="2106418"/>
                  <a:pt x="0" y="2096875"/>
                  <a:pt x="0" y="2085103"/>
                </a:cubicBezTo>
                <a:lnTo>
                  <a:pt x="0" y="21315"/>
                </a:lnTo>
                <a:cubicBezTo>
                  <a:pt x="0" y="9543"/>
                  <a:pt x="9543" y="0"/>
                  <a:pt x="21315"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50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nodePh="1">
                                  <p:stCondLst>
                                    <p:cond delay="3000"/>
                                  </p:stCondLst>
                                  <p:endCondLst>
                                    <p:cond evt="begin" delay="0">
                                      <p:tn val="8"/>
                                    </p:cond>
                                  </p:end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nodePh="1">
                                  <p:stCondLst>
                                    <p:cond delay="3500"/>
                                  </p:stCondLst>
                                  <p:endCondLst>
                                    <p:cond evt="begin" delay="0">
                                      <p:tn val="11"/>
                                    </p:cond>
                                  </p:end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5" name="Picture Placeholder 24"/>
          <p:cNvSpPr>
            <a:spLocks noGrp="1"/>
          </p:cNvSpPr>
          <p:nvPr>
            <p:ph type="pic" sz="quarter" idx="12"/>
          </p:nvPr>
        </p:nvSpPr>
        <p:spPr>
          <a:xfrm>
            <a:off x="6845593" y="2445520"/>
            <a:ext cx="1802800" cy="1347358"/>
          </a:xfrm>
          <a:custGeom>
            <a:avLst/>
            <a:gdLst>
              <a:gd name="connsiteX0" fmla="*/ 171653 w 1802800"/>
              <a:gd name="connsiteY0" fmla="*/ 0 h 1347358"/>
              <a:gd name="connsiteX1" fmla="*/ 1631147 w 1802800"/>
              <a:gd name="connsiteY1" fmla="*/ 0 h 1347358"/>
              <a:gd name="connsiteX2" fmla="*/ 1802800 w 1802800"/>
              <a:gd name="connsiteY2" fmla="*/ 171653 h 1347358"/>
              <a:gd name="connsiteX3" fmla="*/ 1802800 w 1802800"/>
              <a:gd name="connsiteY3" fmla="*/ 1175705 h 1347358"/>
              <a:gd name="connsiteX4" fmla="*/ 1631147 w 1802800"/>
              <a:gd name="connsiteY4" fmla="*/ 1347358 h 1347358"/>
              <a:gd name="connsiteX5" fmla="*/ 171653 w 1802800"/>
              <a:gd name="connsiteY5" fmla="*/ 1347358 h 1347358"/>
              <a:gd name="connsiteX6" fmla="*/ 0 w 1802800"/>
              <a:gd name="connsiteY6" fmla="*/ 1175705 h 1347358"/>
              <a:gd name="connsiteX7" fmla="*/ 0 w 1802800"/>
              <a:gd name="connsiteY7" fmla="*/ 171653 h 1347358"/>
              <a:gd name="connsiteX8" fmla="*/ 171653 w 1802800"/>
              <a:gd name="connsiteY8" fmla="*/ 0 h 134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2800" h="1347358">
                <a:moveTo>
                  <a:pt x="171653" y="0"/>
                </a:moveTo>
                <a:lnTo>
                  <a:pt x="1631147" y="0"/>
                </a:lnTo>
                <a:cubicBezTo>
                  <a:pt x="1725948" y="0"/>
                  <a:pt x="1802800" y="76852"/>
                  <a:pt x="1802800" y="171653"/>
                </a:cubicBezTo>
                <a:lnTo>
                  <a:pt x="1802800" y="1175705"/>
                </a:lnTo>
                <a:cubicBezTo>
                  <a:pt x="1802800" y="1270506"/>
                  <a:pt x="1725948" y="1347358"/>
                  <a:pt x="1631147" y="1347358"/>
                </a:cubicBezTo>
                <a:lnTo>
                  <a:pt x="171653" y="1347358"/>
                </a:lnTo>
                <a:cubicBezTo>
                  <a:pt x="76852" y="1347358"/>
                  <a:pt x="0" y="1270506"/>
                  <a:pt x="0" y="1175705"/>
                </a:cubicBezTo>
                <a:lnTo>
                  <a:pt x="0" y="171653"/>
                </a:lnTo>
                <a:cubicBezTo>
                  <a:pt x="0" y="76852"/>
                  <a:pt x="76852" y="0"/>
                  <a:pt x="171653"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23" name="Picture Placeholder 22"/>
          <p:cNvSpPr>
            <a:spLocks noGrp="1"/>
          </p:cNvSpPr>
          <p:nvPr>
            <p:ph type="pic" sz="quarter" idx="13"/>
          </p:nvPr>
        </p:nvSpPr>
        <p:spPr>
          <a:xfrm>
            <a:off x="6962282" y="1103130"/>
            <a:ext cx="1097280" cy="1097280"/>
          </a:xfrm>
          <a:custGeom>
            <a:avLst/>
            <a:gdLst>
              <a:gd name="connsiteX0" fmla="*/ 548640 w 1097280"/>
              <a:gd name="connsiteY0" fmla="*/ 0 h 1097280"/>
              <a:gd name="connsiteX1" fmla="*/ 1097280 w 1097280"/>
              <a:gd name="connsiteY1" fmla="*/ 548640 h 1097280"/>
              <a:gd name="connsiteX2" fmla="*/ 548640 w 1097280"/>
              <a:gd name="connsiteY2" fmla="*/ 1097280 h 1097280"/>
              <a:gd name="connsiteX3" fmla="*/ 0 w 1097280"/>
              <a:gd name="connsiteY3" fmla="*/ 548640 h 1097280"/>
              <a:gd name="connsiteX4" fmla="*/ 548640 w 1097280"/>
              <a:gd name="connsiteY4" fmla="*/ 0 h 109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1097280">
                <a:moveTo>
                  <a:pt x="548640" y="0"/>
                </a:moveTo>
                <a:cubicBezTo>
                  <a:pt x="851646" y="0"/>
                  <a:pt x="1097280" y="245634"/>
                  <a:pt x="1097280" y="548640"/>
                </a:cubicBezTo>
                <a:cubicBezTo>
                  <a:pt x="1097280" y="851646"/>
                  <a:pt x="851646" y="1097280"/>
                  <a:pt x="548640" y="1097280"/>
                </a:cubicBezTo>
                <a:cubicBezTo>
                  <a:pt x="245634" y="1097280"/>
                  <a:pt x="0" y="851646"/>
                  <a:pt x="0" y="548640"/>
                </a:cubicBezTo>
                <a:cubicBezTo>
                  <a:pt x="0" y="245634"/>
                  <a:pt x="245634" y="0"/>
                  <a:pt x="54864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dirty="0"/>
          </a:p>
        </p:txBody>
      </p:sp>
      <p:sp>
        <p:nvSpPr>
          <p:cNvPr id="27" name="Picture Placeholder 26"/>
          <p:cNvSpPr>
            <a:spLocks noGrp="1"/>
          </p:cNvSpPr>
          <p:nvPr>
            <p:ph type="pic" sz="quarter" idx="14"/>
          </p:nvPr>
        </p:nvSpPr>
        <p:spPr>
          <a:xfrm>
            <a:off x="8793278" y="2262896"/>
            <a:ext cx="2454903" cy="1565577"/>
          </a:xfrm>
          <a:custGeom>
            <a:avLst/>
            <a:gdLst>
              <a:gd name="connsiteX0" fmla="*/ 199455 w 2454903"/>
              <a:gd name="connsiteY0" fmla="*/ 0 h 1565577"/>
              <a:gd name="connsiteX1" fmla="*/ 2255448 w 2454903"/>
              <a:gd name="connsiteY1" fmla="*/ 0 h 1565577"/>
              <a:gd name="connsiteX2" fmla="*/ 2454903 w 2454903"/>
              <a:gd name="connsiteY2" fmla="*/ 199455 h 1565577"/>
              <a:gd name="connsiteX3" fmla="*/ 2454903 w 2454903"/>
              <a:gd name="connsiteY3" fmla="*/ 1366122 h 1565577"/>
              <a:gd name="connsiteX4" fmla="*/ 2255448 w 2454903"/>
              <a:gd name="connsiteY4" fmla="*/ 1565577 h 1565577"/>
              <a:gd name="connsiteX5" fmla="*/ 199455 w 2454903"/>
              <a:gd name="connsiteY5" fmla="*/ 1565577 h 1565577"/>
              <a:gd name="connsiteX6" fmla="*/ 0 w 2454903"/>
              <a:gd name="connsiteY6" fmla="*/ 1366122 h 1565577"/>
              <a:gd name="connsiteX7" fmla="*/ 0 w 2454903"/>
              <a:gd name="connsiteY7" fmla="*/ 199455 h 1565577"/>
              <a:gd name="connsiteX8" fmla="*/ 199455 w 2454903"/>
              <a:gd name="connsiteY8" fmla="*/ 0 h 156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4903" h="1565577">
                <a:moveTo>
                  <a:pt x="199455" y="0"/>
                </a:moveTo>
                <a:lnTo>
                  <a:pt x="2255448" y="0"/>
                </a:lnTo>
                <a:cubicBezTo>
                  <a:pt x="2365604" y="0"/>
                  <a:pt x="2454903" y="89299"/>
                  <a:pt x="2454903" y="199455"/>
                </a:cubicBezTo>
                <a:lnTo>
                  <a:pt x="2454903" y="1366122"/>
                </a:lnTo>
                <a:cubicBezTo>
                  <a:pt x="2454903" y="1476278"/>
                  <a:pt x="2365604" y="1565577"/>
                  <a:pt x="2255448" y="1565577"/>
                </a:cubicBezTo>
                <a:lnTo>
                  <a:pt x="199455" y="1565577"/>
                </a:lnTo>
                <a:cubicBezTo>
                  <a:pt x="89299" y="1565577"/>
                  <a:pt x="0" y="1476278"/>
                  <a:pt x="0" y="1366122"/>
                </a:cubicBezTo>
                <a:lnTo>
                  <a:pt x="0" y="199455"/>
                </a:lnTo>
                <a:cubicBezTo>
                  <a:pt x="0" y="89299"/>
                  <a:pt x="89299" y="0"/>
                  <a:pt x="199455"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29" name="Picture Placeholder 28"/>
          <p:cNvSpPr>
            <a:spLocks noGrp="1"/>
          </p:cNvSpPr>
          <p:nvPr>
            <p:ph type="pic" sz="quarter" idx="15"/>
          </p:nvPr>
        </p:nvSpPr>
        <p:spPr>
          <a:xfrm>
            <a:off x="8707111" y="4034835"/>
            <a:ext cx="1802800" cy="1347358"/>
          </a:xfrm>
          <a:custGeom>
            <a:avLst/>
            <a:gdLst>
              <a:gd name="connsiteX0" fmla="*/ 171653 w 1802800"/>
              <a:gd name="connsiteY0" fmla="*/ 0 h 1347358"/>
              <a:gd name="connsiteX1" fmla="*/ 1631147 w 1802800"/>
              <a:gd name="connsiteY1" fmla="*/ 0 h 1347358"/>
              <a:gd name="connsiteX2" fmla="*/ 1802800 w 1802800"/>
              <a:gd name="connsiteY2" fmla="*/ 171653 h 1347358"/>
              <a:gd name="connsiteX3" fmla="*/ 1802800 w 1802800"/>
              <a:gd name="connsiteY3" fmla="*/ 1175705 h 1347358"/>
              <a:gd name="connsiteX4" fmla="*/ 1631147 w 1802800"/>
              <a:gd name="connsiteY4" fmla="*/ 1347358 h 1347358"/>
              <a:gd name="connsiteX5" fmla="*/ 171653 w 1802800"/>
              <a:gd name="connsiteY5" fmla="*/ 1347358 h 1347358"/>
              <a:gd name="connsiteX6" fmla="*/ 0 w 1802800"/>
              <a:gd name="connsiteY6" fmla="*/ 1175705 h 1347358"/>
              <a:gd name="connsiteX7" fmla="*/ 0 w 1802800"/>
              <a:gd name="connsiteY7" fmla="*/ 171653 h 1347358"/>
              <a:gd name="connsiteX8" fmla="*/ 171653 w 1802800"/>
              <a:gd name="connsiteY8" fmla="*/ 0 h 134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2800" h="1347358">
                <a:moveTo>
                  <a:pt x="171653" y="0"/>
                </a:moveTo>
                <a:lnTo>
                  <a:pt x="1631147" y="0"/>
                </a:lnTo>
                <a:cubicBezTo>
                  <a:pt x="1725948" y="0"/>
                  <a:pt x="1802800" y="76852"/>
                  <a:pt x="1802800" y="171653"/>
                </a:cubicBezTo>
                <a:lnTo>
                  <a:pt x="1802800" y="1175705"/>
                </a:lnTo>
                <a:cubicBezTo>
                  <a:pt x="1802800" y="1270506"/>
                  <a:pt x="1725948" y="1347358"/>
                  <a:pt x="1631147" y="1347358"/>
                </a:cubicBezTo>
                <a:lnTo>
                  <a:pt x="171653" y="1347358"/>
                </a:lnTo>
                <a:cubicBezTo>
                  <a:pt x="76852" y="1347358"/>
                  <a:pt x="0" y="1270506"/>
                  <a:pt x="0" y="1175705"/>
                </a:cubicBezTo>
                <a:lnTo>
                  <a:pt x="0" y="171653"/>
                </a:lnTo>
                <a:cubicBezTo>
                  <a:pt x="0" y="76852"/>
                  <a:pt x="76852" y="0"/>
                  <a:pt x="171653"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31" name="Picture Placeholder 30"/>
          <p:cNvSpPr>
            <a:spLocks noGrp="1"/>
          </p:cNvSpPr>
          <p:nvPr>
            <p:ph type="pic" sz="quarter" idx="16"/>
          </p:nvPr>
        </p:nvSpPr>
        <p:spPr>
          <a:xfrm>
            <a:off x="6083388" y="3918722"/>
            <a:ext cx="2454903" cy="1565577"/>
          </a:xfrm>
          <a:custGeom>
            <a:avLst/>
            <a:gdLst>
              <a:gd name="connsiteX0" fmla="*/ 199455 w 2454903"/>
              <a:gd name="connsiteY0" fmla="*/ 0 h 1565577"/>
              <a:gd name="connsiteX1" fmla="*/ 2255448 w 2454903"/>
              <a:gd name="connsiteY1" fmla="*/ 0 h 1565577"/>
              <a:gd name="connsiteX2" fmla="*/ 2454903 w 2454903"/>
              <a:gd name="connsiteY2" fmla="*/ 199455 h 1565577"/>
              <a:gd name="connsiteX3" fmla="*/ 2454903 w 2454903"/>
              <a:gd name="connsiteY3" fmla="*/ 1366122 h 1565577"/>
              <a:gd name="connsiteX4" fmla="*/ 2255448 w 2454903"/>
              <a:gd name="connsiteY4" fmla="*/ 1565577 h 1565577"/>
              <a:gd name="connsiteX5" fmla="*/ 199455 w 2454903"/>
              <a:gd name="connsiteY5" fmla="*/ 1565577 h 1565577"/>
              <a:gd name="connsiteX6" fmla="*/ 0 w 2454903"/>
              <a:gd name="connsiteY6" fmla="*/ 1366122 h 1565577"/>
              <a:gd name="connsiteX7" fmla="*/ 0 w 2454903"/>
              <a:gd name="connsiteY7" fmla="*/ 199455 h 1565577"/>
              <a:gd name="connsiteX8" fmla="*/ 199455 w 2454903"/>
              <a:gd name="connsiteY8" fmla="*/ 0 h 156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4903" h="1565577">
                <a:moveTo>
                  <a:pt x="199455" y="0"/>
                </a:moveTo>
                <a:lnTo>
                  <a:pt x="2255448" y="0"/>
                </a:lnTo>
                <a:cubicBezTo>
                  <a:pt x="2365604" y="0"/>
                  <a:pt x="2454903" y="89299"/>
                  <a:pt x="2454903" y="199455"/>
                </a:cubicBezTo>
                <a:lnTo>
                  <a:pt x="2454903" y="1366122"/>
                </a:lnTo>
                <a:cubicBezTo>
                  <a:pt x="2454903" y="1476278"/>
                  <a:pt x="2365604" y="1565577"/>
                  <a:pt x="2255448" y="1565577"/>
                </a:cubicBezTo>
                <a:lnTo>
                  <a:pt x="199455" y="1565577"/>
                </a:lnTo>
                <a:cubicBezTo>
                  <a:pt x="89299" y="1565577"/>
                  <a:pt x="0" y="1476278"/>
                  <a:pt x="0" y="1366122"/>
                </a:cubicBezTo>
                <a:lnTo>
                  <a:pt x="0" y="199455"/>
                </a:lnTo>
                <a:cubicBezTo>
                  <a:pt x="0" y="89299"/>
                  <a:pt x="89299" y="0"/>
                  <a:pt x="199455"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1500"/>
                                  </p:stCondLst>
                                  <p:endCondLst>
                                    <p:cond evt="begin" delay="0">
                                      <p:tn val="5"/>
                                    </p:cond>
                                  </p:end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fltVal val="0"/>
                                          </p:val>
                                        </p:tav>
                                        <p:tav tm="100000">
                                          <p:val>
                                            <p:strVal val="#ppt_w"/>
                                          </p:val>
                                        </p:tav>
                                      </p:tavLst>
                                    </p:anim>
                                    <p:anim calcmode="lin" valueType="num">
                                      <p:cBhvr>
                                        <p:cTn id="8" dur="1000" fill="hold"/>
                                        <p:tgtEl>
                                          <p:spTgt spid="23"/>
                                        </p:tgtEl>
                                        <p:attrNameLst>
                                          <p:attrName>ppt_h</p:attrName>
                                        </p:attrNameLst>
                                      </p:cBhvr>
                                      <p:tavLst>
                                        <p:tav tm="0">
                                          <p:val>
                                            <p:fltVal val="0"/>
                                          </p:val>
                                        </p:tav>
                                        <p:tav tm="100000">
                                          <p:val>
                                            <p:strVal val="#ppt_h"/>
                                          </p:val>
                                        </p:tav>
                                      </p:tavLst>
                                    </p:anim>
                                    <p:anim calcmode="lin" valueType="num">
                                      <p:cBhvr>
                                        <p:cTn id="9" dur="1000" fill="hold"/>
                                        <p:tgtEl>
                                          <p:spTgt spid="23"/>
                                        </p:tgtEl>
                                        <p:attrNameLst>
                                          <p:attrName>style.rotation</p:attrName>
                                        </p:attrNameLst>
                                      </p:cBhvr>
                                      <p:tavLst>
                                        <p:tav tm="0">
                                          <p:val>
                                            <p:fltVal val="360"/>
                                          </p:val>
                                        </p:tav>
                                        <p:tav tm="100000">
                                          <p:val>
                                            <p:fltVal val="0"/>
                                          </p:val>
                                        </p:tav>
                                      </p:tavLst>
                                    </p:anim>
                                    <p:animEffect transition="in" filter="fade">
                                      <p:cBhvr>
                                        <p:cTn id="10" dur="1000"/>
                                        <p:tgtEl>
                                          <p:spTgt spid="23"/>
                                        </p:tgtEl>
                                      </p:cBhvr>
                                    </p:animEffect>
                                  </p:childTnLst>
                                </p:cTn>
                              </p:par>
                              <p:par>
                                <p:cTn id="11" presetID="23" presetClass="entr" presetSubtype="16" fill="hold" grpId="0" nodeType="withEffect" nodePh="1">
                                  <p:stCondLst>
                                    <p:cond delay="2500"/>
                                  </p:stCondLst>
                                  <p:endCondLst>
                                    <p:cond evt="begin" delay="0">
                                      <p:tn val="11"/>
                                    </p:cond>
                                  </p:endCondLst>
                                  <p:childTnLst>
                                    <p:set>
                                      <p:cBhvr>
                                        <p:cTn id="12" dur="1" fill="hold">
                                          <p:stCondLst>
                                            <p:cond delay="0"/>
                                          </p:stCondLst>
                                        </p:cTn>
                                        <p:tgtEl>
                                          <p:spTgt spid="29"/>
                                        </p:tgtEl>
                                        <p:attrNameLst>
                                          <p:attrName>style.visibility</p:attrName>
                                        </p:attrNameLst>
                                      </p:cBhvr>
                                      <p:to>
                                        <p:strVal val="visible"/>
                                      </p:to>
                                    </p:set>
                                    <p:anim calcmode="lin" valueType="num">
                                      <p:cBhvr>
                                        <p:cTn id="13" dur="1000" fill="hold"/>
                                        <p:tgtEl>
                                          <p:spTgt spid="29"/>
                                        </p:tgtEl>
                                        <p:attrNameLst>
                                          <p:attrName>ppt_w</p:attrName>
                                        </p:attrNameLst>
                                      </p:cBhvr>
                                      <p:tavLst>
                                        <p:tav tm="0">
                                          <p:val>
                                            <p:fltVal val="0"/>
                                          </p:val>
                                        </p:tav>
                                        <p:tav tm="100000">
                                          <p:val>
                                            <p:strVal val="#ppt_w"/>
                                          </p:val>
                                        </p:tav>
                                      </p:tavLst>
                                    </p:anim>
                                    <p:anim calcmode="lin" valueType="num">
                                      <p:cBhvr>
                                        <p:cTn id="14" dur="1000" fill="hold"/>
                                        <p:tgtEl>
                                          <p:spTgt spid="29"/>
                                        </p:tgtEl>
                                        <p:attrNameLst>
                                          <p:attrName>ppt_h</p:attrName>
                                        </p:attrNameLst>
                                      </p:cBhvr>
                                      <p:tavLst>
                                        <p:tav tm="0">
                                          <p:val>
                                            <p:fltVal val="0"/>
                                          </p:val>
                                        </p:tav>
                                        <p:tav tm="100000">
                                          <p:val>
                                            <p:strVal val="#ppt_h"/>
                                          </p:val>
                                        </p:tav>
                                      </p:tavLst>
                                    </p:anim>
                                  </p:childTnLst>
                                </p:cTn>
                              </p:par>
                              <p:par>
                                <p:cTn id="15" presetID="23" presetClass="entr" presetSubtype="16" fill="hold" grpId="0" nodeType="withEffect" nodePh="1">
                                  <p:stCondLst>
                                    <p:cond delay="3000"/>
                                  </p:stCondLst>
                                  <p:endCondLst>
                                    <p:cond evt="begin" delay="0">
                                      <p:tn val="15"/>
                                    </p:cond>
                                  </p:endCondLst>
                                  <p:childTnLst>
                                    <p:set>
                                      <p:cBhvr>
                                        <p:cTn id="16" dur="1" fill="hold">
                                          <p:stCondLst>
                                            <p:cond delay="0"/>
                                          </p:stCondLst>
                                        </p:cTn>
                                        <p:tgtEl>
                                          <p:spTgt spid="25"/>
                                        </p:tgtEl>
                                        <p:attrNameLst>
                                          <p:attrName>style.visibility</p:attrName>
                                        </p:attrNameLst>
                                      </p:cBhvr>
                                      <p:to>
                                        <p:strVal val="visible"/>
                                      </p:to>
                                    </p:set>
                                    <p:anim calcmode="lin" valueType="num">
                                      <p:cBhvr>
                                        <p:cTn id="17" dur="1000" fill="hold"/>
                                        <p:tgtEl>
                                          <p:spTgt spid="25"/>
                                        </p:tgtEl>
                                        <p:attrNameLst>
                                          <p:attrName>ppt_w</p:attrName>
                                        </p:attrNameLst>
                                      </p:cBhvr>
                                      <p:tavLst>
                                        <p:tav tm="0">
                                          <p:val>
                                            <p:fltVal val="0"/>
                                          </p:val>
                                        </p:tav>
                                        <p:tav tm="100000">
                                          <p:val>
                                            <p:strVal val="#ppt_w"/>
                                          </p:val>
                                        </p:tav>
                                      </p:tavLst>
                                    </p:anim>
                                    <p:anim calcmode="lin" valueType="num">
                                      <p:cBhvr>
                                        <p:cTn id="18" dur="1000" fill="hold"/>
                                        <p:tgtEl>
                                          <p:spTgt spid="25"/>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nodePh="1">
                                  <p:stCondLst>
                                    <p:cond delay="3500"/>
                                  </p:stCondLst>
                                  <p:endCondLst>
                                    <p:cond evt="begin" delay="0">
                                      <p:tn val="19"/>
                                    </p:cond>
                                  </p:endCondLst>
                                  <p:childTnLst>
                                    <p:set>
                                      <p:cBhvr>
                                        <p:cTn id="20" dur="1" fill="hold">
                                          <p:stCondLst>
                                            <p:cond delay="0"/>
                                          </p:stCondLst>
                                        </p:cTn>
                                        <p:tgtEl>
                                          <p:spTgt spid="31"/>
                                        </p:tgtEl>
                                        <p:attrNameLst>
                                          <p:attrName>style.visibility</p:attrName>
                                        </p:attrNameLst>
                                      </p:cBhvr>
                                      <p:to>
                                        <p:strVal val="visible"/>
                                      </p:to>
                                    </p:set>
                                    <p:anim calcmode="lin" valueType="num">
                                      <p:cBhvr>
                                        <p:cTn id="21" dur="1000" fill="hold"/>
                                        <p:tgtEl>
                                          <p:spTgt spid="31"/>
                                        </p:tgtEl>
                                        <p:attrNameLst>
                                          <p:attrName>ppt_w</p:attrName>
                                        </p:attrNameLst>
                                      </p:cBhvr>
                                      <p:tavLst>
                                        <p:tav tm="0">
                                          <p:val>
                                            <p:fltVal val="0"/>
                                          </p:val>
                                        </p:tav>
                                        <p:tav tm="100000">
                                          <p:val>
                                            <p:strVal val="#ppt_w"/>
                                          </p:val>
                                        </p:tav>
                                      </p:tavLst>
                                    </p:anim>
                                    <p:anim calcmode="lin" valueType="num">
                                      <p:cBhvr>
                                        <p:cTn id="22" dur="1000" fill="hold"/>
                                        <p:tgtEl>
                                          <p:spTgt spid="31"/>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nodePh="1">
                                  <p:stCondLst>
                                    <p:cond delay="4000"/>
                                  </p:stCondLst>
                                  <p:endCondLst>
                                    <p:cond evt="begin" delay="0">
                                      <p:tn val="23"/>
                                    </p:cond>
                                  </p:end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ppt_w</p:attrName>
                                        </p:attrNameLst>
                                      </p:cBhvr>
                                      <p:tavLst>
                                        <p:tav tm="0">
                                          <p:val>
                                            <p:fltVal val="0"/>
                                          </p:val>
                                        </p:tav>
                                        <p:tav tm="100000">
                                          <p:val>
                                            <p:strVal val="#ppt_w"/>
                                          </p:val>
                                        </p:tav>
                                      </p:tavLst>
                                    </p:anim>
                                    <p:anim calcmode="lin" valueType="num">
                                      <p:cBhvr>
                                        <p:cTn id="26" dur="1000" fill="hold"/>
                                        <p:tgtEl>
                                          <p:spTgt spid="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3" grpId="0"/>
      <p:bldP spid="27" grpId="0"/>
      <p:bldP spid="29" grpId="0"/>
      <p:bldP spid="31"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Title and Vertical Text">
    <p:spTree>
      <p:nvGrpSpPr>
        <p:cNvPr id="1" name=""/>
        <p:cNvGrpSpPr/>
        <p:nvPr/>
      </p:nvGrpSpPr>
      <p:grpSpPr>
        <a:xfrm>
          <a:off x="0" y="0"/>
          <a:ext cx="0" cy="0"/>
          <a:chOff x="0" y="0"/>
          <a:chExt cx="0" cy="0"/>
        </a:xfrm>
      </p:grpSpPr>
      <p:sp>
        <p:nvSpPr>
          <p:cNvPr id="10" name="Picture Placeholder 9"/>
          <p:cNvSpPr>
            <a:spLocks noGrp="1"/>
          </p:cNvSpPr>
          <p:nvPr>
            <p:ph type="pic" sz="quarter" idx="17"/>
          </p:nvPr>
        </p:nvSpPr>
        <p:spPr>
          <a:xfrm>
            <a:off x="2913607" y="3202357"/>
            <a:ext cx="731520" cy="731520"/>
          </a:xfrm>
          <a:custGeom>
            <a:avLst/>
            <a:gdLst>
              <a:gd name="connsiteX0" fmla="*/ 365760 w 731520"/>
              <a:gd name="connsiteY0" fmla="*/ 0 h 731520"/>
              <a:gd name="connsiteX1" fmla="*/ 731520 w 731520"/>
              <a:gd name="connsiteY1" fmla="*/ 365760 h 731520"/>
              <a:gd name="connsiteX2" fmla="*/ 365760 w 731520"/>
              <a:gd name="connsiteY2" fmla="*/ 731520 h 731520"/>
              <a:gd name="connsiteX3" fmla="*/ 0 w 731520"/>
              <a:gd name="connsiteY3" fmla="*/ 365760 h 731520"/>
              <a:gd name="connsiteX4" fmla="*/ 365760 w 731520"/>
              <a:gd name="connsiteY4" fmla="*/ 0 h 7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731520">
                <a:moveTo>
                  <a:pt x="365760" y="0"/>
                </a:moveTo>
                <a:cubicBezTo>
                  <a:pt x="567764" y="0"/>
                  <a:pt x="731520" y="163756"/>
                  <a:pt x="731520" y="365760"/>
                </a:cubicBezTo>
                <a:cubicBezTo>
                  <a:pt x="731520" y="567764"/>
                  <a:pt x="567764" y="731520"/>
                  <a:pt x="365760" y="731520"/>
                </a:cubicBezTo>
                <a:cubicBezTo>
                  <a:pt x="163756" y="731520"/>
                  <a:pt x="0" y="567764"/>
                  <a:pt x="0" y="365760"/>
                </a:cubicBezTo>
                <a:cubicBezTo>
                  <a:pt x="0" y="163756"/>
                  <a:pt x="163756" y="0"/>
                  <a:pt x="36576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2" name="Picture Placeholder 11"/>
          <p:cNvSpPr>
            <a:spLocks noGrp="1"/>
          </p:cNvSpPr>
          <p:nvPr>
            <p:ph type="pic" sz="quarter" idx="18"/>
          </p:nvPr>
        </p:nvSpPr>
        <p:spPr>
          <a:xfrm>
            <a:off x="6559091" y="2708709"/>
            <a:ext cx="731520" cy="731520"/>
          </a:xfrm>
          <a:custGeom>
            <a:avLst/>
            <a:gdLst>
              <a:gd name="connsiteX0" fmla="*/ 365760 w 731520"/>
              <a:gd name="connsiteY0" fmla="*/ 0 h 731520"/>
              <a:gd name="connsiteX1" fmla="*/ 731520 w 731520"/>
              <a:gd name="connsiteY1" fmla="*/ 365760 h 731520"/>
              <a:gd name="connsiteX2" fmla="*/ 365760 w 731520"/>
              <a:gd name="connsiteY2" fmla="*/ 731520 h 731520"/>
              <a:gd name="connsiteX3" fmla="*/ 0 w 731520"/>
              <a:gd name="connsiteY3" fmla="*/ 365760 h 731520"/>
              <a:gd name="connsiteX4" fmla="*/ 365760 w 731520"/>
              <a:gd name="connsiteY4" fmla="*/ 0 h 7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731520">
                <a:moveTo>
                  <a:pt x="365760" y="0"/>
                </a:moveTo>
                <a:cubicBezTo>
                  <a:pt x="567764" y="0"/>
                  <a:pt x="731520" y="163756"/>
                  <a:pt x="731520" y="365760"/>
                </a:cubicBezTo>
                <a:cubicBezTo>
                  <a:pt x="731520" y="567764"/>
                  <a:pt x="567764" y="731520"/>
                  <a:pt x="365760" y="731520"/>
                </a:cubicBezTo>
                <a:cubicBezTo>
                  <a:pt x="163756" y="731520"/>
                  <a:pt x="0" y="567764"/>
                  <a:pt x="0" y="365760"/>
                </a:cubicBezTo>
                <a:cubicBezTo>
                  <a:pt x="0" y="163756"/>
                  <a:pt x="163756" y="0"/>
                  <a:pt x="36576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4" name="Picture Placeholder 13"/>
          <p:cNvSpPr>
            <a:spLocks noGrp="1"/>
          </p:cNvSpPr>
          <p:nvPr>
            <p:ph type="pic" sz="quarter" idx="19"/>
          </p:nvPr>
        </p:nvSpPr>
        <p:spPr>
          <a:xfrm>
            <a:off x="9601441" y="3499422"/>
            <a:ext cx="731520" cy="731520"/>
          </a:xfrm>
          <a:custGeom>
            <a:avLst/>
            <a:gdLst>
              <a:gd name="connsiteX0" fmla="*/ 365760 w 731520"/>
              <a:gd name="connsiteY0" fmla="*/ 0 h 731520"/>
              <a:gd name="connsiteX1" fmla="*/ 731520 w 731520"/>
              <a:gd name="connsiteY1" fmla="*/ 365760 h 731520"/>
              <a:gd name="connsiteX2" fmla="*/ 365760 w 731520"/>
              <a:gd name="connsiteY2" fmla="*/ 731520 h 731520"/>
              <a:gd name="connsiteX3" fmla="*/ 0 w 731520"/>
              <a:gd name="connsiteY3" fmla="*/ 365760 h 731520"/>
              <a:gd name="connsiteX4" fmla="*/ 365760 w 731520"/>
              <a:gd name="connsiteY4" fmla="*/ 0 h 7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731520">
                <a:moveTo>
                  <a:pt x="365760" y="0"/>
                </a:moveTo>
                <a:cubicBezTo>
                  <a:pt x="567764" y="0"/>
                  <a:pt x="731520" y="163756"/>
                  <a:pt x="731520" y="365760"/>
                </a:cubicBezTo>
                <a:cubicBezTo>
                  <a:pt x="731520" y="567764"/>
                  <a:pt x="567764" y="731520"/>
                  <a:pt x="365760" y="731520"/>
                </a:cubicBezTo>
                <a:cubicBezTo>
                  <a:pt x="163756" y="731520"/>
                  <a:pt x="0" y="567764"/>
                  <a:pt x="0" y="365760"/>
                </a:cubicBezTo>
                <a:cubicBezTo>
                  <a:pt x="0" y="163756"/>
                  <a:pt x="163756" y="0"/>
                  <a:pt x="36576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6" name="Picture Placeholder 15"/>
          <p:cNvSpPr>
            <a:spLocks noGrp="1"/>
          </p:cNvSpPr>
          <p:nvPr>
            <p:ph type="pic" sz="quarter" idx="20"/>
          </p:nvPr>
        </p:nvSpPr>
        <p:spPr>
          <a:xfrm>
            <a:off x="8791359" y="4915040"/>
            <a:ext cx="731520" cy="731520"/>
          </a:xfrm>
          <a:custGeom>
            <a:avLst/>
            <a:gdLst>
              <a:gd name="connsiteX0" fmla="*/ 365760 w 731520"/>
              <a:gd name="connsiteY0" fmla="*/ 0 h 731520"/>
              <a:gd name="connsiteX1" fmla="*/ 731520 w 731520"/>
              <a:gd name="connsiteY1" fmla="*/ 365760 h 731520"/>
              <a:gd name="connsiteX2" fmla="*/ 365760 w 731520"/>
              <a:gd name="connsiteY2" fmla="*/ 731520 h 731520"/>
              <a:gd name="connsiteX3" fmla="*/ 0 w 731520"/>
              <a:gd name="connsiteY3" fmla="*/ 365760 h 731520"/>
              <a:gd name="connsiteX4" fmla="*/ 365760 w 731520"/>
              <a:gd name="connsiteY4" fmla="*/ 0 h 7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731520">
                <a:moveTo>
                  <a:pt x="365760" y="0"/>
                </a:moveTo>
                <a:cubicBezTo>
                  <a:pt x="567764" y="0"/>
                  <a:pt x="731520" y="163756"/>
                  <a:pt x="731520" y="365760"/>
                </a:cubicBezTo>
                <a:cubicBezTo>
                  <a:pt x="731520" y="567764"/>
                  <a:pt x="567764" y="731520"/>
                  <a:pt x="365760" y="731520"/>
                </a:cubicBezTo>
                <a:cubicBezTo>
                  <a:pt x="163756" y="731520"/>
                  <a:pt x="0" y="567764"/>
                  <a:pt x="0" y="365760"/>
                </a:cubicBezTo>
                <a:cubicBezTo>
                  <a:pt x="0" y="163756"/>
                  <a:pt x="163756" y="0"/>
                  <a:pt x="36576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8" name="Picture Placeholder 17"/>
          <p:cNvSpPr>
            <a:spLocks noGrp="1"/>
          </p:cNvSpPr>
          <p:nvPr>
            <p:ph type="pic" sz="quarter" idx="21"/>
          </p:nvPr>
        </p:nvSpPr>
        <p:spPr>
          <a:xfrm>
            <a:off x="4913408" y="4910795"/>
            <a:ext cx="731520" cy="731520"/>
          </a:xfrm>
          <a:custGeom>
            <a:avLst/>
            <a:gdLst>
              <a:gd name="connsiteX0" fmla="*/ 365760 w 731520"/>
              <a:gd name="connsiteY0" fmla="*/ 0 h 731520"/>
              <a:gd name="connsiteX1" fmla="*/ 731520 w 731520"/>
              <a:gd name="connsiteY1" fmla="*/ 365760 h 731520"/>
              <a:gd name="connsiteX2" fmla="*/ 365760 w 731520"/>
              <a:gd name="connsiteY2" fmla="*/ 731520 h 731520"/>
              <a:gd name="connsiteX3" fmla="*/ 0 w 731520"/>
              <a:gd name="connsiteY3" fmla="*/ 365760 h 731520"/>
              <a:gd name="connsiteX4" fmla="*/ 365760 w 731520"/>
              <a:gd name="connsiteY4" fmla="*/ 0 h 7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731520">
                <a:moveTo>
                  <a:pt x="365760" y="0"/>
                </a:moveTo>
                <a:cubicBezTo>
                  <a:pt x="567764" y="0"/>
                  <a:pt x="731520" y="163756"/>
                  <a:pt x="731520" y="365760"/>
                </a:cubicBezTo>
                <a:cubicBezTo>
                  <a:pt x="731520" y="567764"/>
                  <a:pt x="567764" y="731520"/>
                  <a:pt x="365760" y="731520"/>
                </a:cubicBezTo>
                <a:cubicBezTo>
                  <a:pt x="163756" y="731520"/>
                  <a:pt x="0" y="567764"/>
                  <a:pt x="0" y="365760"/>
                </a:cubicBezTo>
                <a:cubicBezTo>
                  <a:pt x="0" y="163756"/>
                  <a:pt x="163756" y="0"/>
                  <a:pt x="36576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260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nodePh="1">
                                  <p:stCondLst>
                                    <p:cond delay="3600"/>
                                  </p:stCondLst>
                                  <p:endCondLst>
                                    <p:cond evt="begin" delay="0">
                                      <p:tn val="11"/>
                                    </p:cond>
                                  </p:end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 calcmode="lin" valueType="num">
                                      <p:cBhvr>
                                        <p:cTn id="15" dur="500" fill="hold"/>
                                        <p:tgtEl>
                                          <p:spTgt spid="16"/>
                                        </p:tgtEl>
                                        <p:attrNameLst>
                                          <p:attrName>style.rotation</p:attrName>
                                        </p:attrNameLst>
                                      </p:cBhvr>
                                      <p:tavLst>
                                        <p:tav tm="0">
                                          <p:val>
                                            <p:fltVal val="360"/>
                                          </p:val>
                                        </p:tav>
                                        <p:tav tm="100000">
                                          <p:val>
                                            <p:fltVal val="0"/>
                                          </p:val>
                                        </p:tav>
                                      </p:tavLst>
                                    </p:anim>
                                    <p:animEffect transition="in" filter="fade">
                                      <p:cBhvr>
                                        <p:cTn id="16" dur="500"/>
                                        <p:tgtEl>
                                          <p:spTgt spid="16"/>
                                        </p:tgtEl>
                                      </p:cBhvr>
                                    </p:animEffect>
                                  </p:childTnLst>
                                </p:cTn>
                              </p:par>
                              <p:par>
                                <p:cTn id="17" presetID="49" presetClass="entr" presetSubtype="0" decel="100000" fill="hold" grpId="0" nodeType="withEffect" nodePh="1">
                                  <p:stCondLst>
                                    <p:cond delay="4600"/>
                                  </p:stCondLst>
                                  <p:endCondLst>
                                    <p:cond evt="begin" delay="0">
                                      <p:tn val="17"/>
                                    </p:cond>
                                  </p:end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 calcmode="lin" valueType="num">
                                      <p:cBhvr>
                                        <p:cTn id="21" dur="500" fill="hold"/>
                                        <p:tgtEl>
                                          <p:spTgt spid="18"/>
                                        </p:tgtEl>
                                        <p:attrNameLst>
                                          <p:attrName>style.rotation</p:attrName>
                                        </p:attrNameLst>
                                      </p:cBhvr>
                                      <p:tavLst>
                                        <p:tav tm="0">
                                          <p:val>
                                            <p:fltVal val="360"/>
                                          </p:val>
                                        </p:tav>
                                        <p:tav tm="100000">
                                          <p:val>
                                            <p:fltVal val="0"/>
                                          </p:val>
                                        </p:tav>
                                      </p:tavLst>
                                    </p:anim>
                                    <p:animEffect transition="in" filter="fade">
                                      <p:cBhvr>
                                        <p:cTn id="22" dur="500"/>
                                        <p:tgtEl>
                                          <p:spTgt spid="18"/>
                                        </p:tgtEl>
                                      </p:cBhvr>
                                    </p:animEffect>
                                  </p:childTnLst>
                                </p:cTn>
                              </p:par>
                              <p:par>
                                <p:cTn id="23" presetID="49" presetClass="entr" presetSubtype="0" decel="100000" fill="hold" grpId="0" nodeType="withEffect" nodePh="1">
                                  <p:stCondLst>
                                    <p:cond delay="5600"/>
                                  </p:stCondLst>
                                  <p:endCondLst>
                                    <p:cond evt="begin" delay="0">
                                      <p:tn val="23"/>
                                    </p:cond>
                                  </p:end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 calcmode="lin" valueType="num">
                                      <p:cBhvr>
                                        <p:cTn id="27" dur="500" fill="hold"/>
                                        <p:tgtEl>
                                          <p:spTgt spid="12"/>
                                        </p:tgtEl>
                                        <p:attrNameLst>
                                          <p:attrName>style.rotation</p:attrName>
                                        </p:attrNameLst>
                                      </p:cBhvr>
                                      <p:tavLst>
                                        <p:tav tm="0">
                                          <p:val>
                                            <p:fltVal val="360"/>
                                          </p:val>
                                        </p:tav>
                                        <p:tav tm="100000">
                                          <p:val>
                                            <p:fltVal val="0"/>
                                          </p:val>
                                        </p:tav>
                                      </p:tavLst>
                                    </p:anim>
                                    <p:animEffect transition="in" filter="fade">
                                      <p:cBhvr>
                                        <p:cTn id="28" dur="500"/>
                                        <p:tgtEl>
                                          <p:spTgt spid="12"/>
                                        </p:tgtEl>
                                      </p:cBhvr>
                                    </p:animEffect>
                                  </p:childTnLst>
                                </p:cTn>
                              </p:par>
                              <p:par>
                                <p:cTn id="29" presetID="49" presetClass="entr" presetSubtype="0" decel="100000" fill="hold" grpId="0" nodeType="withEffect" nodePh="1">
                                  <p:stCondLst>
                                    <p:cond delay="6600"/>
                                  </p:stCondLst>
                                  <p:endCondLst>
                                    <p:cond evt="begin" delay="0">
                                      <p:tn val="29"/>
                                    </p:cond>
                                  </p:end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 calcmode="lin" valueType="num">
                                      <p:cBhvr>
                                        <p:cTn id="33" dur="500" fill="hold"/>
                                        <p:tgtEl>
                                          <p:spTgt spid="14"/>
                                        </p:tgtEl>
                                        <p:attrNameLst>
                                          <p:attrName>style.rotation</p:attrName>
                                        </p:attrNameLst>
                                      </p:cBhvr>
                                      <p:tavLst>
                                        <p:tav tm="0">
                                          <p:val>
                                            <p:fltVal val="360"/>
                                          </p:val>
                                        </p:tav>
                                        <p:tav tm="100000">
                                          <p:val>
                                            <p:fltVal val="0"/>
                                          </p:val>
                                        </p:tav>
                                      </p:tavLst>
                                    </p:anim>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6" grpId="0"/>
      <p:bldP spid="18"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B385D6D-2CF4-4DD3-B986-2518B13082D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3D14-AD57-4EA4-969F-B964F5464D3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3" name="Picture Placeholder 12"/>
          <p:cNvSpPr>
            <a:spLocks noGrp="1"/>
          </p:cNvSpPr>
          <p:nvPr>
            <p:ph type="pic" sz="quarter" idx="16"/>
          </p:nvPr>
        </p:nvSpPr>
        <p:spPr>
          <a:xfrm>
            <a:off x="496847" y="1079517"/>
            <a:ext cx="3467138" cy="2072843"/>
          </a:xfrm>
          <a:custGeom>
            <a:avLst/>
            <a:gdLst>
              <a:gd name="connsiteX0" fmla="*/ 264080 w 3467138"/>
              <a:gd name="connsiteY0" fmla="*/ 0 h 2072843"/>
              <a:gd name="connsiteX1" fmla="*/ 3203058 w 3467138"/>
              <a:gd name="connsiteY1" fmla="*/ 0 h 2072843"/>
              <a:gd name="connsiteX2" fmla="*/ 3467138 w 3467138"/>
              <a:gd name="connsiteY2" fmla="*/ 264080 h 2072843"/>
              <a:gd name="connsiteX3" fmla="*/ 3467138 w 3467138"/>
              <a:gd name="connsiteY3" fmla="*/ 1808763 h 2072843"/>
              <a:gd name="connsiteX4" fmla="*/ 3203058 w 3467138"/>
              <a:gd name="connsiteY4" fmla="*/ 2072843 h 2072843"/>
              <a:gd name="connsiteX5" fmla="*/ 264080 w 3467138"/>
              <a:gd name="connsiteY5" fmla="*/ 2072843 h 2072843"/>
              <a:gd name="connsiteX6" fmla="*/ 0 w 3467138"/>
              <a:gd name="connsiteY6" fmla="*/ 1808763 h 2072843"/>
              <a:gd name="connsiteX7" fmla="*/ 0 w 3467138"/>
              <a:gd name="connsiteY7" fmla="*/ 264080 h 2072843"/>
              <a:gd name="connsiteX8" fmla="*/ 264080 w 3467138"/>
              <a:gd name="connsiteY8" fmla="*/ 0 h 207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138" h="2072843">
                <a:moveTo>
                  <a:pt x="264080" y="0"/>
                </a:moveTo>
                <a:lnTo>
                  <a:pt x="3203058" y="0"/>
                </a:lnTo>
                <a:cubicBezTo>
                  <a:pt x="3348905" y="0"/>
                  <a:pt x="3467138" y="118233"/>
                  <a:pt x="3467138" y="264080"/>
                </a:cubicBezTo>
                <a:lnTo>
                  <a:pt x="3467138" y="1808763"/>
                </a:lnTo>
                <a:cubicBezTo>
                  <a:pt x="3467138" y="1954610"/>
                  <a:pt x="3348905" y="2072843"/>
                  <a:pt x="3203058" y="2072843"/>
                </a:cubicBezTo>
                <a:lnTo>
                  <a:pt x="264080" y="2072843"/>
                </a:lnTo>
                <a:cubicBezTo>
                  <a:pt x="118233" y="2072843"/>
                  <a:pt x="0" y="1954610"/>
                  <a:pt x="0" y="1808763"/>
                </a:cubicBezTo>
                <a:lnTo>
                  <a:pt x="0" y="264080"/>
                </a:lnTo>
                <a:cubicBezTo>
                  <a:pt x="0" y="118233"/>
                  <a:pt x="118233" y="0"/>
                  <a:pt x="26408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5" name="Picture Placeholder 14"/>
          <p:cNvSpPr>
            <a:spLocks noGrp="1"/>
          </p:cNvSpPr>
          <p:nvPr>
            <p:ph type="pic" sz="quarter" idx="17"/>
          </p:nvPr>
        </p:nvSpPr>
        <p:spPr>
          <a:xfrm>
            <a:off x="4362431" y="1079517"/>
            <a:ext cx="3467138" cy="2072843"/>
          </a:xfrm>
          <a:custGeom>
            <a:avLst/>
            <a:gdLst>
              <a:gd name="connsiteX0" fmla="*/ 264080 w 3467138"/>
              <a:gd name="connsiteY0" fmla="*/ 0 h 2072843"/>
              <a:gd name="connsiteX1" fmla="*/ 3203058 w 3467138"/>
              <a:gd name="connsiteY1" fmla="*/ 0 h 2072843"/>
              <a:gd name="connsiteX2" fmla="*/ 3467138 w 3467138"/>
              <a:gd name="connsiteY2" fmla="*/ 264080 h 2072843"/>
              <a:gd name="connsiteX3" fmla="*/ 3467138 w 3467138"/>
              <a:gd name="connsiteY3" fmla="*/ 1808763 h 2072843"/>
              <a:gd name="connsiteX4" fmla="*/ 3203058 w 3467138"/>
              <a:gd name="connsiteY4" fmla="*/ 2072843 h 2072843"/>
              <a:gd name="connsiteX5" fmla="*/ 264080 w 3467138"/>
              <a:gd name="connsiteY5" fmla="*/ 2072843 h 2072843"/>
              <a:gd name="connsiteX6" fmla="*/ 0 w 3467138"/>
              <a:gd name="connsiteY6" fmla="*/ 1808763 h 2072843"/>
              <a:gd name="connsiteX7" fmla="*/ 0 w 3467138"/>
              <a:gd name="connsiteY7" fmla="*/ 264080 h 2072843"/>
              <a:gd name="connsiteX8" fmla="*/ 264080 w 3467138"/>
              <a:gd name="connsiteY8" fmla="*/ 0 h 207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138" h="2072843">
                <a:moveTo>
                  <a:pt x="264080" y="0"/>
                </a:moveTo>
                <a:lnTo>
                  <a:pt x="3203058" y="0"/>
                </a:lnTo>
                <a:cubicBezTo>
                  <a:pt x="3348905" y="0"/>
                  <a:pt x="3467138" y="118233"/>
                  <a:pt x="3467138" y="264080"/>
                </a:cubicBezTo>
                <a:lnTo>
                  <a:pt x="3467138" y="1808763"/>
                </a:lnTo>
                <a:cubicBezTo>
                  <a:pt x="3467138" y="1954610"/>
                  <a:pt x="3348905" y="2072843"/>
                  <a:pt x="3203058" y="2072843"/>
                </a:cubicBezTo>
                <a:lnTo>
                  <a:pt x="264080" y="2072843"/>
                </a:lnTo>
                <a:cubicBezTo>
                  <a:pt x="118233" y="2072843"/>
                  <a:pt x="0" y="1954610"/>
                  <a:pt x="0" y="1808763"/>
                </a:cubicBezTo>
                <a:lnTo>
                  <a:pt x="0" y="264080"/>
                </a:lnTo>
                <a:cubicBezTo>
                  <a:pt x="0" y="118233"/>
                  <a:pt x="118233" y="0"/>
                  <a:pt x="26408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7" name="Picture Placeholder 16"/>
          <p:cNvSpPr>
            <a:spLocks noGrp="1"/>
          </p:cNvSpPr>
          <p:nvPr>
            <p:ph type="pic" sz="quarter" idx="18"/>
          </p:nvPr>
        </p:nvSpPr>
        <p:spPr>
          <a:xfrm>
            <a:off x="8219655" y="1079517"/>
            <a:ext cx="3467138" cy="2072843"/>
          </a:xfrm>
          <a:custGeom>
            <a:avLst/>
            <a:gdLst>
              <a:gd name="connsiteX0" fmla="*/ 264080 w 3467138"/>
              <a:gd name="connsiteY0" fmla="*/ 0 h 2072843"/>
              <a:gd name="connsiteX1" fmla="*/ 3203058 w 3467138"/>
              <a:gd name="connsiteY1" fmla="*/ 0 h 2072843"/>
              <a:gd name="connsiteX2" fmla="*/ 3467138 w 3467138"/>
              <a:gd name="connsiteY2" fmla="*/ 264080 h 2072843"/>
              <a:gd name="connsiteX3" fmla="*/ 3467138 w 3467138"/>
              <a:gd name="connsiteY3" fmla="*/ 1808763 h 2072843"/>
              <a:gd name="connsiteX4" fmla="*/ 3203058 w 3467138"/>
              <a:gd name="connsiteY4" fmla="*/ 2072843 h 2072843"/>
              <a:gd name="connsiteX5" fmla="*/ 264080 w 3467138"/>
              <a:gd name="connsiteY5" fmla="*/ 2072843 h 2072843"/>
              <a:gd name="connsiteX6" fmla="*/ 0 w 3467138"/>
              <a:gd name="connsiteY6" fmla="*/ 1808763 h 2072843"/>
              <a:gd name="connsiteX7" fmla="*/ 0 w 3467138"/>
              <a:gd name="connsiteY7" fmla="*/ 264080 h 2072843"/>
              <a:gd name="connsiteX8" fmla="*/ 264080 w 3467138"/>
              <a:gd name="connsiteY8" fmla="*/ 0 h 207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138" h="2072843">
                <a:moveTo>
                  <a:pt x="264080" y="0"/>
                </a:moveTo>
                <a:lnTo>
                  <a:pt x="3203058" y="0"/>
                </a:lnTo>
                <a:cubicBezTo>
                  <a:pt x="3348905" y="0"/>
                  <a:pt x="3467138" y="118233"/>
                  <a:pt x="3467138" y="264080"/>
                </a:cubicBezTo>
                <a:lnTo>
                  <a:pt x="3467138" y="1808763"/>
                </a:lnTo>
                <a:cubicBezTo>
                  <a:pt x="3467138" y="1954610"/>
                  <a:pt x="3348905" y="2072843"/>
                  <a:pt x="3203058" y="2072843"/>
                </a:cubicBezTo>
                <a:lnTo>
                  <a:pt x="264080" y="2072843"/>
                </a:lnTo>
                <a:cubicBezTo>
                  <a:pt x="118233" y="2072843"/>
                  <a:pt x="0" y="1954610"/>
                  <a:pt x="0" y="1808763"/>
                </a:cubicBezTo>
                <a:lnTo>
                  <a:pt x="0" y="264080"/>
                </a:lnTo>
                <a:cubicBezTo>
                  <a:pt x="0" y="118233"/>
                  <a:pt x="118233" y="0"/>
                  <a:pt x="26408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320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360"/>
                                          </p:val>
                                        </p:tav>
                                        <p:tav tm="100000">
                                          <p:val>
                                            <p:fltVal val="0"/>
                                          </p:val>
                                        </p:tav>
                                      </p:tavLst>
                                    </p:anim>
                                    <p:animEffect transition="in" filter="fade">
                                      <p:cBhvr>
                                        <p:cTn id="10" dur="1000"/>
                                        <p:tgtEl>
                                          <p:spTgt spid="13"/>
                                        </p:tgtEl>
                                      </p:cBhvr>
                                    </p:animEffect>
                                  </p:childTnLst>
                                </p:cTn>
                              </p:par>
                              <p:par>
                                <p:cTn id="11" presetID="49" presetClass="entr" presetSubtype="0" decel="100000" fill="hold" grpId="0" nodeType="withEffect" nodePh="1">
                                  <p:stCondLst>
                                    <p:cond delay="6500"/>
                                  </p:stCondLst>
                                  <p:endCondLst>
                                    <p:cond evt="begin" delay="0">
                                      <p:tn val="11"/>
                                    </p:cond>
                                  </p:end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fltVal val="0"/>
                                          </p:val>
                                        </p:tav>
                                        <p:tav tm="100000">
                                          <p:val>
                                            <p:strVal val="#ppt_w"/>
                                          </p:val>
                                        </p:tav>
                                      </p:tavLst>
                                    </p:anim>
                                    <p:anim calcmode="lin" valueType="num">
                                      <p:cBhvr>
                                        <p:cTn id="14" dur="1000" fill="hold"/>
                                        <p:tgtEl>
                                          <p:spTgt spid="15"/>
                                        </p:tgtEl>
                                        <p:attrNameLst>
                                          <p:attrName>ppt_h</p:attrName>
                                        </p:attrNameLst>
                                      </p:cBhvr>
                                      <p:tavLst>
                                        <p:tav tm="0">
                                          <p:val>
                                            <p:fltVal val="0"/>
                                          </p:val>
                                        </p:tav>
                                        <p:tav tm="100000">
                                          <p:val>
                                            <p:strVal val="#ppt_h"/>
                                          </p:val>
                                        </p:tav>
                                      </p:tavLst>
                                    </p:anim>
                                    <p:anim calcmode="lin" valueType="num">
                                      <p:cBhvr>
                                        <p:cTn id="15" dur="1000" fill="hold"/>
                                        <p:tgtEl>
                                          <p:spTgt spid="15"/>
                                        </p:tgtEl>
                                        <p:attrNameLst>
                                          <p:attrName>style.rotation</p:attrName>
                                        </p:attrNameLst>
                                      </p:cBhvr>
                                      <p:tavLst>
                                        <p:tav tm="0">
                                          <p:val>
                                            <p:fltVal val="360"/>
                                          </p:val>
                                        </p:tav>
                                        <p:tav tm="100000">
                                          <p:val>
                                            <p:fltVal val="0"/>
                                          </p:val>
                                        </p:tav>
                                      </p:tavLst>
                                    </p:anim>
                                    <p:animEffect transition="in" filter="fade">
                                      <p:cBhvr>
                                        <p:cTn id="16" dur="1000"/>
                                        <p:tgtEl>
                                          <p:spTgt spid="15"/>
                                        </p:tgtEl>
                                      </p:cBhvr>
                                    </p:animEffect>
                                  </p:childTnLst>
                                </p:cTn>
                              </p:par>
                              <p:par>
                                <p:cTn id="17" presetID="49" presetClass="entr" presetSubtype="0" decel="100000" fill="hold" grpId="0" nodeType="withEffect" nodePh="1">
                                  <p:stCondLst>
                                    <p:cond delay="9800"/>
                                  </p:stCondLst>
                                  <p:endCondLst>
                                    <p:cond evt="begin" delay="0">
                                      <p:tn val="17"/>
                                    </p:cond>
                                  </p:endCondLst>
                                  <p:childTnLst>
                                    <p:set>
                                      <p:cBhvr>
                                        <p:cTn id="18" dur="1" fill="hold">
                                          <p:stCondLst>
                                            <p:cond delay="0"/>
                                          </p:stCondLst>
                                        </p:cTn>
                                        <p:tgtEl>
                                          <p:spTgt spid="17"/>
                                        </p:tgtEl>
                                        <p:attrNameLst>
                                          <p:attrName>style.visibility</p:attrName>
                                        </p:attrNameLst>
                                      </p:cBhvr>
                                      <p:to>
                                        <p:strVal val="visible"/>
                                      </p:to>
                                    </p:set>
                                    <p:anim calcmode="lin" valueType="num">
                                      <p:cBhvr>
                                        <p:cTn id="19" dur="1000" fill="hold"/>
                                        <p:tgtEl>
                                          <p:spTgt spid="17"/>
                                        </p:tgtEl>
                                        <p:attrNameLst>
                                          <p:attrName>ppt_w</p:attrName>
                                        </p:attrNameLst>
                                      </p:cBhvr>
                                      <p:tavLst>
                                        <p:tav tm="0">
                                          <p:val>
                                            <p:fltVal val="0"/>
                                          </p:val>
                                        </p:tav>
                                        <p:tav tm="100000">
                                          <p:val>
                                            <p:strVal val="#ppt_w"/>
                                          </p:val>
                                        </p:tav>
                                      </p:tavLst>
                                    </p:anim>
                                    <p:anim calcmode="lin" valueType="num">
                                      <p:cBhvr>
                                        <p:cTn id="20" dur="1000" fill="hold"/>
                                        <p:tgtEl>
                                          <p:spTgt spid="17"/>
                                        </p:tgtEl>
                                        <p:attrNameLst>
                                          <p:attrName>ppt_h</p:attrName>
                                        </p:attrNameLst>
                                      </p:cBhvr>
                                      <p:tavLst>
                                        <p:tav tm="0">
                                          <p:val>
                                            <p:fltVal val="0"/>
                                          </p:val>
                                        </p:tav>
                                        <p:tav tm="100000">
                                          <p:val>
                                            <p:strVal val="#ppt_h"/>
                                          </p:val>
                                        </p:tav>
                                      </p:tavLst>
                                    </p:anim>
                                    <p:anim calcmode="lin" valueType="num">
                                      <p:cBhvr>
                                        <p:cTn id="21" dur="1000" fill="hold"/>
                                        <p:tgtEl>
                                          <p:spTgt spid="17"/>
                                        </p:tgtEl>
                                        <p:attrNameLst>
                                          <p:attrName>style.rotation</p:attrName>
                                        </p:attrNameLst>
                                      </p:cBhvr>
                                      <p:tavLst>
                                        <p:tav tm="0">
                                          <p:val>
                                            <p:fltVal val="360"/>
                                          </p:val>
                                        </p:tav>
                                        <p:tav tm="100000">
                                          <p:val>
                                            <p:fltVal val="0"/>
                                          </p:val>
                                        </p:tav>
                                      </p:tavLst>
                                    </p:anim>
                                    <p:animEffect transition="in" filter="fade">
                                      <p:cBhvr>
                                        <p:cTn id="22"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Picture Placeholder 11"/>
          <p:cNvSpPr>
            <a:spLocks noGrp="1"/>
          </p:cNvSpPr>
          <p:nvPr>
            <p:ph type="pic" sz="quarter" idx="16"/>
          </p:nvPr>
        </p:nvSpPr>
        <p:spPr>
          <a:xfrm>
            <a:off x="1427762" y="2919929"/>
            <a:ext cx="1811672" cy="1306292"/>
          </a:xfrm>
          <a:custGeom>
            <a:avLst/>
            <a:gdLst>
              <a:gd name="connsiteX0" fmla="*/ 130629 w 1811672"/>
              <a:gd name="connsiteY0" fmla="*/ 0 h 1306292"/>
              <a:gd name="connsiteX1" fmla="*/ 1681043 w 1811672"/>
              <a:gd name="connsiteY1" fmla="*/ 0 h 1306292"/>
              <a:gd name="connsiteX2" fmla="*/ 1811672 w 1811672"/>
              <a:gd name="connsiteY2" fmla="*/ 130629 h 1306292"/>
              <a:gd name="connsiteX3" fmla="*/ 1811672 w 1811672"/>
              <a:gd name="connsiteY3" fmla="*/ 1175663 h 1306292"/>
              <a:gd name="connsiteX4" fmla="*/ 1681043 w 1811672"/>
              <a:gd name="connsiteY4" fmla="*/ 1306292 h 1306292"/>
              <a:gd name="connsiteX5" fmla="*/ 130629 w 1811672"/>
              <a:gd name="connsiteY5" fmla="*/ 1306292 h 1306292"/>
              <a:gd name="connsiteX6" fmla="*/ 0 w 1811672"/>
              <a:gd name="connsiteY6" fmla="*/ 1175663 h 1306292"/>
              <a:gd name="connsiteX7" fmla="*/ 0 w 1811672"/>
              <a:gd name="connsiteY7" fmla="*/ 130629 h 1306292"/>
              <a:gd name="connsiteX8" fmla="*/ 130629 w 1811672"/>
              <a:gd name="connsiteY8" fmla="*/ 0 h 130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1672" h="1306292">
                <a:moveTo>
                  <a:pt x="130629" y="0"/>
                </a:moveTo>
                <a:lnTo>
                  <a:pt x="1681043" y="0"/>
                </a:lnTo>
                <a:cubicBezTo>
                  <a:pt x="1753187" y="0"/>
                  <a:pt x="1811672" y="58485"/>
                  <a:pt x="1811672" y="130629"/>
                </a:cubicBezTo>
                <a:lnTo>
                  <a:pt x="1811672" y="1175663"/>
                </a:lnTo>
                <a:cubicBezTo>
                  <a:pt x="1811672" y="1247807"/>
                  <a:pt x="1753187" y="1306292"/>
                  <a:pt x="1681043" y="1306292"/>
                </a:cubicBezTo>
                <a:lnTo>
                  <a:pt x="130629" y="1306292"/>
                </a:lnTo>
                <a:cubicBezTo>
                  <a:pt x="58485" y="1306292"/>
                  <a:pt x="0" y="1247807"/>
                  <a:pt x="0" y="1175663"/>
                </a:cubicBezTo>
                <a:lnTo>
                  <a:pt x="0" y="130629"/>
                </a:lnTo>
                <a:cubicBezTo>
                  <a:pt x="0" y="58485"/>
                  <a:pt x="58485" y="0"/>
                  <a:pt x="130629"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4" name="Picture Placeholder 13"/>
          <p:cNvSpPr>
            <a:spLocks noGrp="1"/>
          </p:cNvSpPr>
          <p:nvPr>
            <p:ph type="pic" sz="quarter" idx="17"/>
          </p:nvPr>
        </p:nvSpPr>
        <p:spPr>
          <a:xfrm>
            <a:off x="3420603" y="2919929"/>
            <a:ext cx="1811672" cy="1306292"/>
          </a:xfrm>
          <a:custGeom>
            <a:avLst/>
            <a:gdLst>
              <a:gd name="connsiteX0" fmla="*/ 130629 w 1811672"/>
              <a:gd name="connsiteY0" fmla="*/ 0 h 1306292"/>
              <a:gd name="connsiteX1" fmla="*/ 1681043 w 1811672"/>
              <a:gd name="connsiteY1" fmla="*/ 0 h 1306292"/>
              <a:gd name="connsiteX2" fmla="*/ 1811672 w 1811672"/>
              <a:gd name="connsiteY2" fmla="*/ 130629 h 1306292"/>
              <a:gd name="connsiteX3" fmla="*/ 1811672 w 1811672"/>
              <a:gd name="connsiteY3" fmla="*/ 1175663 h 1306292"/>
              <a:gd name="connsiteX4" fmla="*/ 1681043 w 1811672"/>
              <a:gd name="connsiteY4" fmla="*/ 1306292 h 1306292"/>
              <a:gd name="connsiteX5" fmla="*/ 130629 w 1811672"/>
              <a:gd name="connsiteY5" fmla="*/ 1306292 h 1306292"/>
              <a:gd name="connsiteX6" fmla="*/ 0 w 1811672"/>
              <a:gd name="connsiteY6" fmla="*/ 1175663 h 1306292"/>
              <a:gd name="connsiteX7" fmla="*/ 0 w 1811672"/>
              <a:gd name="connsiteY7" fmla="*/ 130629 h 1306292"/>
              <a:gd name="connsiteX8" fmla="*/ 130629 w 1811672"/>
              <a:gd name="connsiteY8" fmla="*/ 0 h 130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1672" h="1306292">
                <a:moveTo>
                  <a:pt x="130629" y="0"/>
                </a:moveTo>
                <a:lnTo>
                  <a:pt x="1681043" y="0"/>
                </a:lnTo>
                <a:cubicBezTo>
                  <a:pt x="1753187" y="0"/>
                  <a:pt x="1811672" y="58485"/>
                  <a:pt x="1811672" y="130629"/>
                </a:cubicBezTo>
                <a:lnTo>
                  <a:pt x="1811672" y="1175663"/>
                </a:lnTo>
                <a:cubicBezTo>
                  <a:pt x="1811672" y="1247807"/>
                  <a:pt x="1753187" y="1306292"/>
                  <a:pt x="1681043" y="1306292"/>
                </a:cubicBezTo>
                <a:lnTo>
                  <a:pt x="130629" y="1306292"/>
                </a:lnTo>
                <a:cubicBezTo>
                  <a:pt x="58485" y="1306292"/>
                  <a:pt x="0" y="1247807"/>
                  <a:pt x="0" y="1175663"/>
                </a:cubicBezTo>
                <a:lnTo>
                  <a:pt x="0" y="130629"/>
                </a:lnTo>
                <a:cubicBezTo>
                  <a:pt x="0" y="58485"/>
                  <a:pt x="58485" y="0"/>
                  <a:pt x="130629"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6" name="Picture Placeholder 15"/>
          <p:cNvSpPr>
            <a:spLocks noGrp="1"/>
          </p:cNvSpPr>
          <p:nvPr>
            <p:ph type="pic" sz="quarter" idx="18"/>
          </p:nvPr>
        </p:nvSpPr>
        <p:spPr>
          <a:xfrm>
            <a:off x="5413443" y="2919929"/>
            <a:ext cx="1811672" cy="1306292"/>
          </a:xfrm>
          <a:custGeom>
            <a:avLst/>
            <a:gdLst>
              <a:gd name="connsiteX0" fmla="*/ 130629 w 1811672"/>
              <a:gd name="connsiteY0" fmla="*/ 0 h 1306292"/>
              <a:gd name="connsiteX1" fmla="*/ 1681043 w 1811672"/>
              <a:gd name="connsiteY1" fmla="*/ 0 h 1306292"/>
              <a:gd name="connsiteX2" fmla="*/ 1811672 w 1811672"/>
              <a:gd name="connsiteY2" fmla="*/ 130629 h 1306292"/>
              <a:gd name="connsiteX3" fmla="*/ 1811672 w 1811672"/>
              <a:gd name="connsiteY3" fmla="*/ 1175663 h 1306292"/>
              <a:gd name="connsiteX4" fmla="*/ 1681043 w 1811672"/>
              <a:gd name="connsiteY4" fmla="*/ 1306292 h 1306292"/>
              <a:gd name="connsiteX5" fmla="*/ 130629 w 1811672"/>
              <a:gd name="connsiteY5" fmla="*/ 1306292 h 1306292"/>
              <a:gd name="connsiteX6" fmla="*/ 0 w 1811672"/>
              <a:gd name="connsiteY6" fmla="*/ 1175663 h 1306292"/>
              <a:gd name="connsiteX7" fmla="*/ 0 w 1811672"/>
              <a:gd name="connsiteY7" fmla="*/ 130629 h 1306292"/>
              <a:gd name="connsiteX8" fmla="*/ 130629 w 1811672"/>
              <a:gd name="connsiteY8" fmla="*/ 0 h 130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1672" h="1306292">
                <a:moveTo>
                  <a:pt x="130629" y="0"/>
                </a:moveTo>
                <a:lnTo>
                  <a:pt x="1681043" y="0"/>
                </a:lnTo>
                <a:cubicBezTo>
                  <a:pt x="1753187" y="0"/>
                  <a:pt x="1811672" y="58485"/>
                  <a:pt x="1811672" y="130629"/>
                </a:cubicBezTo>
                <a:lnTo>
                  <a:pt x="1811672" y="1175663"/>
                </a:lnTo>
                <a:cubicBezTo>
                  <a:pt x="1811672" y="1247807"/>
                  <a:pt x="1753187" y="1306292"/>
                  <a:pt x="1681043" y="1306292"/>
                </a:cubicBezTo>
                <a:lnTo>
                  <a:pt x="130629" y="1306292"/>
                </a:lnTo>
                <a:cubicBezTo>
                  <a:pt x="58485" y="1306292"/>
                  <a:pt x="0" y="1247807"/>
                  <a:pt x="0" y="1175663"/>
                </a:cubicBezTo>
                <a:lnTo>
                  <a:pt x="0" y="130629"/>
                </a:lnTo>
                <a:cubicBezTo>
                  <a:pt x="0" y="58485"/>
                  <a:pt x="58485" y="0"/>
                  <a:pt x="130629"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360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360"/>
                                          </p:val>
                                        </p:tav>
                                        <p:tav tm="100000">
                                          <p:val>
                                            <p:fltVal val="0"/>
                                          </p:val>
                                        </p:tav>
                                      </p:tavLst>
                                    </p:anim>
                                    <p:animEffect transition="in" filter="fade">
                                      <p:cBhvr>
                                        <p:cTn id="10" dur="1000"/>
                                        <p:tgtEl>
                                          <p:spTgt spid="12"/>
                                        </p:tgtEl>
                                      </p:cBhvr>
                                    </p:animEffect>
                                  </p:childTnLst>
                                </p:cTn>
                              </p:par>
                              <p:par>
                                <p:cTn id="11" presetID="49" presetClass="entr" presetSubtype="0" decel="100000" fill="hold" grpId="0" nodeType="withEffect" nodePh="1">
                                  <p:stCondLst>
                                    <p:cond delay="4100"/>
                                  </p:stCondLst>
                                  <p:endCondLst>
                                    <p:cond evt="begin" delay="0">
                                      <p:tn val="11"/>
                                    </p:cond>
                                  </p:endCondLst>
                                  <p:childTnLst>
                                    <p:set>
                                      <p:cBhvr>
                                        <p:cTn id="12" dur="1" fill="hold">
                                          <p:stCondLst>
                                            <p:cond delay="0"/>
                                          </p:stCondLst>
                                        </p:cTn>
                                        <p:tgtEl>
                                          <p:spTgt spid="14"/>
                                        </p:tgtEl>
                                        <p:attrNameLst>
                                          <p:attrName>style.visibility</p:attrName>
                                        </p:attrNameLst>
                                      </p:cBhvr>
                                      <p:to>
                                        <p:strVal val="visible"/>
                                      </p:to>
                                    </p:set>
                                    <p:anim calcmode="lin" valueType="num">
                                      <p:cBhvr>
                                        <p:cTn id="13" dur="1000" fill="hold"/>
                                        <p:tgtEl>
                                          <p:spTgt spid="14"/>
                                        </p:tgtEl>
                                        <p:attrNameLst>
                                          <p:attrName>ppt_w</p:attrName>
                                        </p:attrNameLst>
                                      </p:cBhvr>
                                      <p:tavLst>
                                        <p:tav tm="0">
                                          <p:val>
                                            <p:fltVal val="0"/>
                                          </p:val>
                                        </p:tav>
                                        <p:tav tm="100000">
                                          <p:val>
                                            <p:strVal val="#ppt_w"/>
                                          </p:val>
                                        </p:tav>
                                      </p:tavLst>
                                    </p:anim>
                                    <p:anim calcmode="lin" valueType="num">
                                      <p:cBhvr>
                                        <p:cTn id="14" dur="1000" fill="hold"/>
                                        <p:tgtEl>
                                          <p:spTgt spid="14"/>
                                        </p:tgtEl>
                                        <p:attrNameLst>
                                          <p:attrName>ppt_h</p:attrName>
                                        </p:attrNameLst>
                                      </p:cBhvr>
                                      <p:tavLst>
                                        <p:tav tm="0">
                                          <p:val>
                                            <p:fltVal val="0"/>
                                          </p:val>
                                        </p:tav>
                                        <p:tav tm="100000">
                                          <p:val>
                                            <p:strVal val="#ppt_h"/>
                                          </p:val>
                                        </p:tav>
                                      </p:tavLst>
                                    </p:anim>
                                    <p:anim calcmode="lin" valueType="num">
                                      <p:cBhvr>
                                        <p:cTn id="15" dur="1000" fill="hold"/>
                                        <p:tgtEl>
                                          <p:spTgt spid="14"/>
                                        </p:tgtEl>
                                        <p:attrNameLst>
                                          <p:attrName>style.rotation</p:attrName>
                                        </p:attrNameLst>
                                      </p:cBhvr>
                                      <p:tavLst>
                                        <p:tav tm="0">
                                          <p:val>
                                            <p:fltVal val="360"/>
                                          </p:val>
                                        </p:tav>
                                        <p:tav tm="100000">
                                          <p:val>
                                            <p:fltVal val="0"/>
                                          </p:val>
                                        </p:tav>
                                      </p:tavLst>
                                    </p:anim>
                                    <p:animEffect transition="in" filter="fade">
                                      <p:cBhvr>
                                        <p:cTn id="16" dur="1000"/>
                                        <p:tgtEl>
                                          <p:spTgt spid="14"/>
                                        </p:tgtEl>
                                      </p:cBhvr>
                                    </p:animEffect>
                                  </p:childTnLst>
                                </p:cTn>
                              </p:par>
                              <p:par>
                                <p:cTn id="17" presetID="49" presetClass="entr" presetSubtype="0" decel="100000" fill="hold" grpId="0" nodeType="withEffect" nodePh="1">
                                  <p:stCondLst>
                                    <p:cond delay="4600"/>
                                  </p:stCondLst>
                                  <p:endCondLst>
                                    <p:cond evt="begin" delay="0">
                                      <p:tn val="17"/>
                                    </p:cond>
                                  </p:endCondLst>
                                  <p:childTnLst>
                                    <p:set>
                                      <p:cBhvr>
                                        <p:cTn id="18" dur="1" fill="hold">
                                          <p:stCondLst>
                                            <p:cond delay="0"/>
                                          </p:stCondLst>
                                        </p:cTn>
                                        <p:tgtEl>
                                          <p:spTgt spid="16"/>
                                        </p:tgtEl>
                                        <p:attrNameLst>
                                          <p:attrName>style.visibility</p:attrName>
                                        </p:attrNameLst>
                                      </p:cBhvr>
                                      <p:to>
                                        <p:strVal val="visible"/>
                                      </p:to>
                                    </p:set>
                                    <p:anim calcmode="lin" valueType="num">
                                      <p:cBhvr>
                                        <p:cTn id="19" dur="1000" fill="hold"/>
                                        <p:tgtEl>
                                          <p:spTgt spid="16"/>
                                        </p:tgtEl>
                                        <p:attrNameLst>
                                          <p:attrName>ppt_w</p:attrName>
                                        </p:attrNameLst>
                                      </p:cBhvr>
                                      <p:tavLst>
                                        <p:tav tm="0">
                                          <p:val>
                                            <p:fltVal val="0"/>
                                          </p:val>
                                        </p:tav>
                                        <p:tav tm="100000">
                                          <p:val>
                                            <p:strVal val="#ppt_w"/>
                                          </p:val>
                                        </p:tav>
                                      </p:tavLst>
                                    </p:anim>
                                    <p:anim calcmode="lin" valueType="num">
                                      <p:cBhvr>
                                        <p:cTn id="20" dur="1000" fill="hold"/>
                                        <p:tgtEl>
                                          <p:spTgt spid="16"/>
                                        </p:tgtEl>
                                        <p:attrNameLst>
                                          <p:attrName>ppt_h</p:attrName>
                                        </p:attrNameLst>
                                      </p:cBhvr>
                                      <p:tavLst>
                                        <p:tav tm="0">
                                          <p:val>
                                            <p:fltVal val="0"/>
                                          </p:val>
                                        </p:tav>
                                        <p:tav tm="100000">
                                          <p:val>
                                            <p:strVal val="#ppt_h"/>
                                          </p:val>
                                        </p:tav>
                                      </p:tavLst>
                                    </p:anim>
                                    <p:anim calcmode="lin" valueType="num">
                                      <p:cBhvr>
                                        <p:cTn id="21" dur="1000" fill="hold"/>
                                        <p:tgtEl>
                                          <p:spTgt spid="16"/>
                                        </p:tgtEl>
                                        <p:attrNameLst>
                                          <p:attrName>style.rotation</p:attrName>
                                        </p:attrNameLst>
                                      </p:cBhvr>
                                      <p:tavLst>
                                        <p:tav tm="0">
                                          <p:val>
                                            <p:fltVal val="360"/>
                                          </p:val>
                                        </p:tav>
                                        <p:tav tm="100000">
                                          <p:val>
                                            <p:fltVal val="0"/>
                                          </p:val>
                                        </p:tav>
                                      </p:tavLst>
                                    </p:anim>
                                    <p:animEffect transition="in" filter="fade">
                                      <p:cBhvr>
                                        <p:cTn id="2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5" name="Picture Placeholder 14"/>
          <p:cNvSpPr>
            <a:spLocks noGrp="1"/>
          </p:cNvSpPr>
          <p:nvPr>
            <p:ph type="pic" sz="quarter" idx="16"/>
          </p:nvPr>
        </p:nvSpPr>
        <p:spPr>
          <a:xfrm>
            <a:off x="6144150" y="2864632"/>
            <a:ext cx="2779190" cy="1794210"/>
          </a:xfrm>
          <a:custGeom>
            <a:avLst/>
            <a:gdLst>
              <a:gd name="connsiteX0" fmla="*/ 299041 w 2779190"/>
              <a:gd name="connsiteY0" fmla="*/ 0 h 1794210"/>
              <a:gd name="connsiteX1" fmla="*/ 2480149 w 2779190"/>
              <a:gd name="connsiteY1" fmla="*/ 0 h 1794210"/>
              <a:gd name="connsiteX2" fmla="*/ 2779190 w 2779190"/>
              <a:gd name="connsiteY2" fmla="*/ 299041 h 1794210"/>
              <a:gd name="connsiteX3" fmla="*/ 2779190 w 2779190"/>
              <a:gd name="connsiteY3" fmla="*/ 1495169 h 1794210"/>
              <a:gd name="connsiteX4" fmla="*/ 2480149 w 2779190"/>
              <a:gd name="connsiteY4" fmla="*/ 1794210 h 1794210"/>
              <a:gd name="connsiteX5" fmla="*/ 299041 w 2779190"/>
              <a:gd name="connsiteY5" fmla="*/ 1794210 h 1794210"/>
              <a:gd name="connsiteX6" fmla="*/ 0 w 2779190"/>
              <a:gd name="connsiteY6" fmla="*/ 1495169 h 1794210"/>
              <a:gd name="connsiteX7" fmla="*/ 0 w 2779190"/>
              <a:gd name="connsiteY7" fmla="*/ 299041 h 1794210"/>
              <a:gd name="connsiteX8" fmla="*/ 299041 w 2779190"/>
              <a:gd name="connsiteY8" fmla="*/ 0 h 179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9190" h="1794210">
                <a:moveTo>
                  <a:pt x="299041" y="0"/>
                </a:moveTo>
                <a:lnTo>
                  <a:pt x="2480149" y="0"/>
                </a:lnTo>
                <a:cubicBezTo>
                  <a:pt x="2645305" y="0"/>
                  <a:pt x="2779190" y="133885"/>
                  <a:pt x="2779190" y="299041"/>
                </a:cubicBezTo>
                <a:lnTo>
                  <a:pt x="2779190" y="1495169"/>
                </a:lnTo>
                <a:cubicBezTo>
                  <a:pt x="2779190" y="1660325"/>
                  <a:pt x="2645305" y="1794210"/>
                  <a:pt x="2480149" y="1794210"/>
                </a:cubicBezTo>
                <a:lnTo>
                  <a:pt x="299041" y="1794210"/>
                </a:lnTo>
                <a:cubicBezTo>
                  <a:pt x="133885" y="1794210"/>
                  <a:pt x="0" y="1660325"/>
                  <a:pt x="0" y="1495169"/>
                </a:cubicBezTo>
                <a:lnTo>
                  <a:pt x="0" y="299041"/>
                </a:lnTo>
                <a:cubicBezTo>
                  <a:pt x="0" y="133885"/>
                  <a:pt x="133885" y="0"/>
                  <a:pt x="299041"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7" name="Picture Placeholder 16"/>
          <p:cNvSpPr>
            <a:spLocks noGrp="1"/>
          </p:cNvSpPr>
          <p:nvPr>
            <p:ph type="pic" sz="quarter" idx="17"/>
          </p:nvPr>
        </p:nvSpPr>
        <p:spPr>
          <a:xfrm>
            <a:off x="9069909" y="3123958"/>
            <a:ext cx="2314182" cy="1534885"/>
          </a:xfrm>
          <a:custGeom>
            <a:avLst/>
            <a:gdLst>
              <a:gd name="connsiteX0" fmla="*/ 255819 w 2314182"/>
              <a:gd name="connsiteY0" fmla="*/ 0 h 1534885"/>
              <a:gd name="connsiteX1" fmla="*/ 2058363 w 2314182"/>
              <a:gd name="connsiteY1" fmla="*/ 0 h 1534885"/>
              <a:gd name="connsiteX2" fmla="*/ 2314182 w 2314182"/>
              <a:gd name="connsiteY2" fmla="*/ 255819 h 1534885"/>
              <a:gd name="connsiteX3" fmla="*/ 2314182 w 2314182"/>
              <a:gd name="connsiteY3" fmla="*/ 1279066 h 1534885"/>
              <a:gd name="connsiteX4" fmla="*/ 2058363 w 2314182"/>
              <a:gd name="connsiteY4" fmla="*/ 1534885 h 1534885"/>
              <a:gd name="connsiteX5" fmla="*/ 255819 w 2314182"/>
              <a:gd name="connsiteY5" fmla="*/ 1534885 h 1534885"/>
              <a:gd name="connsiteX6" fmla="*/ 0 w 2314182"/>
              <a:gd name="connsiteY6" fmla="*/ 1279066 h 1534885"/>
              <a:gd name="connsiteX7" fmla="*/ 0 w 2314182"/>
              <a:gd name="connsiteY7" fmla="*/ 255819 h 1534885"/>
              <a:gd name="connsiteX8" fmla="*/ 255819 w 2314182"/>
              <a:gd name="connsiteY8" fmla="*/ 0 h 1534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4182" h="1534885">
                <a:moveTo>
                  <a:pt x="255819" y="0"/>
                </a:moveTo>
                <a:lnTo>
                  <a:pt x="2058363" y="0"/>
                </a:lnTo>
                <a:cubicBezTo>
                  <a:pt x="2199648" y="0"/>
                  <a:pt x="2314182" y="114534"/>
                  <a:pt x="2314182" y="255819"/>
                </a:cubicBezTo>
                <a:lnTo>
                  <a:pt x="2314182" y="1279066"/>
                </a:lnTo>
                <a:cubicBezTo>
                  <a:pt x="2314182" y="1420351"/>
                  <a:pt x="2199648" y="1534885"/>
                  <a:pt x="2058363" y="1534885"/>
                </a:cubicBezTo>
                <a:lnTo>
                  <a:pt x="255819" y="1534885"/>
                </a:lnTo>
                <a:cubicBezTo>
                  <a:pt x="114534" y="1534885"/>
                  <a:pt x="0" y="1420351"/>
                  <a:pt x="0" y="1279066"/>
                </a:cubicBezTo>
                <a:lnTo>
                  <a:pt x="0" y="255819"/>
                </a:lnTo>
                <a:cubicBezTo>
                  <a:pt x="0" y="114534"/>
                  <a:pt x="114534" y="0"/>
                  <a:pt x="255819"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9" name="Picture Placeholder 18"/>
          <p:cNvSpPr>
            <a:spLocks noGrp="1"/>
          </p:cNvSpPr>
          <p:nvPr>
            <p:ph type="pic" sz="quarter" idx="18"/>
          </p:nvPr>
        </p:nvSpPr>
        <p:spPr>
          <a:xfrm>
            <a:off x="6694097" y="1182562"/>
            <a:ext cx="2314182" cy="1534885"/>
          </a:xfrm>
          <a:custGeom>
            <a:avLst/>
            <a:gdLst>
              <a:gd name="connsiteX0" fmla="*/ 255819 w 2314182"/>
              <a:gd name="connsiteY0" fmla="*/ 0 h 1534885"/>
              <a:gd name="connsiteX1" fmla="*/ 2058363 w 2314182"/>
              <a:gd name="connsiteY1" fmla="*/ 0 h 1534885"/>
              <a:gd name="connsiteX2" fmla="*/ 2314182 w 2314182"/>
              <a:gd name="connsiteY2" fmla="*/ 255819 h 1534885"/>
              <a:gd name="connsiteX3" fmla="*/ 2314182 w 2314182"/>
              <a:gd name="connsiteY3" fmla="*/ 1279066 h 1534885"/>
              <a:gd name="connsiteX4" fmla="*/ 2058363 w 2314182"/>
              <a:gd name="connsiteY4" fmla="*/ 1534885 h 1534885"/>
              <a:gd name="connsiteX5" fmla="*/ 255819 w 2314182"/>
              <a:gd name="connsiteY5" fmla="*/ 1534885 h 1534885"/>
              <a:gd name="connsiteX6" fmla="*/ 0 w 2314182"/>
              <a:gd name="connsiteY6" fmla="*/ 1279066 h 1534885"/>
              <a:gd name="connsiteX7" fmla="*/ 0 w 2314182"/>
              <a:gd name="connsiteY7" fmla="*/ 255819 h 1534885"/>
              <a:gd name="connsiteX8" fmla="*/ 255819 w 2314182"/>
              <a:gd name="connsiteY8" fmla="*/ 0 h 1534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4182" h="1534885">
                <a:moveTo>
                  <a:pt x="255819" y="0"/>
                </a:moveTo>
                <a:lnTo>
                  <a:pt x="2058363" y="0"/>
                </a:lnTo>
                <a:cubicBezTo>
                  <a:pt x="2199648" y="0"/>
                  <a:pt x="2314182" y="114534"/>
                  <a:pt x="2314182" y="255819"/>
                </a:cubicBezTo>
                <a:lnTo>
                  <a:pt x="2314182" y="1279066"/>
                </a:lnTo>
                <a:cubicBezTo>
                  <a:pt x="2314182" y="1420351"/>
                  <a:pt x="2199648" y="1534885"/>
                  <a:pt x="2058363" y="1534885"/>
                </a:cubicBezTo>
                <a:lnTo>
                  <a:pt x="255819" y="1534885"/>
                </a:lnTo>
                <a:cubicBezTo>
                  <a:pt x="114534" y="1534885"/>
                  <a:pt x="0" y="1420351"/>
                  <a:pt x="0" y="1279066"/>
                </a:cubicBezTo>
                <a:lnTo>
                  <a:pt x="0" y="255819"/>
                </a:lnTo>
                <a:cubicBezTo>
                  <a:pt x="0" y="114534"/>
                  <a:pt x="114534" y="0"/>
                  <a:pt x="255819"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21" name="Picture Placeholder 20"/>
          <p:cNvSpPr>
            <a:spLocks noGrp="1"/>
          </p:cNvSpPr>
          <p:nvPr>
            <p:ph type="pic" sz="quarter" idx="19"/>
          </p:nvPr>
        </p:nvSpPr>
        <p:spPr>
          <a:xfrm>
            <a:off x="9135460" y="1070422"/>
            <a:ext cx="2779190" cy="1794210"/>
          </a:xfrm>
          <a:custGeom>
            <a:avLst/>
            <a:gdLst>
              <a:gd name="connsiteX0" fmla="*/ 299041 w 2779190"/>
              <a:gd name="connsiteY0" fmla="*/ 0 h 1794210"/>
              <a:gd name="connsiteX1" fmla="*/ 2480149 w 2779190"/>
              <a:gd name="connsiteY1" fmla="*/ 0 h 1794210"/>
              <a:gd name="connsiteX2" fmla="*/ 2779190 w 2779190"/>
              <a:gd name="connsiteY2" fmla="*/ 299041 h 1794210"/>
              <a:gd name="connsiteX3" fmla="*/ 2779190 w 2779190"/>
              <a:gd name="connsiteY3" fmla="*/ 1495169 h 1794210"/>
              <a:gd name="connsiteX4" fmla="*/ 2480149 w 2779190"/>
              <a:gd name="connsiteY4" fmla="*/ 1794210 h 1794210"/>
              <a:gd name="connsiteX5" fmla="*/ 299041 w 2779190"/>
              <a:gd name="connsiteY5" fmla="*/ 1794210 h 1794210"/>
              <a:gd name="connsiteX6" fmla="*/ 0 w 2779190"/>
              <a:gd name="connsiteY6" fmla="*/ 1495169 h 1794210"/>
              <a:gd name="connsiteX7" fmla="*/ 0 w 2779190"/>
              <a:gd name="connsiteY7" fmla="*/ 299041 h 1794210"/>
              <a:gd name="connsiteX8" fmla="*/ 299041 w 2779190"/>
              <a:gd name="connsiteY8" fmla="*/ 0 h 179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9190" h="1794210">
                <a:moveTo>
                  <a:pt x="299041" y="0"/>
                </a:moveTo>
                <a:lnTo>
                  <a:pt x="2480149" y="0"/>
                </a:lnTo>
                <a:cubicBezTo>
                  <a:pt x="2645305" y="0"/>
                  <a:pt x="2779190" y="133885"/>
                  <a:pt x="2779190" y="299041"/>
                </a:cubicBezTo>
                <a:lnTo>
                  <a:pt x="2779190" y="1495169"/>
                </a:lnTo>
                <a:cubicBezTo>
                  <a:pt x="2779190" y="1660325"/>
                  <a:pt x="2645305" y="1794210"/>
                  <a:pt x="2480149" y="1794210"/>
                </a:cubicBezTo>
                <a:lnTo>
                  <a:pt x="299041" y="1794210"/>
                </a:lnTo>
                <a:cubicBezTo>
                  <a:pt x="133885" y="1794210"/>
                  <a:pt x="0" y="1660325"/>
                  <a:pt x="0" y="1495169"/>
                </a:cubicBezTo>
                <a:lnTo>
                  <a:pt x="0" y="299041"/>
                </a:lnTo>
                <a:cubicBezTo>
                  <a:pt x="0" y="133885"/>
                  <a:pt x="133885" y="0"/>
                  <a:pt x="299041"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400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360"/>
                                          </p:val>
                                        </p:tav>
                                        <p:tav tm="100000">
                                          <p:val>
                                            <p:fltVal val="0"/>
                                          </p:val>
                                        </p:tav>
                                      </p:tavLst>
                                    </p:anim>
                                    <p:animEffect transition="in" filter="fade">
                                      <p:cBhvr>
                                        <p:cTn id="10" dur="1000"/>
                                        <p:tgtEl>
                                          <p:spTgt spid="15"/>
                                        </p:tgtEl>
                                      </p:cBhvr>
                                    </p:animEffect>
                                  </p:childTnLst>
                                </p:cTn>
                              </p:par>
                              <p:par>
                                <p:cTn id="11" presetID="49" presetClass="entr" presetSubtype="0" decel="100000" fill="hold" grpId="0" nodeType="withEffect" nodePh="1">
                                  <p:stCondLst>
                                    <p:cond delay="450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360"/>
                                          </p:val>
                                        </p:tav>
                                        <p:tav tm="100000">
                                          <p:val>
                                            <p:fltVal val="0"/>
                                          </p:val>
                                        </p:tav>
                                      </p:tavLst>
                                    </p:anim>
                                    <p:animEffect transition="in" filter="fade">
                                      <p:cBhvr>
                                        <p:cTn id="16" dur="1000"/>
                                        <p:tgtEl>
                                          <p:spTgt spid="21"/>
                                        </p:tgtEl>
                                      </p:cBhvr>
                                    </p:animEffect>
                                  </p:childTnLst>
                                </p:cTn>
                              </p:par>
                              <p:par>
                                <p:cTn id="17" presetID="49" presetClass="entr" presetSubtype="0" decel="100000" fill="hold" grpId="0" nodeType="withEffect" nodePh="1">
                                  <p:stCondLst>
                                    <p:cond delay="5000"/>
                                  </p:stCondLst>
                                  <p:endCondLst>
                                    <p:cond evt="begin" delay="0">
                                      <p:tn val="17"/>
                                    </p:cond>
                                  </p:endCondLst>
                                  <p:childTnLst>
                                    <p:set>
                                      <p:cBhvr>
                                        <p:cTn id="18" dur="1" fill="hold">
                                          <p:stCondLst>
                                            <p:cond delay="0"/>
                                          </p:stCondLst>
                                        </p:cTn>
                                        <p:tgtEl>
                                          <p:spTgt spid="19"/>
                                        </p:tgtEl>
                                        <p:attrNameLst>
                                          <p:attrName>style.visibility</p:attrName>
                                        </p:attrNameLst>
                                      </p:cBhvr>
                                      <p:to>
                                        <p:strVal val="visible"/>
                                      </p:to>
                                    </p:set>
                                    <p:anim calcmode="lin" valueType="num">
                                      <p:cBhvr>
                                        <p:cTn id="19" dur="1000" fill="hold"/>
                                        <p:tgtEl>
                                          <p:spTgt spid="19"/>
                                        </p:tgtEl>
                                        <p:attrNameLst>
                                          <p:attrName>ppt_w</p:attrName>
                                        </p:attrNameLst>
                                      </p:cBhvr>
                                      <p:tavLst>
                                        <p:tav tm="0">
                                          <p:val>
                                            <p:fltVal val="0"/>
                                          </p:val>
                                        </p:tav>
                                        <p:tav tm="100000">
                                          <p:val>
                                            <p:strVal val="#ppt_w"/>
                                          </p:val>
                                        </p:tav>
                                      </p:tavLst>
                                    </p:anim>
                                    <p:anim calcmode="lin" valueType="num">
                                      <p:cBhvr>
                                        <p:cTn id="20" dur="1000" fill="hold"/>
                                        <p:tgtEl>
                                          <p:spTgt spid="19"/>
                                        </p:tgtEl>
                                        <p:attrNameLst>
                                          <p:attrName>ppt_h</p:attrName>
                                        </p:attrNameLst>
                                      </p:cBhvr>
                                      <p:tavLst>
                                        <p:tav tm="0">
                                          <p:val>
                                            <p:fltVal val="0"/>
                                          </p:val>
                                        </p:tav>
                                        <p:tav tm="100000">
                                          <p:val>
                                            <p:strVal val="#ppt_h"/>
                                          </p:val>
                                        </p:tav>
                                      </p:tavLst>
                                    </p:anim>
                                    <p:anim calcmode="lin" valueType="num">
                                      <p:cBhvr>
                                        <p:cTn id="21" dur="1000" fill="hold"/>
                                        <p:tgtEl>
                                          <p:spTgt spid="19"/>
                                        </p:tgtEl>
                                        <p:attrNameLst>
                                          <p:attrName>style.rotation</p:attrName>
                                        </p:attrNameLst>
                                      </p:cBhvr>
                                      <p:tavLst>
                                        <p:tav tm="0">
                                          <p:val>
                                            <p:fltVal val="360"/>
                                          </p:val>
                                        </p:tav>
                                        <p:tav tm="100000">
                                          <p:val>
                                            <p:fltVal val="0"/>
                                          </p:val>
                                        </p:tav>
                                      </p:tavLst>
                                    </p:anim>
                                    <p:animEffect transition="in" filter="fade">
                                      <p:cBhvr>
                                        <p:cTn id="22" dur="1000"/>
                                        <p:tgtEl>
                                          <p:spTgt spid="19"/>
                                        </p:tgtEl>
                                      </p:cBhvr>
                                    </p:animEffect>
                                  </p:childTnLst>
                                </p:cTn>
                              </p:par>
                              <p:par>
                                <p:cTn id="23" presetID="49" presetClass="entr" presetSubtype="0" decel="100000" fill="hold" grpId="0" nodeType="withEffect" nodePh="1">
                                  <p:stCondLst>
                                    <p:cond delay="5500"/>
                                  </p:stCondLst>
                                  <p:endCondLst>
                                    <p:cond evt="begin" delay="0">
                                      <p:tn val="23"/>
                                    </p:cond>
                                  </p:endCondLst>
                                  <p:childTnLst>
                                    <p:set>
                                      <p:cBhvr>
                                        <p:cTn id="24" dur="1" fill="hold">
                                          <p:stCondLst>
                                            <p:cond delay="0"/>
                                          </p:stCondLst>
                                        </p:cTn>
                                        <p:tgtEl>
                                          <p:spTgt spid="17"/>
                                        </p:tgtEl>
                                        <p:attrNameLst>
                                          <p:attrName>style.visibility</p:attrName>
                                        </p:attrNameLst>
                                      </p:cBhvr>
                                      <p:to>
                                        <p:strVal val="visible"/>
                                      </p:to>
                                    </p:set>
                                    <p:anim calcmode="lin" valueType="num">
                                      <p:cBhvr>
                                        <p:cTn id="25" dur="1000" fill="hold"/>
                                        <p:tgtEl>
                                          <p:spTgt spid="17"/>
                                        </p:tgtEl>
                                        <p:attrNameLst>
                                          <p:attrName>ppt_w</p:attrName>
                                        </p:attrNameLst>
                                      </p:cBhvr>
                                      <p:tavLst>
                                        <p:tav tm="0">
                                          <p:val>
                                            <p:fltVal val="0"/>
                                          </p:val>
                                        </p:tav>
                                        <p:tav tm="100000">
                                          <p:val>
                                            <p:strVal val="#ppt_w"/>
                                          </p:val>
                                        </p:tav>
                                      </p:tavLst>
                                    </p:anim>
                                    <p:anim calcmode="lin" valueType="num">
                                      <p:cBhvr>
                                        <p:cTn id="26" dur="1000" fill="hold"/>
                                        <p:tgtEl>
                                          <p:spTgt spid="17"/>
                                        </p:tgtEl>
                                        <p:attrNameLst>
                                          <p:attrName>ppt_h</p:attrName>
                                        </p:attrNameLst>
                                      </p:cBhvr>
                                      <p:tavLst>
                                        <p:tav tm="0">
                                          <p:val>
                                            <p:fltVal val="0"/>
                                          </p:val>
                                        </p:tav>
                                        <p:tav tm="100000">
                                          <p:val>
                                            <p:strVal val="#ppt_h"/>
                                          </p:val>
                                        </p:tav>
                                      </p:tavLst>
                                    </p:anim>
                                    <p:anim calcmode="lin" valueType="num">
                                      <p:cBhvr>
                                        <p:cTn id="27" dur="1000" fill="hold"/>
                                        <p:tgtEl>
                                          <p:spTgt spid="17"/>
                                        </p:tgtEl>
                                        <p:attrNameLst>
                                          <p:attrName>style.rotation</p:attrName>
                                        </p:attrNameLst>
                                      </p:cBhvr>
                                      <p:tavLst>
                                        <p:tav tm="0">
                                          <p:val>
                                            <p:fltVal val="360"/>
                                          </p:val>
                                        </p:tav>
                                        <p:tav tm="100000">
                                          <p:val>
                                            <p:fltVal val="0"/>
                                          </p:val>
                                        </p:tav>
                                      </p:tavLst>
                                    </p:anim>
                                    <p:animEffect transition="in" filter="fade">
                                      <p:cBhvr>
                                        <p:cTn id="28"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p:bldP spid="2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5148776" y="1471347"/>
            <a:ext cx="2348138" cy="3899841"/>
          </a:xfrm>
          <a:custGeom>
            <a:avLst/>
            <a:gdLst>
              <a:gd name="connsiteX0" fmla="*/ 370067 w 2348138"/>
              <a:gd name="connsiteY0" fmla="*/ 0 h 3899841"/>
              <a:gd name="connsiteX1" fmla="*/ 1978071 w 2348138"/>
              <a:gd name="connsiteY1" fmla="*/ 0 h 3899841"/>
              <a:gd name="connsiteX2" fmla="*/ 2348138 w 2348138"/>
              <a:gd name="connsiteY2" fmla="*/ 370067 h 3899841"/>
              <a:gd name="connsiteX3" fmla="*/ 2348138 w 2348138"/>
              <a:gd name="connsiteY3" fmla="*/ 3529774 h 3899841"/>
              <a:gd name="connsiteX4" fmla="*/ 1978071 w 2348138"/>
              <a:gd name="connsiteY4" fmla="*/ 3899841 h 3899841"/>
              <a:gd name="connsiteX5" fmla="*/ 370067 w 2348138"/>
              <a:gd name="connsiteY5" fmla="*/ 3899841 h 3899841"/>
              <a:gd name="connsiteX6" fmla="*/ 0 w 2348138"/>
              <a:gd name="connsiteY6" fmla="*/ 3529774 h 3899841"/>
              <a:gd name="connsiteX7" fmla="*/ 0 w 2348138"/>
              <a:gd name="connsiteY7" fmla="*/ 370067 h 3899841"/>
              <a:gd name="connsiteX8" fmla="*/ 370067 w 2348138"/>
              <a:gd name="connsiteY8" fmla="*/ 0 h 3899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138" h="3899841">
                <a:moveTo>
                  <a:pt x="370067" y="0"/>
                </a:moveTo>
                <a:lnTo>
                  <a:pt x="1978071" y="0"/>
                </a:lnTo>
                <a:cubicBezTo>
                  <a:pt x="2182453" y="0"/>
                  <a:pt x="2348138" y="165685"/>
                  <a:pt x="2348138" y="370067"/>
                </a:cubicBezTo>
                <a:lnTo>
                  <a:pt x="2348138" y="3529774"/>
                </a:lnTo>
                <a:cubicBezTo>
                  <a:pt x="2348138" y="3734156"/>
                  <a:pt x="2182453" y="3899841"/>
                  <a:pt x="1978071" y="3899841"/>
                </a:cubicBezTo>
                <a:lnTo>
                  <a:pt x="370067" y="3899841"/>
                </a:lnTo>
                <a:cubicBezTo>
                  <a:pt x="165685" y="3899841"/>
                  <a:pt x="0" y="3734156"/>
                  <a:pt x="0" y="3529774"/>
                </a:cubicBezTo>
                <a:lnTo>
                  <a:pt x="0" y="370067"/>
                </a:lnTo>
                <a:cubicBezTo>
                  <a:pt x="0" y="165685"/>
                  <a:pt x="165685" y="0"/>
                  <a:pt x="3700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2" name="Picture Placeholder 11"/>
          <p:cNvSpPr>
            <a:spLocks noGrp="1"/>
          </p:cNvSpPr>
          <p:nvPr>
            <p:ph type="pic" sz="quarter" idx="17"/>
          </p:nvPr>
        </p:nvSpPr>
        <p:spPr>
          <a:xfrm>
            <a:off x="7742342" y="1471347"/>
            <a:ext cx="2348138" cy="3899841"/>
          </a:xfrm>
          <a:custGeom>
            <a:avLst/>
            <a:gdLst>
              <a:gd name="connsiteX0" fmla="*/ 370067 w 2348138"/>
              <a:gd name="connsiteY0" fmla="*/ 0 h 3899841"/>
              <a:gd name="connsiteX1" fmla="*/ 1978071 w 2348138"/>
              <a:gd name="connsiteY1" fmla="*/ 0 h 3899841"/>
              <a:gd name="connsiteX2" fmla="*/ 2348138 w 2348138"/>
              <a:gd name="connsiteY2" fmla="*/ 370067 h 3899841"/>
              <a:gd name="connsiteX3" fmla="*/ 2348138 w 2348138"/>
              <a:gd name="connsiteY3" fmla="*/ 3529774 h 3899841"/>
              <a:gd name="connsiteX4" fmla="*/ 1978071 w 2348138"/>
              <a:gd name="connsiteY4" fmla="*/ 3899841 h 3899841"/>
              <a:gd name="connsiteX5" fmla="*/ 370067 w 2348138"/>
              <a:gd name="connsiteY5" fmla="*/ 3899841 h 3899841"/>
              <a:gd name="connsiteX6" fmla="*/ 0 w 2348138"/>
              <a:gd name="connsiteY6" fmla="*/ 3529774 h 3899841"/>
              <a:gd name="connsiteX7" fmla="*/ 0 w 2348138"/>
              <a:gd name="connsiteY7" fmla="*/ 370067 h 3899841"/>
              <a:gd name="connsiteX8" fmla="*/ 370067 w 2348138"/>
              <a:gd name="connsiteY8" fmla="*/ 0 h 3899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138" h="3899841">
                <a:moveTo>
                  <a:pt x="370067" y="0"/>
                </a:moveTo>
                <a:lnTo>
                  <a:pt x="1978071" y="0"/>
                </a:lnTo>
                <a:cubicBezTo>
                  <a:pt x="2182453" y="0"/>
                  <a:pt x="2348138" y="165685"/>
                  <a:pt x="2348138" y="370067"/>
                </a:cubicBezTo>
                <a:lnTo>
                  <a:pt x="2348138" y="3529774"/>
                </a:lnTo>
                <a:cubicBezTo>
                  <a:pt x="2348138" y="3734156"/>
                  <a:pt x="2182453" y="3899841"/>
                  <a:pt x="1978071" y="3899841"/>
                </a:cubicBezTo>
                <a:lnTo>
                  <a:pt x="370067" y="3899841"/>
                </a:lnTo>
                <a:cubicBezTo>
                  <a:pt x="165685" y="3899841"/>
                  <a:pt x="0" y="3734156"/>
                  <a:pt x="0" y="3529774"/>
                </a:cubicBezTo>
                <a:lnTo>
                  <a:pt x="0" y="370067"/>
                </a:lnTo>
                <a:cubicBezTo>
                  <a:pt x="0" y="165685"/>
                  <a:pt x="165685" y="0"/>
                  <a:pt x="3700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4" name="Picture Placeholder 13"/>
          <p:cNvSpPr>
            <a:spLocks noGrp="1"/>
          </p:cNvSpPr>
          <p:nvPr>
            <p:ph type="pic" sz="quarter" idx="18"/>
          </p:nvPr>
        </p:nvSpPr>
        <p:spPr>
          <a:xfrm>
            <a:off x="10336814" y="1471348"/>
            <a:ext cx="1855187" cy="3899841"/>
          </a:xfrm>
          <a:custGeom>
            <a:avLst/>
            <a:gdLst>
              <a:gd name="connsiteX0" fmla="*/ 370067 w 1855187"/>
              <a:gd name="connsiteY0" fmla="*/ 0 h 3899841"/>
              <a:gd name="connsiteX1" fmla="*/ 1855187 w 1855187"/>
              <a:gd name="connsiteY1" fmla="*/ 0 h 3899841"/>
              <a:gd name="connsiteX2" fmla="*/ 1855187 w 1855187"/>
              <a:gd name="connsiteY2" fmla="*/ 3899841 h 3899841"/>
              <a:gd name="connsiteX3" fmla="*/ 370067 w 1855187"/>
              <a:gd name="connsiteY3" fmla="*/ 3899841 h 3899841"/>
              <a:gd name="connsiteX4" fmla="*/ 0 w 1855187"/>
              <a:gd name="connsiteY4" fmla="*/ 3529774 h 3899841"/>
              <a:gd name="connsiteX5" fmla="*/ 0 w 1855187"/>
              <a:gd name="connsiteY5" fmla="*/ 370067 h 3899841"/>
              <a:gd name="connsiteX6" fmla="*/ 370067 w 1855187"/>
              <a:gd name="connsiteY6" fmla="*/ 0 h 3899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5187" h="3899841">
                <a:moveTo>
                  <a:pt x="370067" y="0"/>
                </a:moveTo>
                <a:lnTo>
                  <a:pt x="1855187" y="0"/>
                </a:lnTo>
                <a:lnTo>
                  <a:pt x="1855187" y="3899841"/>
                </a:lnTo>
                <a:lnTo>
                  <a:pt x="370067" y="3899841"/>
                </a:lnTo>
                <a:cubicBezTo>
                  <a:pt x="165685" y="3899841"/>
                  <a:pt x="0" y="3734156"/>
                  <a:pt x="0" y="3529774"/>
                </a:cubicBezTo>
                <a:lnTo>
                  <a:pt x="0" y="370067"/>
                </a:lnTo>
                <a:cubicBezTo>
                  <a:pt x="0" y="165685"/>
                  <a:pt x="165685" y="0"/>
                  <a:pt x="3700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410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nodePh="1">
                                  <p:stCondLst>
                                    <p:cond delay="4600"/>
                                  </p:stCondLst>
                                  <p:endCondLst>
                                    <p:cond evt="begin" delay="0">
                                      <p:tn val="9"/>
                                    </p:cond>
                                  </p:end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nodePh="1">
                                  <p:stCondLst>
                                    <p:cond delay="5100"/>
                                  </p:stCondLst>
                                  <p:endCondLst>
                                    <p:cond evt="begin" delay="0">
                                      <p:tn val="13"/>
                                    </p:cond>
                                  </p:end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000" fill="hold"/>
                                        <p:tgtEl>
                                          <p:spTgt spid="14"/>
                                        </p:tgtEl>
                                        <p:attrNameLst>
                                          <p:attrName>ppt_x</p:attrName>
                                        </p:attrNameLst>
                                      </p:cBhvr>
                                      <p:tavLst>
                                        <p:tav tm="0">
                                          <p:val>
                                            <p:strVal val="#ppt_x"/>
                                          </p:val>
                                        </p:tav>
                                        <p:tav tm="100000">
                                          <p:val>
                                            <p:strVal val="#ppt_x"/>
                                          </p:val>
                                        </p:tav>
                                      </p:tavLst>
                                    </p:anim>
                                    <p:anim calcmode="lin" valueType="num">
                                      <p:cBhvr additive="base">
                                        <p:cTn id="16"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85D6D-2CF4-4DD3-B986-2518B13082D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93D14-AD57-4EA4-969F-B964F5464D3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2" name="Picture Placeholder 11"/>
          <p:cNvSpPr>
            <a:spLocks noGrp="1"/>
          </p:cNvSpPr>
          <p:nvPr>
            <p:ph type="pic" sz="quarter" idx="16"/>
          </p:nvPr>
        </p:nvSpPr>
        <p:spPr>
          <a:xfrm>
            <a:off x="1325005" y="2528210"/>
            <a:ext cx="2489578" cy="1528811"/>
          </a:xfrm>
          <a:custGeom>
            <a:avLst/>
            <a:gdLst>
              <a:gd name="connsiteX0" fmla="*/ 132 w 2489578"/>
              <a:gd name="connsiteY0" fmla="*/ 0 h 1528811"/>
              <a:gd name="connsiteX1" fmla="*/ 2489446 w 2489578"/>
              <a:gd name="connsiteY1" fmla="*/ 0 h 1528811"/>
              <a:gd name="connsiteX2" fmla="*/ 2489578 w 2489578"/>
              <a:gd name="connsiteY2" fmla="*/ 1313 h 1528811"/>
              <a:gd name="connsiteX3" fmla="*/ 2489578 w 2489578"/>
              <a:gd name="connsiteY3" fmla="*/ 1305796 h 1528811"/>
              <a:gd name="connsiteX4" fmla="*/ 2266563 w 2489578"/>
              <a:gd name="connsiteY4" fmla="*/ 1528811 h 1528811"/>
              <a:gd name="connsiteX5" fmla="*/ 223015 w 2489578"/>
              <a:gd name="connsiteY5" fmla="*/ 1528811 h 1528811"/>
              <a:gd name="connsiteX6" fmla="*/ 0 w 2489578"/>
              <a:gd name="connsiteY6" fmla="*/ 1305796 h 1528811"/>
              <a:gd name="connsiteX7" fmla="*/ 0 w 2489578"/>
              <a:gd name="connsiteY7" fmla="*/ 1313 h 1528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9578" h="1528811">
                <a:moveTo>
                  <a:pt x="132" y="0"/>
                </a:moveTo>
                <a:lnTo>
                  <a:pt x="2489446" y="0"/>
                </a:lnTo>
                <a:lnTo>
                  <a:pt x="2489578" y="1313"/>
                </a:lnTo>
                <a:lnTo>
                  <a:pt x="2489578" y="1305796"/>
                </a:lnTo>
                <a:cubicBezTo>
                  <a:pt x="2489578" y="1428964"/>
                  <a:pt x="2389731" y="1528811"/>
                  <a:pt x="2266563" y="1528811"/>
                </a:cubicBezTo>
                <a:lnTo>
                  <a:pt x="223015" y="1528811"/>
                </a:lnTo>
                <a:cubicBezTo>
                  <a:pt x="99847" y="1528811"/>
                  <a:pt x="0" y="1428964"/>
                  <a:pt x="0" y="1305796"/>
                </a:cubicBezTo>
                <a:lnTo>
                  <a:pt x="0" y="1313"/>
                </a:ln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4" name="Picture Placeholder 13"/>
          <p:cNvSpPr>
            <a:spLocks noGrp="1"/>
          </p:cNvSpPr>
          <p:nvPr>
            <p:ph type="pic" sz="quarter" idx="17"/>
          </p:nvPr>
        </p:nvSpPr>
        <p:spPr>
          <a:xfrm>
            <a:off x="4851210" y="2528210"/>
            <a:ext cx="2489578" cy="1528811"/>
          </a:xfrm>
          <a:custGeom>
            <a:avLst/>
            <a:gdLst>
              <a:gd name="connsiteX0" fmla="*/ 132 w 2489578"/>
              <a:gd name="connsiteY0" fmla="*/ 0 h 1528811"/>
              <a:gd name="connsiteX1" fmla="*/ 2489446 w 2489578"/>
              <a:gd name="connsiteY1" fmla="*/ 0 h 1528811"/>
              <a:gd name="connsiteX2" fmla="*/ 2489578 w 2489578"/>
              <a:gd name="connsiteY2" fmla="*/ 1313 h 1528811"/>
              <a:gd name="connsiteX3" fmla="*/ 2489578 w 2489578"/>
              <a:gd name="connsiteY3" fmla="*/ 1305796 h 1528811"/>
              <a:gd name="connsiteX4" fmla="*/ 2266563 w 2489578"/>
              <a:gd name="connsiteY4" fmla="*/ 1528811 h 1528811"/>
              <a:gd name="connsiteX5" fmla="*/ 223015 w 2489578"/>
              <a:gd name="connsiteY5" fmla="*/ 1528811 h 1528811"/>
              <a:gd name="connsiteX6" fmla="*/ 0 w 2489578"/>
              <a:gd name="connsiteY6" fmla="*/ 1305796 h 1528811"/>
              <a:gd name="connsiteX7" fmla="*/ 0 w 2489578"/>
              <a:gd name="connsiteY7" fmla="*/ 1313 h 1528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9578" h="1528811">
                <a:moveTo>
                  <a:pt x="132" y="0"/>
                </a:moveTo>
                <a:lnTo>
                  <a:pt x="2489446" y="0"/>
                </a:lnTo>
                <a:lnTo>
                  <a:pt x="2489578" y="1313"/>
                </a:lnTo>
                <a:lnTo>
                  <a:pt x="2489578" y="1305796"/>
                </a:lnTo>
                <a:cubicBezTo>
                  <a:pt x="2489578" y="1428964"/>
                  <a:pt x="2389731" y="1528811"/>
                  <a:pt x="2266563" y="1528811"/>
                </a:cubicBezTo>
                <a:lnTo>
                  <a:pt x="223015" y="1528811"/>
                </a:lnTo>
                <a:cubicBezTo>
                  <a:pt x="99847" y="1528811"/>
                  <a:pt x="0" y="1428964"/>
                  <a:pt x="0" y="1305796"/>
                </a:cubicBezTo>
                <a:lnTo>
                  <a:pt x="0" y="1313"/>
                </a:ln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6" name="Picture Placeholder 15"/>
          <p:cNvSpPr>
            <a:spLocks noGrp="1"/>
          </p:cNvSpPr>
          <p:nvPr>
            <p:ph type="pic" sz="quarter" idx="18"/>
          </p:nvPr>
        </p:nvSpPr>
        <p:spPr>
          <a:xfrm>
            <a:off x="8377415" y="2528210"/>
            <a:ext cx="2489578" cy="1528811"/>
          </a:xfrm>
          <a:custGeom>
            <a:avLst/>
            <a:gdLst>
              <a:gd name="connsiteX0" fmla="*/ 132 w 2489578"/>
              <a:gd name="connsiteY0" fmla="*/ 0 h 1528811"/>
              <a:gd name="connsiteX1" fmla="*/ 2489446 w 2489578"/>
              <a:gd name="connsiteY1" fmla="*/ 0 h 1528811"/>
              <a:gd name="connsiteX2" fmla="*/ 2489578 w 2489578"/>
              <a:gd name="connsiteY2" fmla="*/ 1313 h 1528811"/>
              <a:gd name="connsiteX3" fmla="*/ 2489578 w 2489578"/>
              <a:gd name="connsiteY3" fmla="*/ 1305796 h 1528811"/>
              <a:gd name="connsiteX4" fmla="*/ 2266563 w 2489578"/>
              <a:gd name="connsiteY4" fmla="*/ 1528811 h 1528811"/>
              <a:gd name="connsiteX5" fmla="*/ 223015 w 2489578"/>
              <a:gd name="connsiteY5" fmla="*/ 1528811 h 1528811"/>
              <a:gd name="connsiteX6" fmla="*/ 0 w 2489578"/>
              <a:gd name="connsiteY6" fmla="*/ 1305796 h 1528811"/>
              <a:gd name="connsiteX7" fmla="*/ 0 w 2489578"/>
              <a:gd name="connsiteY7" fmla="*/ 1313 h 1528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9578" h="1528811">
                <a:moveTo>
                  <a:pt x="132" y="0"/>
                </a:moveTo>
                <a:lnTo>
                  <a:pt x="2489446" y="0"/>
                </a:lnTo>
                <a:lnTo>
                  <a:pt x="2489578" y="1313"/>
                </a:lnTo>
                <a:lnTo>
                  <a:pt x="2489578" y="1305796"/>
                </a:lnTo>
                <a:cubicBezTo>
                  <a:pt x="2489578" y="1428964"/>
                  <a:pt x="2389731" y="1528811"/>
                  <a:pt x="2266563" y="1528811"/>
                </a:cubicBezTo>
                <a:lnTo>
                  <a:pt x="223015" y="1528811"/>
                </a:lnTo>
                <a:cubicBezTo>
                  <a:pt x="99847" y="1528811"/>
                  <a:pt x="0" y="1428964"/>
                  <a:pt x="0" y="1305796"/>
                </a:cubicBezTo>
                <a:lnTo>
                  <a:pt x="0" y="1313"/>
                </a:ln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nodePh="1">
                                  <p:stCondLst>
                                    <p:cond delay="420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nodePh="1">
                                  <p:stCondLst>
                                    <p:cond delay="8700"/>
                                  </p:stCondLst>
                                  <p:endCondLst>
                                    <p:cond evt="begin" delay="0">
                                      <p:tn val="9"/>
                                    </p:cond>
                                  </p:end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nodePh="1">
                                  <p:stCondLst>
                                    <p:cond delay="13200"/>
                                  </p:stCondLst>
                                  <p:endCondLst>
                                    <p:cond evt="begin" delay="0">
                                      <p:tn val="13"/>
                                    </p:cond>
                                  </p:end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7" name="Picture Placeholder 26"/>
          <p:cNvSpPr>
            <a:spLocks noGrp="1"/>
          </p:cNvSpPr>
          <p:nvPr>
            <p:ph type="pic" sz="quarter" idx="16"/>
          </p:nvPr>
        </p:nvSpPr>
        <p:spPr>
          <a:xfrm>
            <a:off x="890311" y="2943694"/>
            <a:ext cx="1971342" cy="1647897"/>
          </a:xfrm>
          <a:custGeom>
            <a:avLst/>
            <a:gdLst>
              <a:gd name="connsiteX0" fmla="*/ 165967 w 1971342"/>
              <a:gd name="connsiteY0" fmla="*/ 0 h 1647897"/>
              <a:gd name="connsiteX1" fmla="*/ 1805375 w 1971342"/>
              <a:gd name="connsiteY1" fmla="*/ 0 h 1647897"/>
              <a:gd name="connsiteX2" fmla="*/ 1971342 w 1971342"/>
              <a:gd name="connsiteY2" fmla="*/ 165967 h 1647897"/>
              <a:gd name="connsiteX3" fmla="*/ 1971342 w 1971342"/>
              <a:gd name="connsiteY3" fmla="*/ 1647897 h 1647897"/>
              <a:gd name="connsiteX4" fmla="*/ 1847910 w 1971342"/>
              <a:gd name="connsiteY4" fmla="*/ 1625711 h 1647897"/>
              <a:gd name="connsiteX5" fmla="*/ 38073 w 1971342"/>
              <a:gd name="connsiteY5" fmla="*/ 1300894 h 1647897"/>
              <a:gd name="connsiteX6" fmla="*/ 0 w 1971342"/>
              <a:gd name="connsiteY6" fmla="*/ 1300664 h 1647897"/>
              <a:gd name="connsiteX7" fmla="*/ 0 w 1971342"/>
              <a:gd name="connsiteY7" fmla="*/ 165967 h 1647897"/>
              <a:gd name="connsiteX8" fmla="*/ 165967 w 1971342"/>
              <a:gd name="connsiteY8" fmla="*/ 0 h 1647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1342" h="1647897">
                <a:moveTo>
                  <a:pt x="165967" y="0"/>
                </a:moveTo>
                <a:lnTo>
                  <a:pt x="1805375" y="0"/>
                </a:lnTo>
                <a:cubicBezTo>
                  <a:pt x="1897036" y="0"/>
                  <a:pt x="1971342" y="74306"/>
                  <a:pt x="1971342" y="165967"/>
                </a:cubicBezTo>
                <a:lnTo>
                  <a:pt x="1971342" y="1647897"/>
                </a:lnTo>
                <a:lnTo>
                  <a:pt x="1847910" y="1625711"/>
                </a:lnTo>
                <a:cubicBezTo>
                  <a:pt x="1334961" y="1516472"/>
                  <a:pt x="859014" y="1320167"/>
                  <a:pt x="38073" y="1300894"/>
                </a:cubicBezTo>
                <a:lnTo>
                  <a:pt x="0" y="1300664"/>
                </a:lnTo>
                <a:lnTo>
                  <a:pt x="0" y="165967"/>
                </a:lnTo>
                <a:cubicBezTo>
                  <a:pt x="0" y="74306"/>
                  <a:pt x="74306" y="0"/>
                  <a:pt x="1659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28" name="Picture Placeholder 27"/>
          <p:cNvSpPr>
            <a:spLocks noGrp="1"/>
          </p:cNvSpPr>
          <p:nvPr>
            <p:ph type="pic" sz="quarter" idx="17"/>
          </p:nvPr>
        </p:nvSpPr>
        <p:spPr>
          <a:xfrm>
            <a:off x="3433155" y="2943694"/>
            <a:ext cx="1971342" cy="1647897"/>
          </a:xfrm>
          <a:custGeom>
            <a:avLst/>
            <a:gdLst>
              <a:gd name="connsiteX0" fmla="*/ 165967 w 1971342"/>
              <a:gd name="connsiteY0" fmla="*/ 0 h 1647897"/>
              <a:gd name="connsiteX1" fmla="*/ 1805375 w 1971342"/>
              <a:gd name="connsiteY1" fmla="*/ 0 h 1647897"/>
              <a:gd name="connsiteX2" fmla="*/ 1971342 w 1971342"/>
              <a:gd name="connsiteY2" fmla="*/ 165967 h 1647897"/>
              <a:gd name="connsiteX3" fmla="*/ 1971342 w 1971342"/>
              <a:gd name="connsiteY3" fmla="*/ 1647897 h 1647897"/>
              <a:gd name="connsiteX4" fmla="*/ 1847910 w 1971342"/>
              <a:gd name="connsiteY4" fmla="*/ 1625711 h 1647897"/>
              <a:gd name="connsiteX5" fmla="*/ 38073 w 1971342"/>
              <a:gd name="connsiteY5" fmla="*/ 1300894 h 1647897"/>
              <a:gd name="connsiteX6" fmla="*/ 0 w 1971342"/>
              <a:gd name="connsiteY6" fmla="*/ 1300664 h 1647897"/>
              <a:gd name="connsiteX7" fmla="*/ 0 w 1971342"/>
              <a:gd name="connsiteY7" fmla="*/ 165967 h 1647897"/>
              <a:gd name="connsiteX8" fmla="*/ 165967 w 1971342"/>
              <a:gd name="connsiteY8" fmla="*/ 0 h 1647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1342" h="1647897">
                <a:moveTo>
                  <a:pt x="165967" y="0"/>
                </a:moveTo>
                <a:lnTo>
                  <a:pt x="1805375" y="0"/>
                </a:lnTo>
                <a:cubicBezTo>
                  <a:pt x="1897036" y="0"/>
                  <a:pt x="1971342" y="74306"/>
                  <a:pt x="1971342" y="165967"/>
                </a:cubicBezTo>
                <a:lnTo>
                  <a:pt x="1971342" y="1647897"/>
                </a:lnTo>
                <a:lnTo>
                  <a:pt x="1847910" y="1625711"/>
                </a:lnTo>
                <a:cubicBezTo>
                  <a:pt x="1334961" y="1516472"/>
                  <a:pt x="859014" y="1320167"/>
                  <a:pt x="38073" y="1300894"/>
                </a:cubicBezTo>
                <a:lnTo>
                  <a:pt x="0" y="1300664"/>
                </a:lnTo>
                <a:lnTo>
                  <a:pt x="0" y="165967"/>
                </a:lnTo>
                <a:cubicBezTo>
                  <a:pt x="0" y="74306"/>
                  <a:pt x="74306" y="0"/>
                  <a:pt x="1659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29" name="Picture Placeholder 28"/>
          <p:cNvSpPr>
            <a:spLocks noGrp="1"/>
          </p:cNvSpPr>
          <p:nvPr>
            <p:ph type="pic" sz="quarter" idx="18"/>
          </p:nvPr>
        </p:nvSpPr>
        <p:spPr>
          <a:xfrm>
            <a:off x="6077452" y="2943694"/>
            <a:ext cx="1971342" cy="1647897"/>
          </a:xfrm>
          <a:custGeom>
            <a:avLst/>
            <a:gdLst>
              <a:gd name="connsiteX0" fmla="*/ 165967 w 1971342"/>
              <a:gd name="connsiteY0" fmla="*/ 0 h 1647897"/>
              <a:gd name="connsiteX1" fmla="*/ 1805375 w 1971342"/>
              <a:gd name="connsiteY1" fmla="*/ 0 h 1647897"/>
              <a:gd name="connsiteX2" fmla="*/ 1971342 w 1971342"/>
              <a:gd name="connsiteY2" fmla="*/ 165967 h 1647897"/>
              <a:gd name="connsiteX3" fmla="*/ 1971342 w 1971342"/>
              <a:gd name="connsiteY3" fmla="*/ 1647897 h 1647897"/>
              <a:gd name="connsiteX4" fmla="*/ 1847910 w 1971342"/>
              <a:gd name="connsiteY4" fmla="*/ 1625711 h 1647897"/>
              <a:gd name="connsiteX5" fmla="*/ 38073 w 1971342"/>
              <a:gd name="connsiteY5" fmla="*/ 1300894 h 1647897"/>
              <a:gd name="connsiteX6" fmla="*/ 0 w 1971342"/>
              <a:gd name="connsiteY6" fmla="*/ 1300664 h 1647897"/>
              <a:gd name="connsiteX7" fmla="*/ 0 w 1971342"/>
              <a:gd name="connsiteY7" fmla="*/ 165967 h 1647897"/>
              <a:gd name="connsiteX8" fmla="*/ 165967 w 1971342"/>
              <a:gd name="connsiteY8" fmla="*/ 0 h 1647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1342" h="1647897">
                <a:moveTo>
                  <a:pt x="165967" y="0"/>
                </a:moveTo>
                <a:lnTo>
                  <a:pt x="1805375" y="0"/>
                </a:lnTo>
                <a:cubicBezTo>
                  <a:pt x="1897036" y="0"/>
                  <a:pt x="1971342" y="74306"/>
                  <a:pt x="1971342" y="165967"/>
                </a:cubicBezTo>
                <a:lnTo>
                  <a:pt x="1971342" y="1647897"/>
                </a:lnTo>
                <a:lnTo>
                  <a:pt x="1847910" y="1625711"/>
                </a:lnTo>
                <a:cubicBezTo>
                  <a:pt x="1334961" y="1516472"/>
                  <a:pt x="859014" y="1320167"/>
                  <a:pt x="38073" y="1300894"/>
                </a:cubicBezTo>
                <a:lnTo>
                  <a:pt x="0" y="1300664"/>
                </a:lnTo>
                <a:lnTo>
                  <a:pt x="0" y="165967"/>
                </a:lnTo>
                <a:cubicBezTo>
                  <a:pt x="0" y="74306"/>
                  <a:pt x="74306" y="0"/>
                  <a:pt x="1659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30" name="Picture Placeholder 29"/>
          <p:cNvSpPr>
            <a:spLocks noGrp="1"/>
          </p:cNvSpPr>
          <p:nvPr>
            <p:ph type="pic" sz="quarter" idx="19"/>
          </p:nvPr>
        </p:nvSpPr>
        <p:spPr>
          <a:xfrm>
            <a:off x="8518845" y="2943694"/>
            <a:ext cx="1971342" cy="1647897"/>
          </a:xfrm>
          <a:custGeom>
            <a:avLst/>
            <a:gdLst>
              <a:gd name="connsiteX0" fmla="*/ 165967 w 1971342"/>
              <a:gd name="connsiteY0" fmla="*/ 0 h 1647897"/>
              <a:gd name="connsiteX1" fmla="*/ 1805375 w 1971342"/>
              <a:gd name="connsiteY1" fmla="*/ 0 h 1647897"/>
              <a:gd name="connsiteX2" fmla="*/ 1971342 w 1971342"/>
              <a:gd name="connsiteY2" fmla="*/ 165967 h 1647897"/>
              <a:gd name="connsiteX3" fmla="*/ 1971342 w 1971342"/>
              <a:gd name="connsiteY3" fmla="*/ 1647897 h 1647897"/>
              <a:gd name="connsiteX4" fmla="*/ 1847910 w 1971342"/>
              <a:gd name="connsiteY4" fmla="*/ 1625711 h 1647897"/>
              <a:gd name="connsiteX5" fmla="*/ 38073 w 1971342"/>
              <a:gd name="connsiteY5" fmla="*/ 1300894 h 1647897"/>
              <a:gd name="connsiteX6" fmla="*/ 0 w 1971342"/>
              <a:gd name="connsiteY6" fmla="*/ 1300664 h 1647897"/>
              <a:gd name="connsiteX7" fmla="*/ 0 w 1971342"/>
              <a:gd name="connsiteY7" fmla="*/ 165967 h 1647897"/>
              <a:gd name="connsiteX8" fmla="*/ 165967 w 1971342"/>
              <a:gd name="connsiteY8" fmla="*/ 0 h 1647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1342" h="1647897">
                <a:moveTo>
                  <a:pt x="165967" y="0"/>
                </a:moveTo>
                <a:lnTo>
                  <a:pt x="1805375" y="0"/>
                </a:lnTo>
                <a:cubicBezTo>
                  <a:pt x="1897036" y="0"/>
                  <a:pt x="1971342" y="74306"/>
                  <a:pt x="1971342" y="165967"/>
                </a:cubicBezTo>
                <a:lnTo>
                  <a:pt x="1971342" y="1647897"/>
                </a:lnTo>
                <a:lnTo>
                  <a:pt x="1847910" y="1625711"/>
                </a:lnTo>
                <a:cubicBezTo>
                  <a:pt x="1334961" y="1516472"/>
                  <a:pt x="859014" y="1320167"/>
                  <a:pt x="38073" y="1300894"/>
                </a:cubicBezTo>
                <a:lnTo>
                  <a:pt x="0" y="1300664"/>
                </a:lnTo>
                <a:lnTo>
                  <a:pt x="0" y="165967"/>
                </a:lnTo>
                <a:cubicBezTo>
                  <a:pt x="0" y="74306"/>
                  <a:pt x="74306" y="0"/>
                  <a:pt x="1659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1900"/>
                                  </p:stCondLst>
                                  <p:endCondLst>
                                    <p:cond evt="begin" delay="0">
                                      <p:tn val="5"/>
                                    </p:cond>
                                  </p:end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 calcmode="lin" valueType="num">
                                      <p:cBhvr>
                                        <p:cTn id="9" dur="500" fill="hold"/>
                                        <p:tgtEl>
                                          <p:spTgt spid="27"/>
                                        </p:tgtEl>
                                        <p:attrNameLst>
                                          <p:attrName>style.rotation</p:attrName>
                                        </p:attrNameLst>
                                      </p:cBhvr>
                                      <p:tavLst>
                                        <p:tav tm="0">
                                          <p:val>
                                            <p:fltVal val="360"/>
                                          </p:val>
                                        </p:tav>
                                        <p:tav tm="100000">
                                          <p:val>
                                            <p:fltVal val="0"/>
                                          </p:val>
                                        </p:tav>
                                      </p:tavLst>
                                    </p:anim>
                                    <p:animEffect transition="in" filter="fade">
                                      <p:cBhvr>
                                        <p:cTn id="10" dur="500"/>
                                        <p:tgtEl>
                                          <p:spTgt spid="27"/>
                                        </p:tgtEl>
                                      </p:cBhvr>
                                    </p:animEffect>
                                  </p:childTnLst>
                                </p:cTn>
                              </p:par>
                              <p:par>
                                <p:cTn id="11" presetID="49" presetClass="entr" presetSubtype="0" decel="100000" fill="hold" grpId="0" nodeType="withEffect" nodePh="1">
                                  <p:stCondLst>
                                    <p:cond delay="3700"/>
                                  </p:stCondLst>
                                  <p:endCondLst>
                                    <p:cond evt="begin" delay="0">
                                      <p:tn val="11"/>
                                    </p:cond>
                                  </p:end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ppt_w</p:attrName>
                                        </p:attrNameLst>
                                      </p:cBhvr>
                                      <p:tavLst>
                                        <p:tav tm="0">
                                          <p:val>
                                            <p:fltVal val="0"/>
                                          </p:val>
                                        </p:tav>
                                        <p:tav tm="100000">
                                          <p:val>
                                            <p:strVal val="#ppt_w"/>
                                          </p:val>
                                        </p:tav>
                                      </p:tavLst>
                                    </p:anim>
                                    <p:anim calcmode="lin" valueType="num">
                                      <p:cBhvr>
                                        <p:cTn id="14" dur="500" fill="hold"/>
                                        <p:tgtEl>
                                          <p:spTgt spid="28"/>
                                        </p:tgtEl>
                                        <p:attrNameLst>
                                          <p:attrName>ppt_h</p:attrName>
                                        </p:attrNameLst>
                                      </p:cBhvr>
                                      <p:tavLst>
                                        <p:tav tm="0">
                                          <p:val>
                                            <p:fltVal val="0"/>
                                          </p:val>
                                        </p:tav>
                                        <p:tav tm="100000">
                                          <p:val>
                                            <p:strVal val="#ppt_h"/>
                                          </p:val>
                                        </p:tav>
                                      </p:tavLst>
                                    </p:anim>
                                    <p:anim calcmode="lin" valueType="num">
                                      <p:cBhvr>
                                        <p:cTn id="15" dur="500" fill="hold"/>
                                        <p:tgtEl>
                                          <p:spTgt spid="28"/>
                                        </p:tgtEl>
                                        <p:attrNameLst>
                                          <p:attrName>style.rotation</p:attrName>
                                        </p:attrNameLst>
                                      </p:cBhvr>
                                      <p:tavLst>
                                        <p:tav tm="0">
                                          <p:val>
                                            <p:fltVal val="360"/>
                                          </p:val>
                                        </p:tav>
                                        <p:tav tm="100000">
                                          <p:val>
                                            <p:fltVal val="0"/>
                                          </p:val>
                                        </p:tav>
                                      </p:tavLst>
                                    </p:anim>
                                    <p:animEffect transition="in" filter="fade">
                                      <p:cBhvr>
                                        <p:cTn id="16" dur="500"/>
                                        <p:tgtEl>
                                          <p:spTgt spid="28"/>
                                        </p:tgtEl>
                                      </p:cBhvr>
                                    </p:animEffect>
                                  </p:childTnLst>
                                </p:cTn>
                              </p:par>
                              <p:par>
                                <p:cTn id="17" presetID="49" presetClass="entr" presetSubtype="0" decel="100000" fill="hold" grpId="0" nodeType="withEffect" nodePh="1">
                                  <p:stCondLst>
                                    <p:cond delay="5500"/>
                                  </p:stCondLst>
                                  <p:endCondLst>
                                    <p:cond evt="begin" delay="0">
                                      <p:tn val="17"/>
                                    </p:cond>
                                  </p:end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ppt_w</p:attrName>
                                        </p:attrNameLst>
                                      </p:cBhvr>
                                      <p:tavLst>
                                        <p:tav tm="0">
                                          <p:val>
                                            <p:fltVal val="0"/>
                                          </p:val>
                                        </p:tav>
                                        <p:tav tm="100000">
                                          <p:val>
                                            <p:strVal val="#ppt_w"/>
                                          </p:val>
                                        </p:tav>
                                      </p:tavLst>
                                    </p:anim>
                                    <p:anim calcmode="lin" valueType="num">
                                      <p:cBhvr>
                                        <p:cTn id="20" dur="500" fill="hold"/>
                                        <p:tgtEl>
                                          <p:spTgt spid="29"/>
                                        </p:tgtEl>
                                        <p:attrNameLst>
                                          <p:attrName>ppt_h</p:attrName>
                                        </p:attrNameLst>
                                      </p:cBhvr>
                                      <p:tavLst>
                                        <p:tav tm="0">
                                          <p:val>
                                            <p:fltVal val="0"/>
                                          </p:val>
                                        </p:tav>
                                        <p:tav tm="100000">
                                          <p:val>
                                            <p:strVal val="#ppt_h"/>
                                          </p:val>
                                        </p:tav>
                                      </p:tavLst>
                                    </p:anim>
                                    <p:anim calcmode="lin" valueType="num">
                                      <p:cBhvr>
                                        <p:cTn id="21" dur="500" fill="hold"/>
                                        <p:tgtEl>
                                          <p:spTgt spid="29"/>
                                        </p:tgtEl>
                                        <p:attrNameLst>
                                          <p:attrName>style.rotation</p:attrName>
                                        </p:attrNameLst>
                                      </p:cBhvr>
                                      <p:tavLst>
                                        <p:tav tm="0">
                                          <p:val>
                                            <p:fltVal val="360"/>
                                          </p:val>
                                        </p:tav>
                                        <p:tav tm="100000">
                                          <p:val>
                                            <p:fltVal val="0"/>
                                          </p:val>
                                        </p:tav>
                                      </p:tavLst>
                                    </p:anim>
                                    <p:animEffect transition="in" filter="fade">
                                      <p:cBhvr>
                                        <p:cTn id="22" dur="500"/>
                                        <p:tgtEl>
                                          <p:spTgt spid="29"/>
                                        </p:tgtEl>
                                      </p:cBhvr>
                                    </p:animEffect>
                                  </p:childTnLst>
                                </p:cTn>
                              </p:par>
                              <p:par>
                                <p:cTn id="23" presetID="49" presetClass="entr" presetSubtype="0" decel="100000" fill="hold" grpId="0" nodeType="withEffect" nodePh="1">
                                  <p:stCondLst>
                                    <p:cond delay="7300"/>
                                  </p:stCondLst>
                                  <p:endCondLst>
                                    <p:cond evt="begin" delay="0">
                                      <p:tn val="23"/>
                                    </p:cond>
                                  </p:end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 calcmode="lin" valueType="num">
                                      <p:cBhvr>
                                        <p:cTn id="27" dur="500" fill="hold"/>
                                        <p:tgtEl>
                                          <p:spTgt spid="30"/>
                                        </p:tgtEl>
                                        <p:attrNameLst>
                                          <p:attrName>style.rotation</p:attrName>
                                        </p:attrNameLst>
                                      </p:cBhvr>
                                      <p:tavLst>
                                        <p:tav tm="0">
                                          <p:val>
                                            <p:fltVal val="360"/>
                                          </p:val>
                                        </p:tav>
                                        <p:tav tm="100000">
                                          <p:val>
                                            <p:fltVal val="0"/>
                                          </p:val>
                                        </p:tav>
                                      </p:tavLst>
                                    </p:anim>
                                    <p:animEffect transition="in" filter="fade">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85D6D-2CF4-4DD3-B986-2518B13082D1}"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93D14-AD57-4EA4-969F-B964F5464D3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60" y="-45319"/>
            <a:ext cx="12192000" cy="5758883"/>
          </a:xfrm>
          <a:custGeom>
            <a:avLst/>
            <a:gdLst>
              <a:gd name="connsiteX0" fmla="*/ 0 w 12192000"/>
              <a:gd name="connsiteY0" fmla="*/ 0 h 5559552"/>
              <a:gd name="connsiteX1" fmla="*/ 12192000 w 12192000"/>
              <a:gd name="connsiteY1" fmla="*/ 0 h 5559552"/>
              <a:gd name="connsiteX2" fmla="*/ 12192000 w 12192000"/>
              <a:gd name="connsiteY2" fmla="*/ 5559552 h 5559552"/>
              <a:gd name="connsiteX3" fmla="*/ 0 w 12192000"/>
              <a:gd name="connsiteY3" fmla="*/ 5559552 h 5559552"/>
              <a:gd name="connsiteX4" fmla="*/ 0 w 12192000"/>
              <a:gd name="connsiteY4" fmla="*/ 0 h 5559552"/>
              <a:gd name="connsiteX0-1" fmla="*/ 0 w 12192000"/>
              <a:gd name="connsiteY0-2" fmla="*/ 0 h 5559552"/>
              <a:gd name="connsiteX1-3" fmla="*/ 12192000 w 12192000"/>
              <a:gd name="connsiteY1-4" fmla="*/ 0 h 5559552"/>
              <a:gd name="connsiteX2-5" fmla="*/ 12192000 w 12192000"/>
              <a:gd name="connsiteY2-6" fmla="*/ 5559552 h 5559552"/>
              <a:gd name="connsiteX3-7" fmla="*/ 0 w 12192000"/>
              <a:gd name="connsiteY3-8" fmla="*/ 5559552 h 5559552"/>
              <a:gd name="connsiteX4-9" fmla="*/ 0 w 12192000"/>
              <a:gd name="connsiteY4-10" fmla="*/ 0 h 5559552"/>
              <a:gd name="connsiteX0-11" fmla="*/ 0 w 12192000"/>
              <a:gd name="connsiteY0-12" fmla="*/ 0 h 5758883"/>
              <a:gd name="connsiteX1-13" fmla="*/ 12192000 w 12192000"/>
              <a:gd name="connsiteY1-14" fmla="*/ 0 h 5758883"/>
              <a:gd name="connsiteX2-15" fmla="*/ 12192000 w 12192000"/>
              <a:gd name="connsiteY2-16" fmla="*/ 5559552 h 5758883"/>
              <a:gd name="connsiteX3-17" fmla="*/ 0 w 12192000"/>
              <a:gd name="connsiteY3-18" fmla="*/ 5559552 h 5758883"/>
              <a:gd name="connsiteX4-19" fmla="*/ 0 w 12192000"/>
              <a:gd name="connsiteY4-20" fmla="*/ 0 h 575888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5758883">
                <a:moveTo>
                  <a:pt x="0" y="0"/>
                </a:moveTo>
                <a:lnTo>
                  <a:pt x="12192000" y="0"/>
                </a:lnTo>
                <a:lnTo>
                  <a:pt x="12192000" y="5559552"/>
                </a:lnTo>
                <a:cubicBezTo>
                  <a:pt x="7690678" y="6533587"/>
                  <a:pt x="4839252" y="3512091"/>
                  <a:pt x="0" y="5559552"/>
                </a:cubicBezTo>
                <a:lnTo>
                  <a:pt x="0" y="0"/>
                </a:lnTo>
                <a:close/>
              </a:path>
            </a:pathLst>
          </a:custGeom>
          <a:gradFill flip="none" rotWithShape="1">
            <a:gsLst>
              <a:gs pos="0">
                <a:srgbClr val="CE5AC5"/>
              </a:gs>
              <a:gs pos="100000">
                <a:srgbClr val="F64E6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2" name="TextBox 1"/>
          <p:cNvSpPr txBox="1"/>
          <p:nvPr/>
        </p:nvSpPr>
        <p:spPr>
          <a:xfrm>
            <a:off x="2353126" y="1777253"/>
            <a:ext cx="7579995" cy="1076325"/>
          </a:xfrm>
          <a:prstGeom prst="rect">
            <a:avLst/>
          </a:prstGeom>
          <a:noFill/>
        </p:spPr>
        <p:txBody>
          <a:bodyPr wrap="square" rtlCol="0">
            <a:spAutoFit/>
          </a:bodyPr>
          <a:lstStyle/>
          <a:p>
            <a:pPr algn="ctr"/>
            <a:r>
              <a:rPr lang="en-US" sz="3200" spc="600" dirty="0">
                <a:solidFill>
                  <a:schemeClr val="bg1"/>
                </a:solidFill>
                <a:cs typeface="+mn-ea"/>
                <a:sym typeface="+mn-lt"/>
              </a:rPr>
              <a:t>P</a:t>
            </a:r>
            <a:r>
              <a:rPr lang="en-IN" altLang="en-US" sz="3200" spc="600" dirty="0">
                <a:solidFill>
                  <a:schemeClr val="bg1"/>
                </a:solidFill>
                <a:cs typeface="+mn-ea"/>
                <a:sym typeface="+mn-lt"/>
              </a:rPr>
              <a:t>RIORITY</a:t>
            </a:r>
            <a:r>
              <a:rPr lang="en-US" sz="3200" spc="600" dirty="0">
                <a:solidFill>
                  <a:schemeClr val="bg1"/>
                </a:solidFill>
                <a:cs typeface="+mn-ea"/>
                <a:sym typeface="+mn-lt"/>
              </a:rPr>
              <a:t>-</a:t>
            </a:r>
            <a:r>
              <a:rPr lang="en-IN" altLang="en-US" sz="3200" spc="600" dirty="0">
                <a:solidFill>
                  <a:schemeClr val="bg1"/>
                </a:solidFill>
                <a:cs typeface="+mn-ea"/>
                <a:sym typeface="+mn-lt"/>
              </a:rPr>
              <a:t>BASED</a:t>
            </a:r>
            <a:r>
              <a:rPr lang="en-US" sz="3200" spc="600" dirty="0">
                <a:solidFill>
                  <a:schemeClr val="bg1"/>
                </a:solidFill>
                <a:cs typeface="+mn-ea"/>
                <a:sym typeface="+mn-lt"/>
              </a:rPr>
              <a:t> </a:t>
            </a:r>
            <a:r>
              <a:rPr lang="en-IN" altLang="en-US" sz="3200" spc="600" dirty="0">
                <a:solidFill>
                  <a:schemeClr val="bg1"/>
                </a:solidFill>
                <a:cs typeface="+mn-ea"/>
                <a:sym typeface="+mn-lt"/>
              </a:rPr>
              <a:t>TASK SCHEDULER </a:t>
            </a:r>
            <a:endParaRPr lang="en-IN" altLang="en-US" sz="3200" spc="600" dirty="0">
              <a:solidFill>
                <a:schemeClr val="bg1"/>
              </a:solidFill>
              <a:cs typeface="+mn-ea"/>
              <a:sym typeface="+mn-lt"/>
            </a:endParaRPr>
          </a:p>
        </p:txBody>
      </p:sp>
      <p:sp>
        <p:nvSpPr>
          <p:cNvPr id="5" name="Freeform 20"/>
          <p:cNvSpPr/>
          <p:nvPr/>
        </p:nvSpPr>
        <p:spPr bwMode="auto">
          <a:xfrm rot="5400000">
            <a:off x="5611403"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gradFill>
              <a:gsLst>
                <a:gs pos="0">
                  <a:srgbClr val="F64E66"/>
                </a:gs>
                <a:gs pos="100000">
                  <a:srgbClr val="CE5AC5"/>
                </a:gs>
              </a:gsLst>
              <a:lin ang="5400000" scaled="1"/>
            </a:gradFill>
          </a:ln>
          <a:effectLst/>
        </p:spPr>
        <p:txBody>
          <a:bodyPr vert="horz" wrap="square" lIns="91440" tIns="45720" rIns="91440" bIns="45720" numCol="1" anchor="t" anchorCtr="0" compatLnSpc="1"/>
          <a:lstStyle/>
          <a:p>
            <a:endParaRPr lang="en-US">
              <a:cs typeface="+mn-ea"/>
              <a:sym typeface="+mn-lt"/>
            </a:endParaRPr>
          </a:p>
        </p:txBody>
      </p:sp>
      <p:sp>
        <p:nvSpPr>
          <p:cNvPr id="6" name="Freeform 20"/>
          <p:cNvSpPr/>
          <p:nvPr/>
        </p:nvSpPr>
        <p:spPr bwMode="auto">
          <a:xfrm rot="5400000">
            <a:off x="5977128"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gradFill>
              <a:gsLst>
                <a:gs pos="0">
                  <a:srgbClr val="F64E66"/>
                </a:gs>
                <a:gs pos="100000">
                  <a:srgbClr val="CE5AC5"/>
                </a:gs>
              </a:gsLst>
              <a:lin ang="5400000" scaled="1"/>
            </a:gradFill>
          </a:ln>
          <a:effectLst/>
        </p:spPr>
        <p:txBody>
          <a:bodyPr vert="horz" wrap="square" lIns="91440" tIns="45720" rIns="91440" bIns="45720" numCol="1" anchor="t" anchorCtr="0" compatLnSpc="1"/>
          <a:lstStyle/>
          <a:p>
            <a:endParaRPr lang="en-US">
              <a:cs typeface="+mn-ea"/>
              <a:sym typeface="+mn-lt"/>
            </a:endParaRPr>
          </a:p>
        </p:txBody>
      </p:sp>
      <p:sp>
        <p:nvSpPr>
          <p:cNvPr id="7" name="Freeform 20"/>
          <p:cNvSpPr/>
          <p:nvPr/>
        </p:nvSpPr>
        <p:spPr bwMode="auto">
          <a:xfrm rot="5400000">
            <a:off x="6342853"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gradFill flip="none" rotWithShape="1">
            <a:gsLst>
              <a:gs pos="0">
                <a:srgbClr val="CE5AC5"/>
              </a:gs>
              <a:gs pos="100000">
                <a:srgbClr val="F64E66"/>
              </a:gs>
            </a:gsLst>
            <a:lin ang="2700000" scaled="1"/>
            <a:tileRect/>
          </a:gradFill>
          <a:ln>
            <a:noFill/>
          </a:ln>
          <a:effectLst/>
        </p:spPr>
        <p:txBody>
          <a:bodyPr vert="horz" wrap="square" lIns="91440" tIns="45720" rIns="91440" bIns="45720" numCol="1" anchor="t" anchorCtr="0" compatLnSpc="1"/>
          <a:lstStyle/>
          <a:p>
            <a:endParaRPr lang="en-US">
              <a:cs typeface="+mn-ea"/>
              <a:sym typeface="+mn-lt"/>
            </a:endParaRPr>
          </a:p>
        </p:txBody>
      </p:sp>
      <p:grpSp>
        <p:nvGrpSpPr>
          <p:cNvPr id="8" name="Group 7"/>
          <p:cNvGrpSpPr/>
          <p:nvPr/>
        </p:nvGrpSpPr>
        <p:grpSpPr>
          <a:xfrm>
            <a:off x="4291476" y="3913639"/>
            <a:ext cx="3609048" cy="497904"/>
            <a:chOff x="4291476" y="3913639"/>
            <a:chExt cx="3609048" cy="497904"/>
          </a:xfrm>
        </p:grpSpPr>
        <p:sp>
          <p:nvSpPr>
            <p:cNvPr id="9" name="Rectangle: Rounded Corners 8"/>
            <p:cNvSpPr/>
            <p:nvPr/>
          </p:nvSpPr>
          <p:spPr>
            <a:xfrm>
              <a:off x="4291476" y="3913639"/>
              <a:ext cx="3609048" cy="497904"/>
            </a:xfrm>
            <a:prstGeom prst="roundRect">
              <a:avLst>
                <a:gd name="adj" fmla="val 50000"/>
              </a:avLst>
            </a:prstGeom>
            <a:solidFill>
              <a:schemeClr val="bg1"/>
            </a:solidFill>
            <a:ln>
              <a:noFill/>
            </a:ln>
            <a:effectLst>
              <a:outerShdw blurRad="393700" dist="88900" dir="4200000" sx="104000" sy="104000" algn="ctr"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cs typeface="+mn-ea"/>
                <a:sym typeface="+mn-lt"/>
              </a:endParaRPr>
            </a:p>
          </p:txBody>
        </p:sp>
        <p:sp>
          <p:nvSpPr>
            <p:cNvPr id="10" name="TextBox 9"/>
            <p:cNvSpPr txBox="1"/>
            <p:nvPr/>
          </p:nvSpPr>
          <p:spPr>
            <a:xfrm>
              <a:off x="4999677" y="3989643"/>
              <a:ext cx="2192655" cy="337185"/>
            </a:xfrm>
            <a:prstGeom prst="rect">
              <a:avLst/>
            </a:prstGeom>
            <a:noFill/>
          </p:spPr>
          <p:txBody>
            <a:bodyPr wrap="none" rtlCol="0">
              <a:spAutoFit/>
            </a:bodyPr>
            <a:lstStyle/>
            <a:p>
              <a:pPr algn="ctr"/>
              <a:r>
                <a:rPr lang="en-IN" altLang="en-US" sz="1600" spc="300" dirty="0">
                  <a:gradFill>
                    <a:gsLst>
                      <a:gs pos="0">
                        <a:srgbClr val="CE5AC5"/>
                      </a:gs>
                      <a:gs pos="100000">
                        <a:srgbClr val="F64E66"/>
                      </a:gs>
                    </a:gsLst>
                    <a:lin ang="0" scaled="1"/>
                  </a:gradFill>
                  <a:cs typeface="+mn-ea"/>
                  <a:sym typeface="+mn-lt"/>
                </a:rPr>
                <a:t>DAA PROJECT</a:t>
              </a:r>
              <a:endParaRPr lang="en-IN" altLang="en-US" sz="1600" spc="300" dirty="0">
                <a:gradFill>
                  <a:gsLst>
                    <a:gs pos="0">
                      <a:srgbClr val="CE5AC5"/>
                    </a:gs>
                    <a:gs pos="100000">
                      <a:srgbClr val="F64E66"/>
                    </a:gs>
                  </a:gsLst>
                  <a:lin ang="0" scaled="1"/>
                </a:gradFill>
                <a:cs typeface="+mn-ea"/>
                <a:sym typeface="+mn-lt"/>
              </a:endParaRPr>
            </a:p>
          </p:txBody>
        </p:sp>
      </p:grpSp>
      <p:sp>
        <p:nvSpPr>
          <p:cNvPr id="11" name="Freeform 20"/>
          <p:cNvSpPr/>
          <p:nvPr/>
        </p:nvSpPr>
        <p:spPr bwMode="auto">
          <a:xfrm rot="3556496">
            <a:off x="8870919" y="1513270"/>
            <a:ext cx="1375460" cy="1142997"/>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solidFill>
            <a:schemeClr val="bg1">
              <a:alpha val="6000"/>
            </a:schemeClr>
          </a:solidFill>
          <a:ln>
            <a:noFill/>
          </a:ln>
          <a:effectLst/>
        </p:spPr>
        <p:txBody>
          <a:bodyPr vert="horz" wrap="square" lIns="91440" tIns="45720" rIns="91440" bIns="45720" numCol="1" anchor="t" anchorCtr="0" compatLnSpc="1"/>
          <a:lstStyle/>
          <a:p>
            <a:endParaRPr lang="en-US">
              <a:cs typeface="+mn-ea"/>
              <a:sym typeface="+mn-lt"/>
            </a:endParaRPr>
          </a:p>
        </p:txBody>
      </p:sp>
      <p:sp>
        <p:nvSpPr>
          <p:cNvPr id="12" name="Freeform 20"/>
          <p:cNvSpPr/>
          <p:nvPr/>
        </p:nvSpPr>
        <p:spPr bwMode="auto">
          <a:xfrm rot="18376696">
            <a:off x="1463494" y="2551497"/>
            <a:ext cx="1375460" cy="1142997"/>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solidFill>
            <a:schemeClr val="bg1">
              <a:alpha val="8000"/>
            </a:schemeClr>
          </a:solidFill>
          <a:ln>
            <a:noFill/>
          </a:ln>
          <a:effectLst/>
        </p:spPr>
        <p:txBody>
          <a:bodyPr vert="horz" wrap="square" lIns="91440" tIns="45720" rIns="91440" bIns="45720" numCol="1" anchor="t" anchorCtr="0" compatLnSpc="1"/>
          <a:lstStyle/>
          <a:p>
            <a:endParaRPr lang="en-US">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par>
                                <p:cTn id="9" presetID="49" presetClass="entr" presetSubtype="0" decel="100000" fill="hold" grpId="0" nodeType="withEffect">
                                  <p:stCondLst>
                                    <p:cond delay="100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fltVal val="0"/>
                                          </p:val>
                                        </p:tav>
                                        <p:tav tm="100000">
                                          <p:val>
                                            <p:strVal val="#ppt_w"/>
                                          </p:val>
                                        </p:tav>
                                      </p:tavLst>
                                    </p:anim>
                                    <p:anim calcmode="lin" valueType="num">
                                      <p:cBhvr>
                                        <p:cTn id="12" dur="1000" fill="hold"/>
                                        <p:tgtEl>
                                          <p:spTgt spid="2"/>
                                        </p:tgtEl>
                                        <p:attrNameLst>
                                          <p:attrName>ppt_h</p:attrName>
                                        </p:attrNameLst>
                                      </p:cBhvr>
                                      <p:tavLst>
                                        <p:tav tm="0">
                                          <p:val>
                                            <p:fltVal val="0"/>
                                          </p:val>
                                        </p:tav>
                                        <p:tav tm="100000">
                                          <p:val>
                                            <p:strVal val="#ppt_h"/>
                                          </p:val>
                                        </p:tav>
                                      </p:tavLst>
                                    </p:anim>
                                    <p:anim calcmode="lin" valueType="num">
                                      <p:cBhvr>
                                        <p:cTn id="13" dur="1000" fill="hold"/>
                                        <p:tgtEl>
                                          <p:spTgt spid="2"/>
                                        </p:tgtEl>
                                        <p:attrNameLst>
                                          <p:attrName>style.rotation</p:attrName>
                                        </p:attrNameLst>
                                      </p:cBhvr>
                                      <p:tavLst>
                                        <p:tav tm="0">
                                          <p:val>
                                            <p:fltVal val="360"/>
                                          </p:val>
                                        </p:tav>
                                        <p:tav tm="100000">
                                          <p:val>
                                            <p:fltVal val="0"/>
                                          </p:val>
                                        </p:tav>
                                      </p:tavLst>
                                    </p:anim>
                                    <p:animEffect transition="in" filter="fade">
                                      <p:cBhvr>
                                        <p:cTn id="14" dur="1000"/>
                                        <p:tgtEl>
                                          <p:spTgt spid="2"/>
                                        </p:tgtEl>
                                      </p:cBhvr>
                                    </p:animEffect>
                                  </p:childTnLst>
                                </p:cTn>
                              </p:par>
                              <p:par>
                                <p:cTn id="15" presetID="49" presetClass="entr" presetSubtype="0" decel="100000" fill="hold" grpId="0" nodeType="withEffect">
                                  <p:stCondLst>
                                    <p:cond delay="14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360"/>
                                          </p:val>
                                        </p:tav>
                                        <p:tav tm="100000">
                                          <p:val>
                                            <p:fltVal val="0"/>
                                          </p:val>
                                        </p:tav>
                                      </p:tavLst>
                                    </p:anim>
                                    <p:animEffect transition="in" filter="fade">
                                      <p:cBhvr>
                                        <p:cTn id="20" dur="1000"/>
                                        <p:tgtEl>
                                          <p:spTgt spid="12"/>
                                        </p:tgtEl>
                                      </p:cBhvr>
                                    </p:animEffect>
                                  </p:childTnLst>
                                </p:cTn>
                              </p:par>
                              <p:par>
                                <p:cTn id="21" presetID="49" presetClass="entr" presetSubtype="0" decel="100000" fill="hold" grpId="0" nodeType="withEffect">
                                  <p:stCondLst>
                                    <p:cond delay="180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fltVal val="0"/>
                                          </p:val>
                                        </p:tav>
                                        <p:tav tm="100000">
                                          <p:val>
                                            <p:strVal val="#ppt_w"/>
                                          </p:val>
                                        </p:tav>
                                      </p:tavLst>
                                    </p:anim>
                                    <p:anim calcmode="lin" valueType="num">
                                      <p:cBhvr>
                                        <p:cTn id="24" dur="1000" fill="hold"/>
                                        <p:tgtEl>
                                          <p:spTgt spid="11"/>
                                        </p:tgtEl>
                                        <p:attrNameLst>
                                          <p:attrName>ppt_h</p:attrName>
                                        </p:attrNameLst>
                                      </p:cBhvr>
                                      <p:tavLst>
                                        <p:tav tm="0">
                                          <p:val>
                                            <p:fltVal val="0"/>
                                          </p:val>
                                        </p:tav>
                                        <p:tav tm="100000">
                                          <p:val>
                                            <p:strVal val="#ppt_h"/>
                                          </p:val>
                                        </p:tav>
                                      </p:tavLst>
                                    </p:anim>
                                    <p:anim calcmode="lin" valueType="num">
                                      <p:cBhvr>
                                        <p:cTn id="25" dur="1000" fill="hold"/>
                                        <p:tgtEl>
                                          <p:spTgt spid="11"/>
                                        </p:tgtEl>
                                        <p:attrNameLst>
                                          <p:attrName>style.rotation</p:attrName>
                                        </p:attrNameLst>
                                      </p:cBhvr>
                                      <p:tavLst>
                                        <p:tav tm="0">
                                          <p:val>
                                            <p:fltVal val="360"/>
                                          </p:val>
                                        </p:tav>
                                        <p:tav tm="100000">
                                          <p:val>
                                            <p:fltVal val="0"/>
                                          </p:val>
                                        </p:tav>
                                      </p:tavLst>
                                    </p:anim>
                                    <p:animEffect transition="in" filter="fade">
                                      <p:cBhvr>
                                        <p:cTn id="26" dur="1000"/>
                                        <p:tgtEl>
                                          <p:spTgt spid="11"/>
                                        </p:tgtEl>
                                      </p:cBhvr>
                                    </p:animEffect>
                                  </p:childTnLst>
                                </p:cTn>
                              </p:par>
                              <p:par>
                                <p:cTn id="27" presetID="23" presetClass="entr" presetSubtype="36" fill="hold" nodeType="withEffect">
                                  <p:stCondLst>
                                    <p:cond delay="320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strVal val="(6*min(max(#ppt_w*#ppt_h,.3),1)-7.4)/-.7*#ppt_w"/>
                                          </p:val>
                                        </p:tav>
                                        <p:tav tm="100000">
                                          <p:val>
                                            <p:strVal val="#ppt_w"/>
                                          </p:val>
                                        </p:tav>
                                      </p:tavLst>
                                    </p:anim>
                                    <p:anim calcmode="lin" valueType="num">
                                      <p:cBhvr>
                                        <p:cTn id="30" dur="500" fill="hold"/>
                                        <p:tgtEl>
                                          <p:spTgt spid="8"/>
                                        </p:tgtEl>
                                        <p:attrNameLst>
                                          <p:attrName>ppt_h</p:attrName>
                                        </p:attrNameLst>
                                      </p:cBhvr>
                                      <p:tavLst>
                                        <p:tav tm="0">
                                          <p:val>
                                            <p:strVal val="(6*min(max(#ppt_w*#ppt_h,.3),1)-7.4)/-.7*#ppt_h"/>
                                          </p:val>
                                        </p:tav>
                                        <p:tav tm="100000">
                                          <p:val>
                                            <p:strVal val="#ppt_h"/>
                                          </p:val>
                                        </p:tav>
                                      </p:tavLst>
                                    </p:anim>
                                    <p:anim calcmode="lin" valueType="num">
                                      <p:cBhvr>
                                        <p:cTn id="31" dur="500" fill="hold"/>
                                        <p:tgtEl>
                                          <p:spTgt spid="8"/>
                                        </p:tgtEl>
                                        <p:attrNameLst>
                                          <p:attrName>ppt_x</p:attrName>
                                        </p:attrNameLst>
                                      </p:cBhvr>
                                      <p:tavLst>
                                        <p:tav tm="0">
                                          <p:val>
                                            <p:fltVal val="0.5"/>
                                          </p:val>
                                        </p:tav>
                                        <p:tav tm="100000">
                                          <p:val>
                                            <p:strVal val="#ppt_x"/>
                                          </p:val>
                                        </p:tav>
                                      </p:tavLst>
                                    </p:anim>
                                    <p:anim calcmode="lin" valueType="num">
                                      <p:cBhvr>
                                        <p:cTn id="32" dur="500" fill="hold"/>
                                        <p:tgtEl>
                                          <p:spTgt spid="8"/>
                                        </p:tgtEl>
                                        <p:attrNameLst>
                                          <p:attrName>ppt_y</p:attrName>
                                        </p:attrNameLst>
                                      </p:cBhvr>
                                      <p:tavLst>
                                        <p:tav tm="0">
                                          <p:val>
                                            <p:strVal val="1+(6*min(max(#ppt_w*#ppt_h,.3),1)-7.4)/-.7*#ppt_h/2"/>
                                          </p:val>
                                        </p:tav>
                                        <p:tav tm="100000">
                                          <p:val>
                                            <p:strVal val="#ppt_y"/>
                                          </p:val>
                                        </p:tav>
                                      </p:tavLst>
                                    </p:anim>
                                  </p:childTnLst>
                                </p:cTn>
                              </p:par>
                              <p:par>
                                <p:cTn id="33" presetID="49" presetClass="entr" presetSubtype="0" decel="100000" fill="hold" grpId="0" nodeType="withEffect">
                                  <p:stCondLst>
                                    <p:cond delay="370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 calcmode="lin" valueType="num">
                                      <p:cBhvr>
                                        <p:cTn id="37" dur="500" fill="hold"/>
                                        <p:tgtEl>
                                          <p:spTgt spid="5"/>
                                        </p:tgtEl>
                                        <p:attrNameLst>
                                          <p:attrName>style.rotation</p:attrName>
                                        </p:attrNameLst>
                                      </p:cBhvr>
                                      <p:tavLst>
                                        <p:tav tm="0">
                                          <p:val>
                                            <p:fltVal val="360"/>
                                          </p:val>
                                        </p:tav>
                                        <p:tav tm="100000">
                                          <p:val>
                                            <p:fltVal val="0"/>
                                          </p:val>
                                        </p:tav>
                                      </p:tavLst>
                                    </p:anim>
                                    <p:animEffect transition="in" filter="fade">
                                      <p:cBhvr>
                                        <p:cTn id="38" dur="500"/>
                                        <p:tgtEl>
                                          <p:spTgt spid="5"/>
                                        </p:tgtEl>
                                      </p:cBhvr>
                                    </p:animEffect>
                                  </p:childTnLst>
                                </p:cTn>
                              </p:par>
                              <p:par>
                                <p:cTn id="39" presetID="49" presetClass="entr" presetSubtype="0" decel="100000" fill="hold" grpId="0" nodeType="withEffect">
                                  <p:stCondLst>
                                    <p:cond delay="400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fltVal val="0"/>
                                          </p:val>
                                        </p:tav>
                                        <p:tav tm="100000">
                                          <p:val>
                                            <p:strVal val="#ppt_h"/>
                                          </p:val>
                                        </p:tav>
                                      </p:tavLst>
                                    </p:anim>
                                    <p:anim calcmode="lin" valueType="num">
                                      <p:cBhvr>
                                        <p:cTn id="43" dur="500" fill="hold"/>
                                        <p:tgtEl>
                                          <p:spTgt spid="6"/>
                                        </p:tgtEl>
                                        <p:attrNameLst>
                                          <p:attrName>style.rotation</p:attrName>
                                        </p:attrNameLst>
                                      </p:cBhvr>
                                      <p:tavLst>
                                        <p:tav tm="0">
                                          <p:val>
                                            <p:fltVal val="360"/>
                                          </p:val>
                                        </p:tav>
                                        <p:tav tm="100000">
                                          <p:val>
                                            <p:fltVal val="0"/>
                                          </p:val>
                                        </p:tav>
                                      </p:tavLst>
                                    </p:anim>
                                    <p:animEffect transition="in" filter="fade">
                                      <p:cBhvr>
                                        <p:cTn id="44" dur="500"/>
                                        <p:tgtEl>
                                          <p:spTgt spid="6"/>
                                        </p:tgtEl>
                                      </p:cBhvr>
                                    </p:animEffect>
                                  </p:childTnLst>
                                </p:cTn>
                              </p:par>
                              <p:par>
                                <p:cTn id="45" presetID="49" presetClass="entr" presetSubtype="0" decel="100000" fill="hold" grpId="0" nodeType="withEffect">
                                  <p:stCondLst>
                                    <p:cond delay="430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 calcmode="lin" valueType="num">
                                      <p:cBhvr>
                                        <p:cTn id="49" dur="500" fill="hold"/>
                                        <p:tgtEl>
                                          <p:spTgt spid="7"/>
                                        </p:tgtEl>
                                        <p:attrNameLst>
                                          <p:attrName>style.rotation</p:attrName>
                                        </p:attrNameLst>
                                      </p:cBhvr>
                                      <p:tavLst>
                                        <p:tav tm="0">
                                          <p:val>
                                            <p:fltVal val="360"/>
                                          </p:val>
                                        </p:tav>
                                        <p:tav tm="100000">
                                          <p:val>
                                            <p:fltVal val="0"/>
                                          </p:val>
                                        </p:tav>
                                      </p:tavLst>
                                    </p:anim>
                                    <p:animEffect transition="in" filter="fade">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 grpId="0"/>
      <p:bldP spid="5" grpId="0" animBg="1"/>
      <p:bldP spid="6" grpId="0" animBg="1"/>
      <p:bldP spid="7" grpId="0" animBg="1"/>
      <p:bldP spid="11" grpId="0" animBg="1"/>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20"/>
          <p:cNvSpPr/>
          <p:nvPr/>
        </p:nvSpPr>
        <p:spPr bwMode="auto">
          <a:xfrm rot="5400000">
            <a:off x="8635999" y="5523770"/>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gradFill>
              <a:gsLst>
                <a:gs pos="0">
                  <a:srgbClr val="F64E66"/>
                </a:gs>
                <a:gs pos="100000">
                  <a:srgbClr val="CE5AC5"/>
                </a:gs>
              </a:gsLst>
              <a:lin ang="5400000" scaled="1"/>
            </a:gradFill>
          </a:ln>
          <a:effectLst/>
        </p:spPr>
        <p:txBody>
          <a:bodyPr vert="horz" wrap="square" lIns="91440" tIns="45720" rIns="91440" bIns="45720" numCol="1" anchor="t" anchorCtr="0" compatLnSpc="1"/>
          <a:lstStyle/>
          <a:p>
            <a:endParaRPr lang="en-US">
              <a:cs typeface="+mn-ea"/>
              <a:sym typeface="+mn-lt"/>
            </a:endParaRPr>
          </a:p>
        </p:txBody>
      </p:sp>
      <p:sp>
        <p:nvSpPr>
          <p:cNvPr id="18" name="Freeform 20"/>
          <p:cNvSpPr/>
          <p:nvPr/>
        </p:nvSpPr>
        <p:spPr bwMode="auto">
          <a:xfrm rot="5400000">
            <a:off x="9001724" y="5523770"/>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gradFill>
              <a:gsLst>
                <a:gs pos="0">
                  <a:srgbClr val="F64E66"/>
                </a:gs>
                <a:gs pos="100000">
                  <a:srgbClr val="CE5AC5"/>
                </a:gs>
              </a:gsLst>
              <a:lin ang="5400000" scaled="1"/>
            </a:gradFill>
          </a:ln>
          <a:effectLst/>
        </p:spPr>
        <p:txBody>
          <a:bodyPr vert="horz" wrap="square" lIns="91440" tIns="45720" rIns="91440" bIns="45720" numCol="1" anchor="t" anchorCtr="0" compatLnSpc="1"/>
          <a:lstStyle/>
          <a:p>
            <a:endParaRPr lang="en-US">
              <a:cs typeface="+mn-ea"/>
              <a:sym typeface="+mn-lt"/>
            </a:endParaRPr>
          </a:p>
        </p:txBody>
      </p:sp>
      <p:sp>
        <p:nvSpPr>
          <p:cNvPr id="19" name="Freeform 20"/>
          <p:cNvSpPr/>
          <p:nvPr/>
        </p:nvSpPr>
        <p:spPr bwMode="auto">
          <a:xfrm rot="5400000">
            <a:off x="9367449" y="5523770"/>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gradFill flip="none" rotWithShape="1">
            <a:gsLst>
              <a:gs pos="0">
                <a:srgbClr val="CE5AC5"/>
              </a:gs>
              <a:gs pos="100000">
                <a:srgbClr val="F64E66"/>
              </a:gs>
            </a:gsLst>
            <a:lin ang="2700000" scaled="1"/>
            <a:tileRect/>
          </a:gradFill>
          <a:ln>
            <a:noFill/>
          </a:ln>
          <a:effectLst/>
        </p:spPr>
        <p:txBody>
          <a:bodyPr vert="horz" wrap="square" lIns="91440" tIns="45720" rIns="91440" bIns="45720" numCol="1" anchor="t" anchorCtr="0" compatLnSpc="1"/>
          <a:lstStyle/>
          <a:p>
            <a:endParaRPr lang="en-US">
              <a:cs typeface="+mn-ea"/>
              <a:sym typeface="+mn-lt"/>
            </a:endParaRPr>
          </a:p>
        </p:txBody>
      </p:sp>
      <p:sp>
        <p:nvSpPr>
          <p:cNvPr id="2" name="Rectangle 1"/>
          <p:cNvSpPr/>
          <p:nvPr/>
        </p:nvSpPr>
        <p:spPr>
          <a:xfrm>
            <a:off x="0" y="0"/>
            <a:ext cx="6096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 name="TextBox 4"/>
          <p:cNvSpPr txBox="1"/>
          <p:nvPr/>
        </p:nvSpPr>
        <p:spPr>
          <a:xfrm>
            <a:off x="7071995" y="1989455"/>
            <a:ext cx="4828540" cy="675640"/>
          </a:xfrm>
          <a:prstGeom prst="rect">
            <a:avLst/>
          </a:prstGeom>
          <a:noFill/>
        </p:spPr>
        <p:txBody>
          <a:bodyPr wrap="square" rtlCol="0">
            <a:spAutoFit/>
          </a:bodyPr>
          <a:lstStyle/>
          <a:p>
            <a:pPr algn="ctr"/>
            <a:r>
              <a:rPr lang="en-IN" altLang="en-US" sz="3800" b="1" i="1" dirty="0">
                <a:gradFill>
                  <a:gsLst>
                    <a:gs pos="0">
                      <a:srgbClr val="CE5AC5"/>
                    </a:gs>
                    <a:gs pos="87000">
                      <a:srgbClr val="F64E66"/>
                    </a:gs>
                  </a:gsLst>
                  <a:lin ang="0" scaled="1"/>
                </a:gradFill>
                <a:latin typeface="+mj-lt"/>
                <a:cs typeface="Arial bold" panose="020B0704020202020204" pitchFamily="34" charset="0"/>
                <a:sym typeface="+mn-lt"/>
              </a:rPr>
              <a:t>OUTPUT</a:t>
            </a:r>
            <a:endParaRPr lang="en-IN" altLang="en-US" sz="3800" b="1" i="1" dirty="0">
              <a:gradFill>
                <a:gsLst>
                  <a:gs pos="0">
                    <a:srgbClr val="CE5AC5"/>
                  </a:gs>
                  <a:gs pos="87000">
                    <a:srgbClr val="F64E66"/>
                  </a:gs>
                </a:gsLst>
                <a:lin ang="0" scaled="1"/>
              </a:gradFill>
              <a:latin typeface="+mj-lt"/>
              <a:cs typeface="Arial bold" panose="020B0704020202020204" pitchFamily="34" charset="0"/>
              <a:sym typeface="+mn-lt"/>
            </a:endParaRPr>
          </a:p>
        </p:txBody>
      </p:sp>
      <p:sp>
        <p:nvSpPr>
          <p:cNvPr id="10" name="TextBox 9"/>
          <p:cNvSpPr txBox="1"/>
          <p:nvPr/>
        </p:nvSpPr>
        <p:spPr>
          <a:xfrm>
            <a:off x="6160135" y="3044825"/>
            <a:ext cx="6031865" cy="768350"/>
          </a:xfrm>
          <a:prstGeom prst="rect">
            <a:avLst/>
          </a:prstGeom>
          <a:noFill/>
        </p:spPr>
        <p:txBody>
          <a:bodyPr wrap="square" rtlCol="0">
            <a:spAutoFit/>
          </a:bodyPr>
          <a:lstStyle/>
          <a:p>
            <a:pPr algn="ctr"/>
            <a:r>
              <a:rPr lang="en-IN" altLang="en-US" sz="2000" i="1" dirty="0">
                <a:gradFill>
                  <a:gsLst>
                    <a:gs pos="0">
                      <a:srgbClr val="CE5AC5"/>
                    </a:gs>
                    <a:gs pos="100000">
                      <a:srgbClr val="F64E66"/>
                    </a:gs>
                  </a:gsLst>
                  <a:lin ang="0" scaled="1"/>
                </a:gradFill>
                <a:latin typeface="+mj-lt"/>
                <a:cs typeface="Arial bold" panose="020B0704020202020204" pitchFamily="34" charset="0"/>
                <a:sym typeface="+mn-lt"/>
              </a:rPr>
              <a:t>WAKEUP</a:t>
            </a:r>
            <a:r>
              <a:rPr lang="en-US" sz="2000" i="1" dirty="0">
                <a:gradFill>
                  <a:gsLst>
                    <a:gs pos="0">
                      <a:srgbClr val="CE5AC5"/>
                    </a:gs>
                    <a:gs pos="100000">
                      <a:srgbClr val="F64E66"/>
                    </a:gs>
                  </a:gsLst>
                  <a:lin ang="0" scaled="1"/>
                </a:gradFill>
                <a:latin typeface="+mj-lt"/>
                <a:cs typeface="Arial bold" panose="020B0704020202020204" pitchFamily="34" charset="0"/>
                <a:sym typeface="+mn-lt"/>
              </a:rPr>
              <a:t>- </a:t>
            </a:r>
            <a:r>
              <a:rPr lang="en-IN" altLang="en-US" sz="2000" i="1" dirty="0">
                <a:gradFill>
                  <a:gsLst>
                    <a:gs pos="0">
                      <a:srgbClr val="CE5AC5"/>
                    </a:gs>
                    <a:gs pos="100000">
                      <a:srgbClr val="F64E66"/>
                    </a:gs>
                  </a:gsLst>
                  <a:lin ang="0" scaled="1"/>
                </a:gradFill>
                <a:latin typeface="+mj-lt"/>
                <a:cs typeface="Arial bold" panose="020B0704020202020204" pitchFamily="34" charset="0"/>
                <a:sym typeface="+mn-lt"/>
              </a:rPr>
              <a:t>EAT</a:t>
            </a:r>
            <a:r>
              <a:rPr lang="en-US" sz="2000" i="1" dirty="0">
                <a:gradFill>
                  <a:gsLst>
                    <a:gs pos="0">
                      <a:srgbClr val="CE5AC5"/>
                    </a:gs>
                    <a:gs pos="100000">
                      <a:srgbClr val="F64E66"/>
                    </a:gs>
                  </a:gsLst>
                  <a:lin ang="0" scaled="1"/>
                </a:gradFill>
                <a:latin typeface="+mj-lt"/>
                <a:cs typeface="Arial bold" panose="020B0704020202020204" pitchFamily="34" charset="0"/>
                <a:sym typeface="+mn-lt"/>
              </a:rPr>
              <a:t>- </a:t>
            </a:r>
            <a:r>
              <a:rPr lang="en-IN" altLang="en-US" sz="2000" i="1" dirty="0">
                <a:gradFill>
                  <a:gsLst>
                    <a:gs pos="0">
                      <a:srgbClr val="CE5AC5"/>
                    </a:gs>
                    <a:gs pos="100000">
                      <a:srgbClr val="F64E66"/>
                    </a:gs>
                  </a:gsLst>
                  <a:lin ang="0" scaled="1"/>
                </a:gradFill>
                <a:latin typeface="+mj-lt"/>
                <a:cs typeface="Arial bold" panose="020B0704020202020204" pitchFamily="34" charset="0"/>
                <a:sym typeface="+mn-lt"/>
              </a:rPr>
              <a:t>WORK</a:t>
            </a:r>
            <a:r>
              <a:rPr lang="en-IN" altLang="en-US" sz="2000" i="1" dirty="0">
                <a:gradFill>
                  <a:gsLst>
                    <a:gs pos="0">
                      <a:srgbClr val="CE5AC5"/>
                    </a:gs>
                    <a:gs pos="100000">
                      <a:srgbClr val="F64E66"/>
                    </a:gs>
                  </a:gsLst>
                  <a:lin ang="0" scaled="1"/>
                </a:gradFill>
                <a:latin typeface="+mj-lt"/>
                <a:cs typeface="Arial bold" panose="020B0704020202020204" pitchFamily="34" charset="0"/>
                <a:sym typeface="+mn-lt"/>
              </a:rPr>
              <a:t>- EXERCISE- SLEEP </a:t>
            </a:r>
            <a:br>
              <a:rPr lang="en-US" sz="2000" b="1" dirty="0">
                <a:solidFill>
                  <a:schemeClr val="tx1">
                    <a:lumMod val="50000"/>
                    <a:lumOff val="50000"/>
                  </a:schemeClr>
                </a:solidFill>
                <a:latin typeface="+mj-lt"/>
                <a:cs typeface="Arial bold" panose="020B0704020202020204" pitchFamily="34" charset="0"/>
                <a:sym typeface="+mn-lt"/>
              </a:rPr>
            </a:br>
            <a:r>
              <a:rPr lang="en-US" sz="2400" i="1" dirty="0">
                <a:solidFill>
                  <a:schemeClr val="tx1">
                    <a:lumMod val="50000"/>
                    <a:lumOff val="50000"/>
                  </a:schemeClr>
                </a:solidFill>
                <a:latin typeface="+mj-lt"/>
                <a:cs typeface="Arial bold" panose="020B0704020202020204" pitchFamily="34" charset="0"/>
                <a:sym typeface="+mn-lt"/>
              </a:rPr>
              <a:t>Make Your Life Easier</a:t>
            </a:r>
            <a:endParaRPr lang="en-US" sz="2400" b="1" dirty="0">
              <a:solidFill>
                <a:schemeClr val="tx1">
                  <a:lumMod val="50000"/>
                  <a:lumOff val="50000"/>
                </a:schemeClr>
              </a:solidFill>
              <a:latin typeface="+mj-lt"/>
              <a:cs typeface="Arial bold" panose="020B0704020202020204" pitchFamily="34" charset="0"/>
              <a:sym typeface="+mn-lt"/>
            </a:endParaRPr>
          </a:p>
        </p:txBody>
      </p:sp>
      <p:pic>
        <p:nvPicPr>
          <p:cNvPr id="8" name="Picture 7" descr="WhatsApp Image 2023-11-11 at 12.43.02_f03757df"/>
          <p:cNvPicPr>
            <a:picLocks noChangeAspect="1"/>
          </p:cNvPicPr>
          <p:nvPr/>
        </p:nvPicPr>
        <p:blipFill>
          <a:blip r:embed="rId1"/>
          <a:stretch>
            <a:fillRect/>
          </a:stretch>
        </p:blipFill>
        <p:spPr>
          <a:xfrm>
            <a:off x="101600" y="1312545"/>
            <a:ext cx="5892800" cy="37960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52" presetClass="entr" presetSubtype="0" fill="hold" grpId="0" nodeType="withEffect">
                                  <p:stCondLst>
                                    <p:cond delay="2000"/>
                                  </p:stCondLst>
                                  <p:iterate type="wd">
                                    <p:tmPct val="10000"/>
                                  </p:iterate>
                                  <p:childTnLst>
                                    <p:set>
                                      <p:cBhvr>
                                        <p:cTn id="10" dur="1" fill="hold">
                                          <p:stCondLst>
                                            <p:cond delay="0"/>
                                          </p:stCondLst>
                                        </p:cTn>
                                        <p:tgtEl>
                                          <p:spTgt spid="5"/>
                                        </p:tgtEl>
                                        <p:attrNameLst>
                                          <p:attrName>style.visibility</p:attrName>
                                        </p:attrNameLst>
                                      </p:cBhvr>
                                      <p:to>
                                        <p:strVal val="visible"/>
                                      </p:to>
                                    </p:set>
                                    <p:animScale>
                                      <p:cBhvr>
                                        <p:cTn id="11"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5"/>
                                        </p:tgtEl>
                                        <p:attrNameLst>
                                          <p:attrName>ppt_x</p:attrName>
                                          <p:attrName>ppt_y</p:attrName>
                                        </p:attrNameLst>
                                      </p:cBhvr>
                                    </p:animMotion>
                                    <p:animEffect transition="in" filter="fade">
                                      <p:cBhvr>
                                        <p:cTn id="13" dur="1000"/>
                                        <p:tgtEl>
                                          <p:spTgt spid="5"/>
                                        </p:tgtEl>
                                      </p:cBhvr>
                                    </p:animEffect>
                                  </p:childTnLst>
                                </p:cTn>
                              </p:par>
                              <p:par>
                                <p:cTn id="14" presetID="49" presetClass="entr" presetSubtype="0" decel="100000" fill="hold" grpId="0" nodeType="withEffect">
                                  <p:stCondLst>
                                    <p:cond delay="3200"/>
                                  </p:stCondLst>
                                  <p:iterate type="wd">
                                    <p:tmPct val="10000"/>
                                  </p:iterate>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 calcmode="lin" valueType="num">
                                      <p:cBhvr>
                                        <p:cTn id="18" dur="500" fill="hold"/>
                                        <p:tgtEl>
                                          <p:spTgt spid="10"/>
                                        </p:tgtEl>
                                        <p:attrNameLst>
                                          <p:attrName>style.rotation</p:attrName>
                                        </p:attrNameLst>
                                      </p:cBhvr>
                                      <p:tavLst>
                                        <p:tav tm="0">
                                          <p:val>
                                            <p:fltVal val="360"/>
                                          </p:val>
                                        </p:tav>
                                        <p:tav tm="100000">
                                          <p:val>
                                            <p:fltVal val="0"/>
                                          </p:val>
                                        </p:tav>
                                      </p:tavLst>
                                    </p:anim>
                                    <p:animEffect transition="in" filter="fade">
                                      <p:cBhvr>
                                        <p:cTn id="19" dur="500"/>
                                        <p:tgtEl>
                                          <p:spTgt spid="10"/>
                                        </p:tgtEl>
                                      </p:cBhvr>
                                    </p:animEffect>
                                  </p:childTnLst>
                                </p:cTn>
                              </p:par>
                              <p:par>
                                <p:cTn id="20" presetID="49" presetClass="entr" presetSubtype="0" decel="100000" fill="hold" grpId="0" nodeType="withEffect">
                                  <p:stCondLst>
                                    <p:cond delay="280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 calcmode="lin" valueType="num">
                                      <p:cBhvr>
                                        <p:cTn id="24" dur="500" fill="hold"/>
                                        <p:tgtEl>
                                          <p:spTgt spid="17"/>
                                        </p:tgtEl>
                                        <p:attrNameLst>
                                          <p:attrName>style.rotation</p:attrName>
                                        </p:attrNameLst>
                                      </p:cBhvr>
                                      <p:tavLst>
                                        <p:tav tm="0">
                                          <p:val>
                                            <p:fltVal val="360"/>
                                          </p:val>
                                        </p:tav>
                                        <p:tav tm="100000">
                                          <p:val>
                                            <p:fltVal val="0"/>
                                          </p:val>
                                        </p:tav>
                                      </p:tavLst>
                                    </p:anim>
                                    <p:animEffect transition="in" filter="fade">
                                      <p:cBhvr>
                                        <p:cTn id="25" dur="500"/>
                                        <p:tgtEl>
                                          <p:spTgt spid="17"/>
                                        </p:tgtEl>
                                      </p:cBhvr>
                                    </p:animEffect>
                                  </p:childTnLst>
                                </p:cTn>
                              </p:par>
                              <p:par>
                                <p:cTn id="26" presetID="49" presetClass="entr" presetSubtype="0" decel="100000" fill="hold" grpId="0" nodeType="withEffect">
                                  <p:stCondLst>
                                    <p:cond delay="3100"/>
                                  </p:stCondLst>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ppt_w</p:attrName>
                                        </p:attrNameLst>
                                      </p:cBhvr>
                                      <p:tavLst>
                                        <p:tav tm="0">
                                          <p:val>
                                            <p:fltVal val="0"/>
                                          </p:val>
                                        </p:tav>
                                        <p:tav tm="100000">
                                          <p:val>
                                            <p:strVal val="#ppt_w"/>
                                          </p:val>
                                        </p:tav>
                                      </p:tavLst>
                                    </p:anim>
                                    <p:anim calcmode="lin" valueType="num">
                                      <p:cBhvr>
                                        <p:cTn id="29" dur="500" fill="hold"/>
                                        <p:tgtEl>
                                          <p:spTgt spid="18"/>
                                        </p:tgtEl>
                                        <p:attrNameLst>
                                          <p:attrName>ppt_h</p:attrName>
                                        </p:attrNameLst>
                                      </p:cBhvr>
                                      <p:tavLst>
                                        <p:tav tm="0">
                                          <p:val>
                                            <p:fltVal val="0"/>
                                          </p:val>
                                        </p:tav>
                                        <p:tav tm="100000">
                                          <p:val>
                                            <p:strVal val="#ppt_h"/>
                                          </p:val>
                                        </p:tav>
                                      </p:tavLst>
                                    </p:anim>
                                    <p:anim calcmode="lin" valueType="num">
                                      <p:cBhvr>
                                        <p:cTn id="30" dur="500" fill="hold"/>
                                        <p:tgtEl>
                                          <p:spTgt spid="18"/>
                                        </p:tgtEl>
                                        <p:attrNameLst>
                                          <p:attrName>style.rotation</p:attrName>
                                        </p:attrNameLst>
                                      </p:cBhvr>
                                      <p:tavLst>
                                        <p:tav tm="0">
                                          <p:val>
                                            <p:fltVal val="360"/>
                                          </p:val>
                                        </p:tav>
                                        <p:tav tm="100000">
                                          <p:val>
                                            <p:fltVal val="0"/>
                                          </p:val>
                                        </p:tav>
                                      </p:tavLst>
                                    </p:anim>
                                    <p:animEffect transition="in" filter="fade">
                                      <p:cBhvr>
                                        <p:cTn id="31" dur="500"/>
                                        <p:tgtEl>
                                          <p:spTgt spid="18"/>
                                        </p:tgtEl>
                                      </p:cBhvr>
                                    </p:animEffect>
                                  </p:childTnLst>
                                </p:cTn>
                              </p:par>
                              <p:par>
                                <p:cTn id="32" presetID="49" presetClass="entr" presetSubtype="0" decel="100000" fill="hold" grpId="0" nodeType="withEffect">
                                  <p:stCondLst>
                                    <p:cond delay="340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 calcmode="lin" valueType="num">
                                      <p:cBhvr>
                                        <p:cTn id="36" dur="500" fill="hold"/>
                                        <p:tgtEl>
                                          <p:spTgt spid="19"/>
                                        </p:tgtEl>
                                        <p:attrNameLst>
                                          <p:attrName>style.rotation</p:attrName>
                                        </p:attrNameLst>
                                      </p:cBhvr>
                                      <p:tavLst>
                                        <p:tav tm="0">
                                          <p:val>
                                            <p:fltVal val="360"/>
                                          </p:val>
                                        </p:tav>
                                        <p:tav tm="100000">
                                          <p:val>
                                            <p:fltVal val="0"/>
                                          </p:val>
                                        </p:tav>
                                      </p:tavLst>
                                    </p:anim>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P spid="2" grpId="0" animBg="1"/>
      <p:bldP spid="5"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Shape 5"/>
          <p:cNvSpPr/>
          <p:nvPr/>
        </p:nvSpPr>
        <p:spPr>
          <a:xfrm rot="5400000">
            <a:off x="4605312" y="-2462988"/>
            <a:ext cx="5171967" cy="10048900"/>
          </a:xfrm>
          <a:custGeom>
            <a:avLst/>
            <a:gdLst>
              <a:gd name="connsiteX0" fmla="*/ 0 w 5171967"/>
              <a:gd name="connsiteY0" fmla="*/ 10048900 h 10048900"/>
              <a:gd name="connsiteX1" fmla="*/ 0 w 5171967"/>
              <a:gd name="connsiteY1" fmla="*/ 0 h 10048900"/>
              <a:gd name="connsiteX2" fmla="*/ 4352753 w 5171967"/>
              <a:gd name="connsiteY2" fmla="*/ 0 h 10048900"/>
              <a:gd name="connsiteX3" fmla="*/ 4367109 w 5171967"/>
              <a:gd name="connsiteY3" fmla="*/ 25958 h 10048900"/>
              <a:gd name="connsiteX4" fmla="*/ 5171967 w 5171967"/>
              <a:gd name="connsiteY4" fmla="*/ 3287789 h 10048900"/>
              <a:gd name="connsiteX5" fmla="*/ 5171967 w 5171967"/>
              <a:gd name="connsiteY5" fmla="*/ 3291808 h 10048900"/>
              <a:gd name="connsiteX6" fmla="*/ 253741 w 5171967"/>
              <a:gd name="connsiteY6" fmla="*/ 9976846 h 10048900"/>
              <a:gd name="connsiteX7" fmla="*/ 0 w 5171967"/>
              <a:gd name="connsiteY7" fmla="*/ 10048900 h 1004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71967" h="10048900">
                <a:moveTo>
                  <a:pt x="0" y="10048900"/>
                </a:moveTo>
                <a:lnTo>
                  <a:pt x="0" y="0"/>
                </a:lnTo>
                <a:lnTo>
                  <a:pt x="4352753" y="0"/>
                </a:lnTo>
                <a:lnTo>
                  <a:pt x="4367109" y="25958"/>
                </a:lnTo>
                <a:cubicBezTo>
                  <a:pt x="4881035" y="999991"/>
                  <a:pt x="5171967" y="2109914"/>
                  <a:pt x="5171967" y="3287789"/>
                </a:cubicBezTo>
                <a:lnTo>
                  <a:pt x="5171967" y="3291808"/>
                </a:lnTo>
                <a:cubicBezTo>
                  <a:pt x="5171967" y="6432807"/>
                  <a:pt x="3103112" y="9090599"/>
                  <a:pt x="253741" y="9976846"/>
                </a:cubicBezTo>
                <a:lnTo>
                  <a:pt x="0" y="10048900"/>
                </a:lnTo>
                <a:close/>
              </a:path>
            </a:pathLst>
          </a:custGeom>
          <a:gradFill flip="none" rotWithShape="1">
            <a:gsLst>
              <a:gs pos="0">
                <a:srgbClr val="CE5AC5"/>
              </a:gs>
              <a:gs pos="100000">
                <a:srgbClr val="DB50A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grpSp>
        <p:nvGrpSpPr>
          <p:cNvPr id="96" name="Group 95"/>
          <p:cNvGrpSpPr/>
          <p:nvPr/>
        </p:nvGrpSpPr>
        <p:grpSpPr>
          <a:xfrm>
            <a:off x="1123455" y="1161906"/>
            <a:ext cx="9945091" cy="5470627"/>
            <a:chOff x="1769" y="710"/>
            <a:chExt cx="15662" cy="8615"/>
          </a:xfrm>
        </p:grpSpPr>
        <p:sp>
          <p:nvSpPr>
            <p:cNvPr id="28" name="Rectangle: Rounded Corners 6"/>
            <p:cNvSpPr/>
            <p:nvPr/>
          </p:nvSpPr>
          <p:spPr>
            <a:xfrm>
              <a:off x="1769" y="1142"/>
              <a:ext cx="7447" cy="3594"/>
            </a:xfrm>
            <a:prstGeom prst="roundRect">
              <a:avLst>
                <a:gd name="adj" fmla="val 16369"/>
              </a:avLst>
            </a:prstGeom>
            <a:solidFill>
              <a:schemeClr val="bg1"/>
            </a:solidFill>
            <a:ln w="6350">
              <a:solidFill>
                <a:srgbClr val="A32F98"/>
              </a:solidFill>
            </a:ln>
            <a:effectLst>
              <a:outerShdw blurRad="393700" dist="88900" dir="4200000" sx="104000" sy="104000" algn="ctr"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r"/>
              <a:endParaRPr lang="en-US" dirty="0">
                <a:cs typeface="+mn-ea"/>
                <a:sym typeface="+mn-lt"/>
              </a:endParaRPr>
            </a:p>
          </p:txBody>
        </p:sp>
        <p:sp>
          <p:nvSpPr>
            <p:cNvPr id="35" name="TextBox 7"/>
            <p:cNvSpPr txBox="1"/>
            <p:nvPr/>
          </p:nvSpPr>
          <p:spPr>
            <a:xfrm>
              <a:off x="4037" y="3873"/>
              <a:ext cx="4732" cy="628"/>
            </a:xfrm>
            <a:prstGeom prst="rect">
              <a:avLst/>
            </a:prstGeom>
            <a:noFill/>
          </p:spPr>
          <p:txBody>
            <a:bodyPr wrap="none" rtlCol="0">
              <a:spAutoFit/>
            </a:bodyPr>
            <a:p>
              <a:r>
                <a:rPr lang="en-IN" altLang="en-US" sz="2000" dirty="0">
                  <a:solidFill>
                    <a:schemeClr val="tx1">
                      <a:lumMod val="50000"/>
                      <a:lumOff val="50000"/>
                    </a:schemeClr>
                  </a:solidFill>
                  <a:latin typeface="+mj-lt"/>
                  <a:cs typeface="Arial bold" panose="020B0704020202020204" pitchFamily="34" charset="0"/>
                  <a:sym typeface="+mn-lt"/>
                </a:rPr>
                <a:t>1. Operating System</a:t>
              </a:r>
              <a:endParaRPr lang="en-IN" altLang="en-US" sz="2000" dirty="0">
                <a:solidFill>
                  <a:schemeClr val="tx1">
                    <a:lumMod val="50000"/>
                    <a:lumOff val="50000"/>
                  </a:schemeClr>
                </a:solidFill>
                <a:latin typeface="+mj-lt"/>
                <a:cs typeface="Arial bold" panose="020B0704020202020204" pitchFamily="34" charset="0"/>
                <a:sym typeface="+mn-lt"/>
              </a:endParaRPr>
            </a:p>
          </p:txBody>
        </p:sp>
        <p:sp>
          <p:nvSpPr>
            <p:cNvPr id="37" name="Freeform 25"/>
            <p:cNvSpPr/>
            <p:nvPr/>
          </p:nvSpPr>
          <p:spPr>
            <a:xfrm>
              <a:off x="5635" y="713"/>
              <a:ext cx="2859" cy="651"/>
            </a:xfrm>
            <a:prstGeom prst="roundRect">
              <a:avLst>
                <a:gd name="adj" fmla="val 50000"/>
              </a:avLst>
            </a:prstGeom>
            <a:gradFill>
              <a:gsLst>
                <a:gs pos="0">
                  <a:srgbClr val="CE5AC5"/>
                </a:gs>
                <a:gs pos="100000">
                  <a:srgbClr val="DC489C"/>
                </a:gs>
              </a:gsLst>
              <a:lin ang="0" scaled="1"/>
            </a:gradFill>
            <a:ln>
              <a:noFill/>
            </a:ln>
            <a:effectLst>
              <a:outerShdw blurRad="381000" dist="88900" dir="4200000" sx="104000" sy="104000" algn="t"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cs typeface="+mn-ea"/>
                <a:sym typeface="+mn-lt"/>
              </a:endParaRPr>
            </a:p>
          </p:txBody>
        </p:sp>
        <p:sp>
          <p:nvSpPr>
            <p:cNvPr id="38" name="TextBox 11"/>
            <p:cNvSpPr txBox="1"/>
            <p:nvPr/>
          </p:nvSpPr>
          <p:spPr>
            <a:xfrm>
              <a:off x="2410" y="1362"/>
              <a:ext cx="480" cy="824"/>
            </a:xfrm>
            <a:prstGeom prst="rect">
              <a:avLst/>
            </a:prstGeom>
            <a:noFill/>
          </p:spPr>
          <p:txBody>
            <a:bodyPr wrap="none" rtlCol="0">
              <a:spAutoFit/>
            </a:bodyPr>
            <a:p>
              <a:r>
                <a:rPr lang="en-US" sz="2800" i="1" dirty="0">
                  <a:solidFill>
                    <a:schemeClr val="tx1">
                      <a:lumMod val="50000"/>
                      <a:lumOff val="50000"/>
                    </a:schemeClr>
                  </a:solidFill>
                  <a:latin typeface="Arial" panose="020B0604020202020204" pitchFamily="34" charset="0"/>
                  <a:cs typeface="Arial" panose="020B0604020202020204" pitchFamily="34" charset="0"/>
                  <a:sym typeface="+mn-lt"/>
                </a:rPr>
                <a:t>“</a:t>
              </a:r>
              <a:endParaRPr lang="en-US" sz="2800" i="1" dirty="0">
                <a:solidFill>
                  <a:schemeClr val="tx1">
                    <a:lumMod val="50000"/>
                    <a:lumOff val="50000"/>
                  </a:schemeClr>
                </a:solidFill>
                <a:latin typeface="Arial" panose="020B0604020202020204" pitchFamily="34" charset="0"/>
                <a:cs typeface="Arial" panose="020B0604020202020204" pitchFamily="34" charset="0"/>
                <a:sym typeface="+mn-lt"/>
              </a:endParaRPr>
            </a:p>
          </p:txBody>
        </p:sp>
        <p:sp>
          <p:nvSpPr>
            <p:cNvPr id="41" name="TextBox 12"/>
            <p:cNvSpPr txBox="1"/>
            <p:nvPr/>
          </p:nvSpPr>
          <p:spPr>
            <a:xfrm>
              <a:off x="7889" y="3490"/>
              <a:ext cx="480" cy="824"/>
            </a:xfrm>
            <a:prstGeom prst="rect">
              <a:avLst/>
            </a:prstGeom>
            <a:noFill/>
          </p:spPr>
          <p:txBody>
            <a:bodyPr wrap="none" rtlCol="0">
              <a:spAutoFit/>
            </a:bodyPr>
            <a:p>
              <a:r>
                <a:rPr lang="en-US" sz="2800" i="1" dirty="0">
                  <a:solidFill>
                    <a:schemeClr val="tx1">
                      <a:lumMod val="50000"/>
                      <a:lumOff val="50000"/>
                    </a:schemeClr>
                  </a:solidFill>
                  <a:latin typeface="Arial" panose="020B0604020202020204" pitchFamily="34" charset="0"/>
                  <a:cs typeface="Arial" panose="020B0604020202020204" pitchFamily="34" charset="0"/>
                  <a:sym typeface="+mn-lt"/>
                </a:rPr>
                <a:t>”</a:t>
              </a:r>
              <a:endParaRPr lang="en-US" sz="2800" i="1" dirty="0">
                <a:solidFill>
                  <a:schemeClr val="tx1">
                    <a:lumMod val="50000"/>
                    <a:lumOff val="50000"/>
                  </a:schemeClr>
                </a:solidFill>
                <a:latin typeface="Arial" panose="020B0604020202020204" pitchFamily="34" charset="0"/>
                <a:cs typeface="Arial" panose="020B0604020202020204" pitchFamily="34" charset="0"/>
                <a:sym typeface="+mn-lt"/>
              </a:endParaRPr>
            </a:p>
          </p:txBody>
        </p:sp>
        <p:grpSp>
          <p:nvGrpSpPr>
            <p:cNvPr id="42" name="Group 41"/>
            <p:cNvGrpSpPr/>
            <p:nvPr/>
          </p:nvGrpSpPr>
          <p:grpSpPr>
            <a:xfrm>
              <a:off x="6030" y="841"/>
              <a:ext cx="2002" cy="360"/>
              <a:chOff x="3899834" y="3428596"/>
              <a:chExt cx="1029704" cy="182880"/>
            </a:xfrm>
            <a:solidFill>
              <a:schemeClr val="bg1"/>
            </a:solidFill>
          </p:grpSpPr>
          <p:sp>
            <p:nvSpPr>
              <p:cNvPr id="43" name="Star: 5 Points 14"/>
              <p:cNvSpPr/>
              <p:nvPr/>
            </p:nvSpPr>
            <p:spPr>
              <a:xfrm>
                <a:off x="3899834" y="3428596"/>
                <a:ext cx="182880" cy="18288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sp>
            <p:nvSpPr>
              <p:cNvPr id="44" name="Star: 5 Points 15"/>
              <p:cNvSpPr/>
              <p:nvPr/>
            </p:nvSpPr>
            <p:spPr>
              <a:xfrm>
                <a:off x="4111540" y="3428596"/>
                <a:ext cx="182880" cy="18288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sp>
            <p:nvSpPr>
              <p:cNvPr id="45" name="Star: 5 Points 16"/>
              <p:cNvSpPr/>
              <p:nvPr/>
            </p:nvSpPr>
            <p:spPr>
              <a:xfrm>
                <a:off x="4323246" y="3428596"/>
                <a:ext cx="182880" cy="18288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sp>
            <p:nvSpPr>
              <p:cNvPr id="46" name="Star: 5 Points 17"/>
              <p:cNvSpPr/>
              <p:nvPr/>
            </p:nvSpPr>
            <p:spPr>
              <a:xfrm>
                <a:off x="4534952" y="3428596"/>
                <a:ext cx="182880" cy="18288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sp>
            <p:nvSpPr>
              <p:cNvPr id="47" name="Star: 5 Points 18"/>
              <p:cNvSpPr/>
              <p:nvPr/>
            </p:nvSpPr>
            <p:spPr>
              <a:xfrm>
                <a:off x="4746658" y="3428596"/>
                <a:ext cx="182880" cy="18288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grpSp>
        <p:sp>
          <p:nvSpPr>
            <p:cNvPr id="48" name="Rectangle: Rounded Corners 19"/>
            <p:cNvSpPr/>
            <p:nvPr/>
          </p:nvSpPr>
          <p:spPr>
            <a:xfrm>
              <a:off x="1769" y="5731"/>
              <a:ext cx="7447" cy="3594"/>
            </a:xfrm>
            <a:prstGeom prst="roundRect">
              <a:avLst>
                <a:gd name="adj" fmla="val 16369"/>
              </a:avLst>
            </a:prstGeom>
            <a:solidFill>
              <a:schemeClr val="bg1"/>
            </a:solidFill>
            <a:ln w="6350">
              <a:solidFill>
                <a:srgbClr val="A32F98"/>
              </a:solidFill>
            </a:ln>
            <a:effectLst>
              <a:outerShdw blurRad="393700" dist="88900" dir="4200000" sx="104000" sy="104000" algn="ctr"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r"/>
              <a:endParaRPr lang="en-US" dirty="0">
                <a:cs typeface="+mn-ea"/>
                <a:sym typeface="+mn-lt"/>
              </a:endParaRPr>
            </a:p>
          </p:txBody>
        </p:sp>
        <p:sp>
          <p:nvSpPr>
            <p:cNvPr id="49" name="TextBox 20"/>
            <p:cNvSpPr txBox="1"/>
            <p:nvPr/>
          </p:nvSpPr>
          <p:spPr>
            <a:xfrm>
              <a:off x="3969" y="8547"/>
              <a:ext cx="5010" cy="628"/>
            </a:xfrm>
            <a:prstGeom prst="rect">
              <a:avLst/>
            </a:prstGeom>
            <a:noFill/>
          </p:spPr>
          <p:txBody>
            <a:bodyPr wrap="none" rtlCol="0">
              <a:spAutoFit/>
            </a:bodyPr>
            <a:p>
              <a:pPr algn="l"/>
              <a:r>
                <a:rPr lang="en-IN" altLang="en-US" sz="2000">
                  <a:solidFill>
                    <a:schemeClr val="tx1">
                      <a:lumMod val="50000"/>
                      <a:lumOff val="50000"/>
                    </a:schemeClr>
                  </a:solidFill>
                  <a:latin typeface="+mj-lt"/>
                  <a:cs typeface="Arial bold" panose="020B0704020202020204" pitchFamily="34" charset="0"/>
                  <a:sym typeface="+mn-lt"/>
                </a:rPr>
                <a:t>3. </a:t>
              </a:r>
              <a:r>
                <a:rPr lang="en-US" sz="2000">
                  <a:solidFill>
                    <a:schemeClr val="tx1">
                      <a:lumMod val="50000"/>
                      <a:lumOff val="50000"/>
                    </a:schemeClr>
                  </a:solidFill>
                  <a:latin typeface="+mj-lt"/>
                  <a:cs typeface="Arial bold" panose="020B0704020202020204" pitchFamily="34" charset="0"/>
                  <a:sym typeface="+mn-lt"/>
                </a:rPr>
                <a:t>Real-Time Systems</a:t>
              </a:r>
              <a:endParaRPr lang="en-US" sz="2000">
                <a:solidFill>
                  <a:schemeClr val="tx1">
                    <a:lumMod val="50000"/>
                    <a:lumOff val="50000"/>
                  </a:schemeClr>
                </a:solidFill>
                <a:latin typeface="+mj-lt"/>
                <a:cs typeface="Arial bold" panose="020B0704020202020204" pitchFamily="34" charset="0"/>
                <a:sym typeface="+mn-lt"/>
              </a:endParaRPr>
            </a:p>
          </p:txBody>
        </p:sp>
        <p:sp>
          <p:nvSpPr>
            <p:cNvPr id="51" name="Freeform 25"/>
            <p:cNvSpPr/>
            <p:nvPr/>
          </p:nvSpPr>
          <p:spPr>
            <a:xfrm>
              <a:off x="5635" y="5303"/>
              <a:ext cx="2859" cy="651"/>
            </a:xfrm>
            <a:prstGeom prst="roundRect">
              <a:avLst>
                <a:gd name="adj" fmla="val 50000"/>
              </a:avLst>
            </a:prstGeom>
            <a:gradFill>
              <a:gsLst>
                <a:gs pos="0">
                  <a:srgbClr val="CE5AC5"/>
                </a:gs>
                <a:gs pos="100000">
                  <a:srgbClr val="DC489C"/>
                </a:gs>
              </a:gsLst>
              <a:lin ang="0" scaled="1"/>
            </a:gradFill>
            <a:ln>
              <a:noFill/>
            </a:ln>
            <a:effectLst>
              <a:outerShdw blurRad="381000" dist="88900" dir="4200000" sx="104000" sy="104000" algn="t"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cs typeface="+mn-ea"/>
                <a:sym typeface="+mn-lt"/>
              </a:endParaRPr>
            </a:p>
          </p:txBody>
        </p:sp>
        <p:sp>
          <p:nvSpPr>
            <p:cNvPr id="52" name="TextBox 24"/>
            <p:cNvSpPr txBox="1"/>
            <p:nvPr/>
          </p:nvSpPr>
          <p:spPr>
            <a:xfrm>
              <a:off x="2426" y="5951"/>
              <a:ext cx="480" cy="824"/>
            </a:xfrm>
            <a:prstGeom prst="rect">
              <a:avLst/>
            </a:prstGeom>
            <a:noFill/>
          </p:spPr>
          <p:txBody>
            <a:bodyPr wrap="none" rtlCol="0">
              <a:spAutoFit/>
            </a:bodyPr>
            <a:p>
              <a:r>
                <a:rPr lang="en-US" sz="2800" i="1" dirty="0">
                  <a:solidFill>
                    <a:schemeClr val="tx1">
                      <a:lumMod val="50000"/>
                      <a:lumOff val="50000"/>
                    </a:schemeClr>
                  </a:solidFill>
                  <a:latin typeface="Arial" panose="020B0604020202020204" pitchFamily="34" charset="0"/>
                  <a:cs typeface="Arial" panose="020B0604020202020204" pitchFamily="34" charset="0"/>
                  <a:sym typeface="+mn-lt"/>
                </a:rPr>
                <a:t>“</a:t>
              </a:r>
              <a:endParaRPr lang="en-US" sz="2800" i="1" dirty="0">
                <a:solidFill>
                  <a:schemeClr val="tx1">
                    <a:lumMod val="50000"/>
                    <a:lumOff val="50000"/>
                  </a:schemeClr>
                </a:solidFill>
                <a:latin typeface="Arial" panose="020B0604020202020204" pitchFamily="34" charset="0"/>
                <a:cs typeface="Arial" panose="020B0604020202020204" pitchFamily="34" charset="0"/>
                <a:sym typeface="+mn-lt"/>
              </a:endParaRPr>
            </a:p>
          </p:txBody>
        </p:sp>
        <p:sp>
          <p:nvSpPr>
            <p:cNvPr id="53" name="TextBox 25"/>
            <p:cNvSpPr txBox="1"/>
            <p:nvPr/>
          </p:nvSpPr>
          <p:spPr>
            <a:xfrm>
              <a:off x="8033" y="8127"/>
              <a:ext cx="480" cy="824"/>
            </a:xfrm>
            <a:prstGeom prst="rect">
              <a:avLst/>
            </a:prstGeom>
            <a:noFill/>
          </p:spPr>
          <p:txBody>
            <a:bodyPr wrap="none" rtlCol="0">
              <a:spAutoFit/>
            </a:bodyPr>
            <a:p>
              <a:r>
                <a:rPr lang="en-US" sz="2800" i="1" dirty="0">
                  <a:solidFill>
                    <a:schemeClr val="tx1">
                      <a:lumMod val="50000"/>
                      <a:lumOff val="50000"/>
                    </a:schemeClr>
                  </a:solidFill>
                  <a:latin typeface="Arial" panose="020B0604020202020204" pitchFamily="34" charset="0"/>
                  <a:cs typeface="Arial" panose="020B0604020202020204" pitchFamily="34" charset="0"/>
                  <a:sym typeface="+mn-lt"/>
                </a:rPr>
                <a:t>”</a:t>
              </a:r>
              <a:endParaRPr lang="en-US" sz="2800" i="1" dirty="0">
                <a:solidFill>
                  <a:schemeClr val="tx1">
                    <a:lumMod val="50000"/>
                    <a:lumOff val="50000"/>
                  </a:schemeClr>
                </a:solidFill>
                <a:latin typeface="Arial" panose="020B0604020202020204" pitchFamily="34" charset="0"/>
                <a:cs typeface="Arial" panose="020B0604020202020204" pitchFamily="34" charset="0"/>
                <a:sym typeface="+mn-lt"/>
              </a:endParaRPr>
            </a:p>
          </p:txBody>
        </p:sp>
        <p:grpSp>
          <p:nvGrpSpPr>
            <p:cNvPr id="54" name="Group 53"/>
            <p:cNvGrpSpPr/>
            <p:nvPr/>
          </p:nvGrpSpPr>
          <p:grpSpPr>
            <a:xfrm>
              <a:off x="6030" y="5430"/>
              <a:ext cx="2002" cy="360"/>
              <a:chOff x="3899834" y="3428596"/>
              <a:chExt cx="1029704" cy="182880"/>
            </a:xfrm>
            <a:solidFill>
              <a:schemeClr val="bg1"/>
            </a:solidFill>
          </p:grpSpPr>
          <p:sp>
            <p:nvSpPr>
              <p:cNvPr id="55" name="Star: 5 Points 27"/>
              <p:cNvSpPr/>
              <p:nvPr/>
            </p:nvSpPr>
            <p:spPr>
              <a:xfrm>
                <a:off x="3899834" y="3428596"/>
                <a:ext cx="182880" cy="18288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sp>
            <p:nvSpPr>
              <p:cNvPr id="56" name="Star: 5 Points 28"/>
              <p:cNvSpPr/>
              <p:nvPr/>
            </p:nvSpPr>
            <p:spPr>
              <a:xfrm>
                <a:off x="4111540" y="3428596"/>
                <a:ext cx="182880" cy="18288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sp>
            <p:nvSpPr>
              <p:cNvPr id="57" name="Star: 5 Points 29"/>
              <p:cNvSpPr/>
              <p:nvPr/>
            </p:nvSpPr>
            <p:spPr>
              <a:xfrm>
                <a:off x="4323246" y="3428596"/>
                <a:ext cx="182880" cy="18288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sp>
            <p:nvSpPr>
              <p:cNvPr id="58" name="Star: 5 Points 30"/>
              <p:cNvSpPr/>
              <p:nvPr/>
            </p:nvSpPr>
            <p:spPr>
              <a:xfrm>
                <a:off x="4534952" y="3428596"/>
                <a:ext cx="182880" cy="18288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sp>
            <p:nvSpPr>
              <p:cNvPr id="59" name="Star: 5 Points 31"/>
              <p:cNvSpPr/>
              <p:nvPr/>
            </p:nvSpPr>
            <p:spPr>
              <a:xfrm>
                <a:off x="4746658" y="3428596"/>
                <a:ext cx="182880" cy="18288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grpSp>
        <p:sp>
          <p:nvSpPr>
            <p:cNvPr id="60" name="Rectangle: Rounded Corners 32"/>
            <p:cNvSpPr/>
            <p:nvPr/>
          </p:nvSpPr>
          <p:spPr>
            <a:xfrm>
              <a:off x="9984" y="1138"/>
              <a:ext cx="7447" cy="3594"/>
            </a:xfrm>
            <a:prstGeom prst="roundRect">
              <a:avLst>
                <a:gd name="adj" fmla="val 16369"/>
              </a:avLst>
            </a:prstGeom>
            <a:solidFill>
              <a:schemeClr val="bg1"/>
            </a:solidFill>
            <a:ln w="6350">
              <a:solidFill>
                <a:srgbClr val="A32F98"/>
              </a:solidFill>
            </a:ln>
            <a:effectLst>
              <a:outerShdw blurRad="393700" dist="88900" dir="4200000" sx="104000" sy="104000" algn="ctr"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r"/>
              <a:endParaRPr lang="en-US" dirty="0">
                <a:cs typeface="+mn-ea"/>
                <a:sym typeface="+mn-lt"/>
              </a:endParaRPr>
            </a:p>
          </p:txBody>
        </p:sp>
        <p:sp>
          <p:nvSpPr>
            <p:cNvPr id="61" name="TextBox 33"/>
            <p:cNvSpPr txBox="1"/>
            <p:nvPr/>
          </p:nvSpPr>
          <p:spPr>
            <a:xfrm>
              <a:off x="10568" y="3619"/>
              <a:ext cx="5936" cy="1113"/>
            </a:xfrm>
            <a:prstGeom prst="rect">
              <a:avLst/>
            </a:prstGeom>
            <a:noFill/>
          </p:spPr>
          <p:txBody>
            <a:bodyPr wrap="none" rtlCol="0">
              <a:spAutoFit/>
            </a:bodyPr>
            <a:p>
              <a:pPr algn="ctr"/>
              <a:r>
                <a:rPr lang="en-IN" altLang="en-US" sz="2000" dirty="0">
                  <a:solidFill>
                    <a:schemeClr val="tx1">
                      <a:lumMod val="50000"/>
                      <a:lumOff val="50000"/>
                    </a:schemeClr>
                  </a:solidFill>
                  <a:latin typeface="+mj-lt"/>
                  <a:cs typeface="Arial bold" panose="020B0704020202020204" pitchFamily="34" charset="0"/>
                  <a:sym typeface="+mn-lt"/>
                </a:rPr>
                <a:t>2. Networking and Packet</a:t>
              </a:r>
              <a:endParaRPr lang="en-IN" altLang="en-US" sz="2000" dirty="0">
                <a:solidFill>
                  <a:schemeClr val="tx1">
                    <a:lumMod val="50000"/>
                    <a:lumOff val="50000"/>
                  </a:schemeClr>
                </a:solidFill>
                <a:latin typeface="+mj-lt"/>
                <a:cs typeface="Arial bold" panose="020B0704020202020204" pitchFamily="34" charset="0"/>
                <a:sym typeface="+mn-lt"/>
              </a:endParaRPr>
            </a:p>
            <a:p>
              <a:pPr algn="ctr"/>
              <a:r>
                <a:rPr lang="en-IN" altLang="en-US" sz="2000" dirty="0">
                  <a:solidFill>
                    <a:schemeClr val="tx1">
                      <a:lumMod val="50000"/>
                      <a:lumOff val="50000"/>
                    </a:schemeClr>
                  </a:solidFill>
                  <a:latin typeface="+mj-lt"/>
                  <a:cs typeface="Arial bold" panose="020B0704020202020204" pitchFamily="34" charset="0"/>
                  <a:sym typeface="+mn-lt"/>
                </a:rPr>
                <a:t> Processing</a:t>
              </a:r>
              <a:endParaRPr lang="en-IN" altLang="en-US" sz="2000" dirty="0">
                <a:solidFill>
                  <a:schemeClr val="tx1">
                    <a:lumMod val="50000"/>
                    <a:lumOff val="50000"/>
                  </a:schemeClr>
                </a:solidFill>
                <a:latin typeface="+mj-lt"/>
                <a:cs typeface="Arial bold" panose="020B0704020202020204" pitchFamily="34" charset="0"/>
                <a:sym typeface="+mn-lt"/>
              </a:endParaRPr>
            </a:p>
          </p:txBody>
        </p:sp>
        <p:sp>
          <p:nvSpPr>
            <p:cNvPr id="63" name="Freeform 25"/>
            <p:cNvSpPr/>
            <p:nvPr/>
          </p:nvSpPr>
          <p:spPr>
            <a:xfrm>
              <a:off x="13850" y="710"/>
              <a:ext cx="2859" cy="651"/>
            </a:xfrm>
            <a:prstGeom prst="roundRect">
              <a:avLst>
                <a:gd name="adj" fmla="val 50000"/>
              </a:avLst>
            </a:prstGeom>
            <a:gradFill>
              <a:gsLst>
                <a:gs pos="0">
                  <a:srgbClr val="CE5AC5"/>
                </a:gs>
                <a:gs pos="100000">
                  <a:srgbClr val="DC489C"/>
                </a:gs>
              </a:gsLst>
              <a:lin ang="0" scaled="1"/>
            </a:gradFill>
            <a:ln>
              <a:noFill/>
            </a:ln>
            <a:effectLst>
              <a:outerShdw blurRad="381000" dist="88900" dir="4200000" sx="104000" sy="104000" algn="t"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cs typeface="+mn-ea"/>
                <a:sym typeface="+mn-lt"/>
              </a:endParaRPr>
            </a:p>
          </p:txBody>
        </p:sp>
        <p:sp>
          <p:nvSpPr>
            <p:cNvPr id="64" name="TextBox 37"/>
            <p:cNvSpPr txBox="1"/>
            <p:nvPr/>
          </p:nvSpPr>
          <p:spPr>
            <a:xfrm>
              <a:off x="10481" y="1438"/>
              <a:ext cx="480" cy="824"/>
            </a:xfrm>
            <a:prstGeom prst="rect">
              <a:avLst/>
            </a:prstGeom>
            <a:noFill/>
          </p:spPr>
          <p:txBody>
            <a:bodyPr wrap="none" rtlCol="0">
              <a:spAutoFit/>
            </a:bodyPr>
            <a:p>
              <a:r>
                <a:rPr lang="en-US" sz="2800" i="1" dirty="0">
                  <a:solidFill>
                    <a:schemeClr val="tx1">
                      <a:lumMod val="50000"/>
                      <a:lumOff val="50000"/>
                    </a:schemeClr>
                  </a:solidFill>
                  <a:latin typeface="Arial" panose="020B0604020202020204" pitchFamily="34" charset="0"/>
                  <a:cs typeface="Arial" panose="020B0604020202020204" pitchFamily="34" charset="0"/>
                  <a:sym typeface="+mn-lt"/>
                </a:rPr>
                <a:t>“</a:t>
              </a:r>
              <a:endParaRPr lang="en-US" sz="2800" i="1" dirty="0">
                <a:solidFill>
                  <a:schemeClr val="tx1">
                    <a:lumMod val="50000"/>
                    <a:lumOff val="50000"/>
                  </a:schemeClr>
                </a:solidFill>
                <a:latin typeface="Arial" panose="020B0604020202020204" pitchFamily="34" charset="0"/>
                <a:cs typeface="Arial" panose="020B0604020202020204" pitchFamily="34" charset="0"/>
                <a:sym typeface="+mn-lt"/>
              </a:endParaRPr>
            </a:p>
          </p:txBody>
        </p:sp>
        <p:sp>
          <p:nvSpPr>
            <p:cNvPr id="65" name="TextBox 38"/>
            <p:cNvSpPr txBox="1"/>
            <p:nvPr/>
          </p:nvSpPr>
          <p:spPr>
            <a:xfrm>
              <a:off x="16216" y="3214"/>
              <a:ext cx="480" cy="824"/>
            </a:xfrm>
            <a:prstGeom prst="rect">
              <a:avLst/>
            </a:prstGeom>
            <a:noFill/>
          </p:spPr>
          <p:txBody>
            <a:bodyPr wrap="none" rtlCol="0">
              <a:spAutoFit/>
            </a:bodyPr>
            <a:p>
              <a:r>
                <a:rPr lang="en-US" sz="2800" i="1" dirty="0">
                  <a:solidFill>
                    <a:schemeClr val="tx1">
                      <a:lumMod val="50000"/>
                      <a:lumOff val="50000"/>
                    </a:schemeClr>
                  </a:solidFill>
                  <a:latin typeface="Arial" panose="020B0604020202020204" pitchFamily="34" charset="0"/>
                  <a:cs typeface="Arial" panose="020B0604020202020204" pitchFamily="34" charset="0"/>
                  <a:sym typeface="+mn-lt"/>
                </a:rPr>
                <a:t>”</a:t>
              </a:r>
              <a:endParaRPr lang="en-US" sz="2800" i="1" dirty="0">
                <a:solidFill>
                  <a:schemeClr val="tx1">
                    <a:lumMod val="50000"/>
                    <a:lumOff val="50000"/>
                  </a:schemeClr>
                </a:solidFill>
                <a:latin typeface="Arial" panose="020B0604020202020204" pitchFamily="34" charset="0"/>
                <a:cs typeface="Arial" panose="020B0604020202020204" pitchFamily="34" charset="0"/>
                <a:sym typeface="+mn-lt"/>
              </a:endParaRPr>
            </a:p>
          </p:txBody>
        </p:sp>
        <p:grpSp>
          <p:nvGrpSpPr>
            <p:cNvPr id="66" name="Group 65"/>
            <p:cNvGrpSpPr/>
            <p:nvPr/>
          </p:nvGrpSpPr>
          <p:grpSpPr>
            <a:xfrm>
              <a:off x="14245" y="837"/>
              <a:ext cx="2002" cy="360"/>
              <a:chOff x="3899834" y="3428596"/>
              <a:chExt cx="1029704" cy="182880"/>
            </a:xfrm>
            <a:solidFill>
              <a:schemeClr val="bg1"/>
            </a:solidFill>
          </p:grpSpPr>
          <p:sp>
            <p:nvSpPr>
              <p:cNvPr id="67" name="Star: 5 Points 40"/>
              <p:cNvSpPr/>
              <p:nvPr/>
            </p:nvSpPr>
            <p:spPr>
              <a:xfrm>
                <a:off x="3899834" y="3428596"/>
                <a:ext cx="182880" cy="18288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sp>
            <p:nvSpPr>
              <p:cNvPr id="68" name="Star: 5 Points 41"/>
              <p:cNvSpPr/>
              <p:nvPr/>
            </p:nvSpPr>
            <p:spPr>
              <a:xfrm>
                <a:off x="4111540" y="3428596"/>
                <a:ext cx="182880" cy="18288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sp>
            <p:nvSpPr>
              <p:cNvPr id="69" name="Star: 5 Points 42"/>
              <p:cNvSpPr/>
              <p:nvPr/>
            </p:nvSpPr>
            <p:spPr>
              <a:xfrm>
                <a:off x="4323246" y="3428596"/>
                <a:ext cx="182880" cy="18288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sp>
            <p:nvSpPr>
              <p:cNvPr id="70" name="Star: 5 Points 43"/>
              <p:cNvSpPr/>
              <p:nvPr/>
            </p:nvSpPr>
            <p:spPr>
              <a:xfrm>
                <a:off x="4534952" y="3428596"/>
                <a:ext cx="182880" cy="18288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sp>
            <p:nvSpPr>
              <p:cNvPr id="71" name="Star: 5 Points 44"/>
              <p:cNvSpPr/>
              <p:nvPr/>
            </p:nvSpPr>
            <p:spPr>
              <a:xfrm>
                <a:off x="4746658" y="3428596"/>
                <a:ext cx="182880" cy="18288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grpSp>
        <p:sp>
          <p:nvSpPr>
            <p:cNvPr id="72" name="Rectangle: Rounded Corners 45"/>
            <p:cNvSpPr/>
            <p:nvPr/>
          </p:nvSpPr>
          <p:spPr>
            <a:xfrm>
              <a:off x="9984" y="5731"/>
              <a:ext cx="7447" cy="3594"/>
            </a:xfrm>
            <a:prstGeom prst="roundRect">
              <a:avLst>
                <a:gd name="adj" fmla="val 16369"/>
              </a:avLst>
            </a:prstGeom>
            <a:solidFill>
              <a:schemeClr val="bg1"/>
            </a:solidFill>
            <a:ln w="6350">
              <a:solidFill>
                <a:srgbClr val="A32F98"/>
              </a:solidFill>
            </a:ln>
            <a:effectLst>
              <a:outerShdw blurRad="393700" dist="88900" dir="4200000" sx="104000" sy="104000" algn="ctr"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r"/>
              <a:endParaRPr lang="en-US" dirty="0">
                <a:cs typeface="+mn-ea"/>
                <a:sym typeface="+mn-lt"/>
              </a:endParaRPr>
            </a:p>
          </p:txBody>
        </p:sp>
        <p:sp>
          <p:nvSpPr>
            <p:cNvPr id="73" name="TextBox 46"/>
            <p:cNvSpPr txBox="1"/>
            <p:nvPr/>
          </p:nvSpPr>
          <p:spPr>
            <a:xfrm>
              <a:off x="10605" y="8579"/>
              <a:ext cx="6205" cy="628"/>
            </a:xfrm>
            <a:prstGeom prst="rect">
              <a:avLst/>
            </a:prstGeom>
            <a:noFill/>
          </p:spPr>
          <p:txBody>
            <a:bodyPr wrap="none" rtlCol="0">
              <a:spAutoFit/>
            </a:bodyPr>
            <a:p>
              <a:pPr algn="ctr"/>
              <a:r>
                <a:rPr lang="en-IN" altLang="en-US" sz="2000" dirty="0">
                  <a:solidFill>
                    <a:schemeClr val="tx1">
                      <a:lumMod val="50000"/>
                      <a:lumOff val="50000"/>
                    </a:schemeClr>
                  </a:solidFill>
                  <a:latin typeface="+mj-lt"/>
                  <a:cs typeface="Arial bold" panose="020B0704020202020204" pitchFamily="34" charset="0"/>
                  <a:sym typeface="+mn-lt"/>
                </a:rPr>
                <a:t>4. Job Scheduling in Cloud </a:t>
              </a:r>
              <a:endParaRPr lang="en-IN" altLang="en-US" sz="2000" dirty="0">
                <a:solidFill>
                  <a:schemeClr val="tx1">
                    <a:lumMod val="50000"/>
                    <a:lumOff val="50000"/>
                  </a:schemeClr>
                </a:solidFill>
                <a:latin typeface="+mj-lt"/>
                <a:cs typeface="Arial bold" panose="020B0704020202020204" pitchFamily="34" charset="0"/>
                <a:sym typeface="+mn-lt"/>
              </a:endParaRPr>
            </a:p>
          </p:txBody>
        </p:sp>
        <p:sp>
          <p:nvSpPr>
            <p:cNvPr id="75" name="Freeform 25"/>
            <p:cNvSpPr/>
            <p:nvPr/>
          </p:nvSpPr>
          <p:spPr>
            <a:xfrm>
              <a:off x="13850" y="5299"/>
              <a:ext cx="2859" cy="651"/>
            </a:xfrm>
            <a:prstGeom prst="roundRect">
              <a:avLst>
                <a:gd name="adj" fmla="val 50000"/>
              </a:avLst>
            </a:prstGeom>
            <a:gradFill>
              <a:gsLst>
                <a:gs pos="0">
                  <a:srgbClr val="CE5AC5"/>
                </a:gs>
                <a:gs pos="100000">
                  <a:srgbClr val="DC489C"/>
                </a:gs>
              </a:gsLst>
              <a:lin ang="0" scaled="1"/>
            </a:gradFill>
            <a:ln>
              <a:noFill/>
            </a:ln>
            <a:effectLst>
              <a:outerShdw blurRad="381000" dist="88900" dir="4200000" sx="104000" sy="104000" algn="t"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cs typeface="+mn-ea"/>
                <a:sym typeface="+mn-lt"/>
              </a:endParaRPr>
            </a:p>
          </p:txBody>
        </p:sp>
        <p:sp>
          <p:nvSpPr>
            <p:cNvPr id="76" name="TextBox 50"/>
            <p:cNvSpPr txBox="1"/>
            <p:nvPr/>
          </p:nvSpPr>
          <p:spPr>
            <a:xfrm>
              <a:off x="10481" y="5979"/>
              <a:ext cx="480" cy="824"/>
            </a:xfrm>
            <a:prstGeom prst="rect">
              <a:avLst/>
            </a:prstGeom>
            <a:noFill/>
          </p:spPr>
          <p:txBody>
            <a:bodyPr wrap="none" rtlCol="0">
              <a:spAutoFit/>
            </a:bodyPr>
            <a:p>
              <a:r>
                <a:rPr lang="en-US" sz="2800" i="1" dirty="0">
                  <a:solidFill>
                    <a:schemeClr val="tx1">
                      <a:lumMod val="50000"/>
                      <a:lumOff val="50000"/>
                    </a:schemeClr>
                  </a:solidFill>
                  <a:latin typeface="Arial" panose="020B0604020202020204" pitchFamily="34" charset="0"/>
                  <a:cs typeface="Arial" panose="020B0604020202020204" pitchFamily="34" charset="0"/>
                  <a:sym typeface="+mn-lt"/>
                </a:rPr>
                <a:t>“</a:t>
              </a:r>
              <a:endParaRPr lang="en-US" sz="2800" i="1" dirty="0">
                <a:solidFill>
                  <a:schemeClr val="tx1">
                    <a:lumMod val="50000"/>
                    <a:lumOff val="50000"/>
                  </a:schemeClr>
                </a:solidFill>
                <a:latin typeface="Arial" panose="020B0604020202020204" pitchFamily="34" charset="0"/>
                <a:cs typeface="Arial" panose="020B0604020202020204" pitchFamily="34" charset="0"/>
                <a:sym typeface="+mn-lt"/>
              </a:endParaRPr>
            </a:p>
          </p:txBody>
        </p:sp>
        <p:sp>
          <p:nvSpPr>
            <p:cNvPr id="77" name="TextBox 51"/>
            <p:cNvSpPr txBox="1"/>
            <p:nvPr/>
          </p:nvSpPr>
          <p:spPr>
            <a:xfrm>
              <a:off x="16504" y="7307"/>
              <a:ext cx="480" cy="824"/>
            </a:xfrm>
            <a:prstGeom prst="rect">
              <a:avLst/>
            </a:prstGeom>
            <a:noFill/>
          </p:spPr>
          <p:txBody>
            <a:bodyPr wrap="none" rtlCol="0">
              <a:spAutoFit/>
            </a:bodyPr>
            <a:p>
              <a:r>
                <a:rPr lang="en-US" sz="2800" i="1" dirty="0">
                  <a:solidFill>
                    <a:schemeClr val="tx1">
                      <a:lumMod val="50000"/>
                      <a:lumOff val="50000"/>
                    </a:schemeClr>
                  </a:solidFill>
                  <a:latin typeface="Arial" panose="020B0604020202020204" pitchFamily="34" charset="0"/>
                  <a:cs typeface="Arial" panose="020B0604020202020204" pitchFamily="34" charset="0"/>
                  <a:sym typeface="+mn-lt"/>
                </a:rPr>
                <a:t>”</a:t>
              </a:r>
              <a:endParaRPr lang="en-US" sz="2800" i="1" dirty="0">
                <a:solidFill>
                  <a:schemeClr val="tx1">
                    <a:lumMod val="50000"/>
                    <a:lumOff val="50000"/>
                  </a:schemeClr>
                </a:solidFill>
                <a:latin typeface="Arial" panose="020B0604020202020204" pitchFamily="34" charset="0"/>
                <a:cs typeface="Arial" panose="020B0604020202020204" pitchFamily="34" charset="0"/>
                <a:sym typeface="+mn-lt"/>
              </a:endParaRPr>
            </a:p>
          </p:txBody>
        </p:sp>
        <p:grpSp>
          <p:nvGrpSpPr>
            <p:cNvPr id="78" name="Group 77"/>
            <p:cNvGrpSpPr/>
            <p:nvPr/>
          </p:nvGrpSpPr>
          <p:grpSpPr>
            <a:xfrm>
              <a:off x="14245" y="5426"/>
              <a:ext cx="2002" cy="360"/>
              <a:chOff x="3899834" y="3428596"/>
              <a:chExt cx="1029704" cy="182880"/>
            </a:xfrm>
            <a:solidFill>
              <a:schemeClr val="bg1"/>
            </a:solidFill>
          </p:grpSpPr>
          <p:sp>
            <p:nvSpPr>
              <p:cNvPr id="79" name="Star: 5 Points 53"/>
              <p:cNvSpPr/>
              <p:nvPr/>
            </p:nvSpPr>
            <p:spPr>
              <a:xfrm>
                <a:off x="3899834" y="3428596"/>
                <a:ext cx="182880" cy="18288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sp>
            <p:nvSpPr>
              <p:cNvPr id="80" name="Star: 5 Points 54"/>
              <p:cNvSpPr/>
              <p:nvPr/>
            </p:nvSpPr>
            <p:spPr>
              <a:xfrm>
                <a:off x="4111540" y="3428596"/>
                <a:ext cx="182880" cy="18288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sp>
            <p:nvSpPr>
              <p:cNvPr id="81" name="Star: 5 Points 55"/>
              <p:cNvSpPr/>
              <p:nvPr/>
            </p:nvSpPr>
            <p:spPr>
              <a:xfrm>
                <a:off x="4323246" y="3428596"/>
                <a:ext cx="182880" cy="18288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sp>
            <p:nvSpPr>
              <p:cNvPr id="82" name="Star: 5 Points 56"/>
              <p:cNvSpPr/>
              <p:nvPr/>
            </p:nvSpPr>
            <p:spPr>
              <a:xfrm>
                <a:off x="4534952" y="3428596"/>
                <a:ext cx="182880" cy="18288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sp>
            <p:nvSpPr>
              <p:cNvPr id="83" name="Star: 5 Points 57"/>
              <p:cNvSpPr/>
              <p:nvPr/>
            </p:nvSpPr>
            <p:spPr>
              <a:xfrm>
                <a:off x="4746658" y="3428596"/>
                <a:ext cx="182880" cy="18288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grpSp>
        <p:sp>
          <p:nvSpPr>
            <p:cNvPr id="88" name="TextBox 7"/>
            <p:cNvSpPr txBox="1"/>
            <p:nvPr/>
          </p:nvSpPr>
          <p:spPr>
            <a:xfrm>
              <a:off x="2850" y="1379"/>
              <a:ext cx="5286" cy="2519"/>
            </a:xfrm>
            <a:prstGeom prst="rect">
              <a:avLst/>
            </a:prstGeom>
            <a:noFill/>
          </p:spPr>
          <p:txBody>
            <a:bodyPr wrap="square" rtlCol="0">
              <a:spAutoFit/>
            </a:bodyPr>
            <a:p>
              <a:pPr algn="just">
                <a:lnSpc>
                  <a:spcPct val="100000"/>
                </a:lnSpc>
              </a:pPr>
              <a:r>
                <a:rPr lang="en-US" sz="1400" dirty="0">
                  <a:solidFill>
                    <a:schemeClr val="tx1">
                      <a:lumMod val="65000"/>
                      <a:lumOff val="35000"/>
                    </a:schemeClr>
                  </a:solidFill>
                  <a:latin typeface="Arial" panose="020B0604020202020204" pitchFamily="34" charset="0"/>
                  <a:cs typeface="Arial" panose="020B0604020202020204" pitchFamily="34" charset="0"/>
                  <a:sym typeface="+mn-ea"/>
                </a:rPr>
                <a:t>Priority-based task schedulers are used in operating systems to manage and execute processes with different priorities.</a:t>
              </a:r>
              <a:r>
                <a:rPr lang="en-IN" altLang="en-US" sz="1400" dirty="0">
                  <a:solidFill>
                    <a:schemeClr val="tx1">
                      <a:lumMod val="65000"/>
                      <a:lumOff val="35000"/>
                    </a:schemeClr>
                  </a:solidFill>
                  <a:latin typeface="Arial" panose="020B0604020202020204" pitchFamily="34" charset="0"/>
                  <a:cs typeface="Arial" panose="020B0604020202020204" pitchFamily="34" charset="0"/>
                  <a:sym typeface="+mn-ea"/>
                </a:rPr>
                <a:t> </a:t>
              </a:r>
              <a:r>
                <a:rPr lang="en-US" sz="1400" dirty="0">
                  <a:solidFill>
                    <a:schemeClr val="tx1">
                      <a:lumMod val="65000"/>
                      <a:lumOff val="35000"/>
                    </a:schemeClr>
                  </a:solidFill>
                  <a:latin typeface="Arial" panose="020B0604020202020204" pitchFamily="34" charset="0"/>
                  <a:cs typeface="Arial" panose="020B0604020202020204" pitchFamily="34" charset="0"/>
                  <a:sym typeface="+mn-ea"/>
                </a:rPr>
                <a:t>High-priority tasks, such as system-critical processes, are scheduled and executed before lower-priority tasks.</a:t>
              </a:r>
              <a:endParaRPr lang="en-US" sz="1400" dirty="0">
                <a:solidFill>
                  <a:schemeClr val="tx1">
                    <a:lumMod val="65000"/>
                    <a:lumOff val="35000"/>
                  </a:schemeClr>
                </a:solidFill>
                <a:latin typeface="Arial" panose="020B0604020202020204" pitchFamily="34" charset="0"/>
                <a:cs typeface="Arial" panose="020B0604020202020204" pitchFamily="34" charset="0"/>
                <a:sym typeface="+mn-ea"/>
              </a:endParaRPr>
            </a:p>
          </p:txBody>
        </p:sp>
        <p:sp>
          <p:nvSpPr>
            <p:cNvPr id="89" name="TextBox 7"/>
            <p:cNvSpPr txBox="1"/>
            <p:nvPr/>
          </p:nvSpPr>
          <p:spPr>
            <a:xfrm>
              <a:off x="10961" y="1500"/>
              <a:ext cx="5286" cy="2179"/>
            </a:xfrm>
            <a:prstGeom prst="rect">
              <a:avLst/>
            </a:prstGeom>
            <a:noFill/>
          </p:spPr>
          <p:txBody>
            <a:bodyPr wrap="square" rtlCol="0">
              <a:spAutoFit/>
            </a:bodyPr>
            <a:p>
              <a:pPr algn="just">
                <a:lnSpc>
                  <a:spcPct val="100000"/>
                </a:lnSpc>
              </a:pPr>
              <a:r>
                <a:rPr lang="en-US" sz="1400" dirty="0">
                  <a:solidFill>
                    <a:schemeClr val="tx1">
                      <a:lumMod val="65000"/>
                      <a:lumOff val="35000"/>
                    </a:schemeClr>
                  </a:solidFill>
                  <a:latin typeface="Arial" panose="020B0604020202020204" pitchFamily="34" charset="0"/>
                  <a:cs typeface="Arial" panose="020B0604020202020204" pitchFamily="34" charset="0"/>
                  <a:sym typeface="+mn-ea"/>
                </a:rPr>
                <a:t>Priority-based task schedulers can be applied in network routers or switches.High-priority packets, such as voice or video data, are processed with higher precedence, ensuring timely and efficient communication.</a:t>
              </a:r>
              <a:endParaRPr lang="en-US" sz="1400" dirty="0">
                <a:solidFill>
                  <a:schemeClr val="tx1">
                    <a:lumMod val="65000"/>
                    <a:lumOff val="35000"/>
                  </a:schemeClr>
                </a:solidFill>
                <a:latin typeface="Arial" panose="020B0604020202020204" pitchFamily="34" charset="0"/>
                <a:cs typeface="Arial" panose="020B0604020202020204" pitchFamily="34" charset="0"/>
                <a:sym typeface="+mn-ea"/>
              </a:endParaRPr>
            </a:p>
          </p:txBody>
        </p:sp>
        <p:sp>
          <p:nvSpPr>
            <p:cNvPr id="90" name="TextBox 7"/>
            <p:cNvSpPr txBox="1"/>
            <p:nvPr/>
          </p:nvSpPr>
          <p:spPr>
            <a:xfrm>
              <a:off x="2850" y="6028"/>
              <a:ext cx="5286" cy="2519"/>
            </a:xfrm>
            <a:prstGeom prst="rect">
              <a:avLst/>
            </a:prstGeom>
            <a:noFill/>
          </p:spPr>
          <p:txBody>
            <a:bodyPr wrap="square" rtlCol="0">
              <a:spAutoFit/>
            </a:bodyPr>
            <a:p>
              <a:pPr algn="just">
                <a:lnSpc>
                  <a:spcPct val="100000"/>
                </a:lnSpc>
              </a:pPr>
              <a:r>
                <a:rPr lang="en-US" sz="1400" dirty="0">
                  <a:solidFill>
                    <a:schemeClr val="tx1">
                      <a:lumMod val="65000"/>
                      <a:lumOff val="35000"/>
                    </a:schemeClr>
                  </a:solidFill>
                  <a:latin typeface="Arial" panose="020B0604020202020204" pitchFamily="34" charset="0"/>
                  <a:cs typeface="Arial" panose="020B0604020202020204" pitchFamily="34" charset="0"/>
                  <a:sym typeface="+mn-ea"/>
                </a:rPr>
                <a:t>In real-time systems, priority-based scheduling is crucial to meet strict timing requirements.Tasks with higher priority, such as control tasks in industrial automation or avionics systems, are scheduled promptly to maintain system responsiveness.</a:t>
              </a:r>
              <a:endParaRPr lang="en-US" sz="1400" dirty="0">
                <a:solidFill>
                  <a:schemeClr val="tx1">
                    <a:lumMod val="65000"/>
                    <a:lumOff val="35000"/>
                  </a:schemeClr>
                </a:solidFill>
                <a:latin typeface="Arial" panose="020B0604020202020204" pitchFamily="34" charset="0"/>
                <a:cs typeface="Arial" panose="020B0604020202020204" pitchFamily="34" charset="0"/>
                <a:sym typeface="+mn-ea"/>
              </a:endParaRPr>
            </a:p>
          </p:txBody>
        </p:sp>
        <p:sp>
          <p:nvSpPr>
            <p:cNvPr id="91" name="TextBox 7"/>
            <p:cNvSpPr txBox="1"/>
            <p:nvPr/>
          </p:nvSpPr>
          <p:spPr>
            <a:xfrm>
              <a:off x="10961" y="5953"/>
              <a:ext cx="5286" cy="2858"/>
            </a:xfrm>
            <a:prstGeom prst="rect">
              <a:avLst/>
            </a:prstGeom>
            <a:noFill/>
          </p:spPr>
          <p:txBody>
            <a:bodyPr wrap="square" rtlCol="0">
              <a:spAutoFit/>
            </a:bodyPr>
            <a:p>
              <a:pPr algn="just">
                <a:lnSpc>
                  <a:spcPct val="100000"/>
                </a:lnSpc>
              </a:pPr>
              <a:r>
                <a:rPr lang="en-US" sz="1400" dirty="0">
                  <a:solidFill>
                    <a:schemeClr val="bg1">
                      <a:lumMod val="50000"/>
                    </a:schemeClr>
                  </a:solidFill>
                  <a:latin typeface="Arial" panose="020B0604020202020204" pitchFamily="34" charset="0"/>
                  <a:cs typeface="Arial" panose="020B0604020202020204" pitchFamily="34" charset="0"/>
                  <a:sym typeface="+mn-ea"/>
                </a:rPr>
                <a:t>In cloud computing environments, priority-based task scheduling ensures efficient allocation of resources.Higher-priority jobs, like critical computations or time-sensitive processes, are given precedence in resource allocation to meet performance goals and service level agreements.</a:t>
              </a:r>
              <a:endParaRPr lang="en-US" sz="1400" dirty="0">
                <a:solidFill>
                  <a:schemeClr val="bg1">
                    <a:lumMod val="50000"/>
                  </a:schemeClr>
                </a:solidFill>
                <a:latin typeface="Arial" panose="020B0604020202020204" pitchFamily="34" charset="0"/>
                <a:cs typeface="Arial" panose="020B0604020202020204" pitchFamily="34" charset="0"/>
                <a:sym typeface="+mn-ea"/>
              </a:endParaRPr>
            </a:p>
          </p:txBody>
        </p:sp>
      </p:grpSp>
      <p:sp>
        <p:nvSpPr>
          <p:cNvPr id="154" name="TextBox 7"/>
          <p:cNvSpPr txBox="1"/>
          <p:nvPr/>
        </p:nvSpPr>
        <p:spPr>
          <a:xfrm>
            <a:off x="3493968" y="204288"/>
            <a:ext cx="5551524" cy="475615"/>
          </a:xfrm>
          <a:prstGeom prst="rect">
            <a:avLst/>
          </a:prstGeom>
          <a:noFill/>
        </p:spPr>
        <p:txBody>
          <a:bodyPr wrap="square" rtlCol="0">
            <a:spAutoFit/>
          </a:bodyPr>
          <a:p>
            <a:pPr algn="ctr"/>
            <a:r>
              <a:rPr lang="en-IN" altLang="en-US" sz="2500" i="1" dirty="0">
                <a:solidFill>
                  <a:schemeClr val="bg1"/>
                </a:solidFill>
                <a:latin typeface="+mj-lt"/>
                <a:cs typeface="Arial bold" panose="020B0704020202020204" pitchFamily="34" charset="0"/>
                <a:sym typeface="+mn-lt"/>
              </a:rPr>
              <a:t>REAL LIFE USE </a:t>
            </a:r>
            <a:endParaRPr lang="en-IN" altLang="en-US" sz="2500" b="1" i="1" dirty="0">
              <a:solidFill>
                <a:schemeClr val="bg1"/>
              </a:solidFill>
              <a:latin typeface="+mj-lt"/>
              <a:cs typeface="Arial bold" panose="020B0704020202020204" pitchFamily="34" charset="0"/>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1000" fill="hold"/>
                                        <p:tgtEl>
                                          <p:spTgt spid="26"/>
                                        </p:tgtEl>
                                        <p:attrNameLst>
                                          <p:attrName>ppt_x</p:attrName>
                                        </p:attrNameLst>
                                      </p:cBhvr>
                                      <p:tavLst>
                                        <p:tav tm="0">
                                          <p:val>
                                            <p:strVal val="1+#ppt_w/2"/>
                                          </p:val>
                                        </p:tav>
                                        <p:tav tm="100000">
                                          <p:val>
                                            <p:strVal val="#ppt_x"/>
                                          </p:val>
                                        </p:tav>
                                      </p:tavLst>
                                    </p:anim>
                                    <p:anim calcmode="lin" valueType="num">
                                      <p:cBhvr additive="base">
                                        <p:cTn id="8" dur="1000" fill="hold"/>
                                        <p:tgtEl>
                                          <p:spTgt spid="26"/>
                                        </p:tgtEl>
                                        <p:attrNameLst>
                                          <p:attrName>ppt_y</p:attrName>
                                        </p:attrNameLst>
                                      </p:cBhvr>
                                      <p:tavLst>
                                        <p:tav tm="0">
                                          <p:val>
                                            <p:strVal val="0-#ppt_h/2"/>
                                          </p:val>
                                        </p:tav>
                                        <p:tav tm="100000">
                                          <p:val>
                                            <p:strVal val="#ppt_y"/>
                                          </p:val>
                                        </p:tav>
                                      </p:tavLst>
                                    </p:anim>
                                  </p:childTnLst>
                                </p:cTn>
                              </p:par>
                              <p:par>
                                <p:cTn id="9" presetID="52" presetClass="entr" presetSubtype="0" fill="hold" grpId="0" nodeType="withEffect">
                                  <p:stCondLst>
                                    <p:cond delay="1000"/>
                                  </p:stCondLst>
                                  <p:iterate type="wd">
                                    <p:tmPct val="10000"/>
                                  </p:iterate>
                                  <p:childTnLst>
                                    <p:set>
                                      <p:cBhvr>
                                        <p:cTn id="10" dur="1" fill="hold">
                                          <p:stCondLst>
                                            <p:cond delay="0"/>
                                          </p:stCondLst>
                                        </p:cTn>
                                        <p:tgtEl>
                                          <p:spTgt spid="154"/>
                                        </p:tgtEl>
                                        <p:attrNameLst>
                                          <p:attrName>style.visibility</p:attrName>
                                        </p:attrNameLst>
                                      </p:cBhvr>
                                      <p:to>
                                        <p:strVal val="visible"/>
                                      </p:to>
                                    </p:set>
                                    <p:animScale>
                                      <p:cBhvr>
                                        <p:cTn id="11" dur="1000" decel="50000" fill="hold">
                                          <p:stCondLst>
                                            <p:cond delay="0"/>
                                          </p:stCondLst>
                                        </p:cTn>
                                        <p:tgtEl>
                                          <p:spTgt spid="1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154"/>
                                        </p:tgtEl>
                                        <p:attrNameLst>
                                          <p:attrName>ppt_x</p:attrName>
                                          <p:attrName>ppt_y</p:attrName>
                                        </p:attrNameLst>
                                      </p:cBhvr>
                                    </p:animMotion>
                                    <p:animEffect transition="in" filter="fade">
                                      <p:cBhvr>
                                        <p:cTn id="13" dur="10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1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p:cNvSpPr/>
          <p:nvPr/>
        </p:nvSpPr>
        <p:spPr>
          <a:xfrm>
            <a:off x="0" y="0"/>
            <a:ext cx="12192000" cy="4091424"/>
          </a:xfrm>
          <a:custGeom>
            <a:avLst/>
            <a:gdLst>
              <a:gd name="connsiteX0" fmla="*/ 0 w 12192000"/>
              <a:gd name="connsiteY0" fmla="*/ 0 h 4091424"/>
              <a:gd name="connsiteX1" fmla="*/ 12192000 w 12192000"/>
              <a:gd name="connsiteY1" fmla="*/ 0 h 4091424"/>
              <a:gd name="connsiteX2" fmla="*/ 12192000 w 12192000"/>
              <a:gd name="connsiteY2" fmla="*/ 3548927 h 4091424"/>
              <a:gd name="connsiteX3" fmla="*/ 0 w 12192000"/>
              <a:gd name="connsiteY3" fmla="*/ 3548927 h 4091424"/>
              <a:gd name="connsiteX4" fmla="*/ 0 w 12192000"/>
              <a:gd name="connsiteY4" fmla="*/ 0 h 4091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091424">
                <a:moveTo>
                  <a:pt x="0" y="0"/>
                </a:moveTo>
                <a:lnTo>
                  <a:pt x="12192000" y="0"/>
                </a:lnTo>
                <a:lnTo>
                  <a:pt x="12192000" y="3548927"/>
                </a:lnTo>
                <a:cubicBezTo>
                  <a:pt x="7018603" y="5403995"/>
                  <a:pt x="5882388" y="1759173"/>
                  <a:pt x="0" y="3548927"/>
                </a:cubicBezTo>
                <a:lnTo>
                  <a:pt x="0" y="0"/>
                </a:lnTo>
                <a:close/>
              </a:path>
            </a:pathLst>
          </a:custGeom>
          <a:gradFill>
            <a:gsLst>
              <a:gs pos="0">
                <a:srgbClr val="CE5AC5"/>
              </a:gs>
              <a:gs pos="100000">
                <a:srgbClr val="DB50AF"/>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5" name="TextBox 14"/>
          <p:cNvSpPr txBox="1"/>
          <p:nvPr/>
        </p:nvSpPr>
        <p:spPr>
          <a:xfrm>
            <a:off x="3957955" y="411480"/>
            <a:ext cx="3544570" cy="629920"/>
          </a:xfrm>
          <a:prstGeom prst="rect">
            <a:avLst/>
          </a:prstGeom>
          <a:noFill/>
        </p:spPr>
        <p:txBody>
          <a:bodyPr wrap="square" rtlCol="0">
            <a:spAutoFit/>
          </a:bodyPr>
          <a:lstStyle/>
          <a:p>
            <a:r>
              <a:rPr lang="en-IN" altLang="en-US" sz="3500" b="1" dirty="0">
                <a:solidFill>
                  <a:schemeClr val="tx1">
                    <a:lumMod val="75000"/>
                    <a:lumOff val="25000"/>
                  </a:schemeClr>
                </a:solidFill>
                <a:cs typeface="Arial bold" panose="020B0704020202020204" pitchFamily="34" charset="0"/>
                <a:sym typeface="+mn-lt"/>
              </a:rPr>
              <a:t>CONCLUSION</a:t>
            </a:r>
            <a:endParaRPr lang="en-IN" altLang="en-US" sz="3500" b="1" dirty="0">
              <a:solidFill>
                <a:schemeClr val="tx1">
                  <a:lumMod val="75000"/>
                  <a:lumOff val="25000"/>
                </a:schemeClr>
              </a:solidFill>
              <a:cs typeface="Arial bold" panose="020B0704020202020204" pitchFamily="34" charset="0"/>
              <a:sym typeface="+mn-lt"/>
            </a:endParaRPr>
          </a:p>
        </p:txBody>
      </p:sp>
      <p:sp>
        <p:nvSpPr>
          <p:cNvPr id="17" name="TextBox 16"/>
          <p:cNvSpPr txBox="1"/>
          <p:nvPr/>
        </p:nvSpPr>
        <p:spPr>
          <a:xfrm>
            <a:off x="1499870" y="1321435"/>
            <a:ext cx="9192260" cy="4523105"/>
          </a:xfrm>
          <a:prstGeom prst="rect">
            <a:avLst/>
          </a:prstGeom>
          <a:noFill/>
        </p:spPr>
        <p:txBody>
          <a:bodyPr wrap="square" rtlCol="0">
            <a:spAutoFit/>
          </a:bodyPr>
          <a:lstStyle/>
          <a:p>
            <a:pPr algn="just">
              <a:lnSpc>
                <a:spcPct val="100000"/>
              </a:lnSpc>
            </a:pPr>
            <a:r>
              <a:rPr lang="en-US" sz="2400" dirty="0">
                <a:solidFill>
                  <a:schemeClr val="tx1">
                    <a:lumMod val="85000"/>
                    <a:lumOff val="15000"/>
                  </a:schemeClr>
                </a:solidFill>
                <a:latin typeface="Arial" panose="020B0604020202020204" pitchFamily="34" charset="0"/>
                <a:cs typeface="Arial" panose="020B0604020202020204" pitchFamily="34" charset="0"/>
                <a:sym typeface="+mn-ea"/>
              </a:rPr>
              <a:t>In conclusion, this project has successfully implemented a priority queue using a binary heap to manage tasks with varying priorities. The program efficiently inserts tasks, maintains the min-heap property, and extracts tasks in priority order. With applications in real-time systems, operating systems, and cloud computing, the project showcases the significance of priority-based task scheduling. The use of a clock function measures the execution time, providing insights into the program's efficiency. The implemented algorithm is versatile and applicable in scenarios where task prioritization is crucial, demonstrating the relevance of algorithm design and analysis in optimizing computational processes for diverse real-world applications.</a:t>
            </a:r>
            <a:endParaRPr lang="en-US" sz="2400" dirty="0">
              <a:solidFill>
                <a:schemeClr val="tx1">
                  <a:lumMod val="85000"/>
                  <a:lumOff val="15000"/>
                </a:schemeClr>
              </a:solidFill>
              <a:latin typeface="Arial" panose="020B0604020202020204" pitchFamily="34" charset="0"/>
              <a:cs typeface="Arial" panose="020B0604020202020204" pitchFamily="34" charset="0"/>
              <a:sym typeface="+mn-ea"/>
            </a:endParaRPr>
          </a:p>
        </p:txBody>
      </p:sp>
      <p:sp>
        <p:nvSpPr>
          <p:cNvPr id="19" name="Freeform 20"/>
          <p:cNvSpPr/>
          <p:nvPr/>
        </p:nvSpPr>
        <p:spPr bwMode="auto">
          <a:xfrm rot="5400000">
            <a:off x="5611403"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gradFill>
              <a:gsLst>
                <a:gs pos="0">
                  <a:srgbClr val="F64E66"/>
                </a:gs>
                <a:gs pos="100000">
                  <a:srgbClr val="CE5AC5"/>
                </a:gs>
              </a:gsLst>
              <a:lin ang="5400000" scaled="1"/>
            </a:gradFill>
          </a:ln>
          <a:effectLst/>
        </p:spPr>
        <p:txBody>
          <a:bodyPr vert="horz" wrap="square" lIns="91440" tIns="45720" rIns="91440" bIns="45720" numCol="1" anchor="t" anchorCtr="0" compatLnSpc="1"/>
          <a:lstStyle/>
          <a:p>
            <a:endParaRPr lang="en-US">
              <a:cs typeface="+mn-ea"/>
              <a:sym typeface="+mn-lt"/>
            </a:endParaRPr>
          </a:p>
        </p:txBody>
      </p:sp>
      <p:sp>
        <p:nvSpPr>
          <p:cNvPr id="21" name="Freeform 20"/>
          <p:cNvSpPr/>
          <p:nvPr/>
        </p:nvSpPr>
        <p:spPr bwMode="auto">
          <a:xfrm rot="5400000">
            <a:off x="5977128"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gradFill>
              <a:gsLst>
                <a:gs pos="0">
                  <a:srgbClr val="F64E66"/>
                </a:gs>
                <a:gs pos="100000">
                  <a:srgbClr val="CE5AC5"/>
                </a:gs>
              </a:gsLst>
              <a:lin ang="5400000" scaled="1"/>
            </a:gradFill>
          </a:ln>
          <a:effectLst/>
        </p:spPr>
        <p:txBody>
          <a:bodyPr vert="horz" wrap="square" lIns="91440" tIns="45720" rIns="91440" bIns="45720" numCol="1" anchor="t" anchorCtr="0" compatLnSpc="1"/>
          <a:lstStyle/>
          <a:p>
            <a:endParaRPr lang="en-US">
              <a:cs typeface="+mn-ea"/>
              <a:sym typeface="+mn-lt"/>
            </a:endParaRPr>
          </a:p>
        </p:txBody>
      </p:sp>
      <p:sp>
        <p:nvSpPr>
          <p:cNvPr id="22" name="Freeform 20"/>
          <p:cNvSpPr/>
          <p:nvPr/>
        </p:nvSpPr>
        <p:spPr bwMode="auto">
          <a:xfrm rot="5400000">
            <a:off x="6342853"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gradFill flip="none" rotWithShape="1">
            <a:gsLst>
              <a:gs pos="0">
                <a:srgbClr val="CE5AC5"/>
              </a:gs>
              <a:gs pos="100000">
                <a:srgbClr val="F64E66"/>
              </a:gs>
            </a:gsLst>
            <a:lin ang="2700000" scaled="1"/>
            <a:tileRect/>
          </a:gradFill>
          <a:ln>
            <a:noFill/>
          </a:ln>
          <a:effectLst/>
        </p:spPr>
        <p:txBody>
          <a:bodyPr vert="horz" wrap="square" lIns="91440" tIns="45720" rIns="91440" bIns="45720" numCol="1" anchor="t" anchorCtr="0" compatLnSpc="1"/>
          <a:lstStyle/>
          <a:p>
            <a:endParaRPr lang="en-US">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0-#ppt_h/2"/>
                                          </p:val>
                                        </p:tav>
                                        <p:tav tm="100000">
                                          <p:val>
                                            <p:strVal val="#ppt_y"/>
                                          </p:val>
                                        </p:tav>
                                      </p:tavLst>
                                    </p:anim>
                                  </p:childTnLst>
                                </p:cTn>
                              </p:par>
                              <p:par>
                                <p:cTn id="9" presetID="52" presetClass="entr" presetSubtype="0" fill="hold" grpId="0" nodeType="withEffect">
                                  <p:stCondLst>
                                    <p:cond delay="0"/>
                                  </p:stCondLst>
                                  <p:iterate type="wd">
                                    <p:tmPct val="10000"/>
                                  </p:iterate>
                                  <p:childTnLst>
                                    <p:set>
                                      <p:cBhvr>
                                        <p:cTn id="10" dur="1" fill="hold">
                                          <p:stCondLst>
                                            <p:cond delay="0"/>
                                          </p:stCondLst>
                                        </p:cTn>
                                        <p:tgtEl>
                                          <p:spTgt spid="15"/>
                                        </p:tgtEl>
                                        <p:attrNameLst>
                                          <p:attrName>style.visibility</p:attrName>
                                        </p:attrNameLst>
                                      </p:cBhvr>
                                      <p:to>
                                        <p:strVal val="visible"/>
                                      </p:to>
                                    </p:set>
                                    <p:animScale>
                                      <p:cBhvr>
                                        <p:cTn id="11"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15"/>
                                        </p:tgtEl>
                                        <p:attrNameLst>
                                          <p:attrName>ppt_x</p:attrName>
                                          <p:attrName>ppt_y</p:attrName>
                                        </p:attrNameLst>
                                      </p:cBhvr>
                                    </p:animMotion>
                                    <p:animEffect transition="in" filter="fade">
                                      <p:cBhvr>
                                        <p:cTn id="13" dur="1000"/>
                                        <p:tgtEl>
                                          <p:spTgt spid="15"/>
                                        </p:tgtEl>
                                      </p:cBhvr>
                                    </p:animEffect>
                                  </p:childTnLst>
                                </p:cTn>
                              </p:par>
                              <p:par>
                                <p:cTn id="14" presetID="23" presetClass="entr" presetSubtype="16" fill="hold" grpId="0" nodeType="withEffect">
                                  <p:stCondLst>
                                    <p:cond delay="1500"/>
                                  </p:stCondLst>
                                  <p:iterate type="wd">
                                    <p:tmPct val="10000"/>
                                  </p:iterate>
                                  <p:childTnLst>
                                    <p:set>
                                      <p:cBhvr>
                                        <p:cTn id="15" dur="1" fill="hold">
                                          <p:stCondLst>
                                            <p:cond delay="0"/>
                                          </p:stCondLst>
                                        </p:cTn>
                                        <p:tgtEl>
                                          <p:spTgt spid="17"/>
                                        </p:tgtEl>
                                        <p:attrNameLst>
                                          <p:attrName>style.visibility</p:attrName>
                                        </p:attrNameLst>
                                      </p:cBhvr>
                                      <p:to>
                                        <p:strVal val="visible"/>
                                      </p:to>
                                    </p:set>
                                    <p:anim calcmode="lin" valueType="num">
                                      <p:cBhvr>
                                        <p:cTn id="16" dur="500" fill="hold"/>
                                        <p:tgtEl>
                                          <p:spTgt spid="17"/>
                                        </p:tgtEl>
                                        <p:attrNameLst>
                                          <p:attrName>ppt_w</p:attrName>
                                        </p:attrNameLst>
                                      </p:cBhvr>
                                      <p:tavLst>
                                        <p:tav tm="0">
                                          <p:val>
                                            <p:fltVal val="0"/>
                                          </p:val>
                                        </p:tav>
                                        <p:tav tm="100000">
                                          <p:val>
                                            <p:strVal val="#ppt_w"/>
                                          </p:val>
                                        </p:tav>
                                      </p:tavLst>
                                    </p:anim>
                                    <p:anim calcmode="lin" valueType="num">
                                      <p:cBhvr>
                                        <p:cTn id="17" dur="500" fill="hold"/>
                                        <p:tgtEl>
                                          <p:spTgt spid="17"/>
                                        </p:tgtEl>
                                        <p:attrNameLst>
                                          <p:attrName>ppt_h</p:attrName>
                                        </p:attrNameLst>
                                      </p:cBhvr>
                                      <p:tavLst>
                                        <p:tav tm="0">
                                          <p:val>
                                            <p:fltVal val="0"/>
                                          </p:val>
                                        </p:tav>
                                        <p:tav tm="100000">
                                          <p:val>
                                            <p:strVal val="#ppt_h"/>
                                          </p:val>
                                        </p:tav>
                                      </p:tavLst>
                                    </p:anim>
                                  </p:childTnLst>
                                </p:cTn>
                              </p:par>
                              <p:par>
                                <p:cTn id="18" presetID="49" presetClass="entr" presetSubtype="0" decel="100000" fill="hold" grpId="0" nodeType="withEffect">
                                  <p:stCondLst>
                                    <p:cond delay="250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 calcmode="lin" valueType="num">
                                      <p:cBhvr>
                                        <p:cTn id="22" dur="500" fill="hold"/>
                                        <p:tgtEl>
                                          <p:spTgt spid="19"/>
                                        </p:tgtEl>
                                        <p:attrNameLst>
                                          <p:attrName>style.rotation</p:attrName>
                                        </p:attrNameLst>
                                      </p:cBhvr>
                                      <p:tavLst>
                                        <p:tav tm="0">
                                          <p:val>
                                            <p:fltVal val="360"/>
                                          </p:val>
                                        </p:tav>
                                        <p:tav tm="100000">
                                          <p:val>
                                            <p:fltVal val="0"/>
                                          </p:val>
                                        </p:tav>
                                      </p:tavLst>
                                    </p:anim>
                                    <p:animEffect transition="in" filter="fade">
                                      <p:cBhvr>
                                        <p:cTn id="23" dur="500"/>
                                        <p:tgtEl>
                                          <p:spTgt spid="19"/>
                                        </p:tgtEl>
                                      </p:cBhvr>
                                    </p:animEffect>
                                  </p:childTnLst>
                                </p:cTn>
                              </p:par>
                              <p:par>
                                <p:cTn id="24" presetID="49" presetClass="entr" presetSubtype="0" decel="100000" fill="hold" grpId="0" nodeType="withEffect">
                                  <p:stCondLst>
                                    <p:cond delay="280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 calcmode="lin" valueType="num">
                                      <p:cBhvr>
                                        <p:cTn id="28" dur="500" fill="hold"/>
                                        <p:tgtEl>
                                          <p:spTgt spid="21"/>
                                        </p:tgtEl>
                                        <p:attrNameLst>
                                          <p:attrName>style.rotation</p:attrName>
                                        </p:attrNameLst>
                                      </p:cBhvr>
                                      <p:tavLst>
                                        <p:tav tm="0">
                                          <p:val>
                                            <p:fltVal val="360"/>
                                          </p:val>
                                        </p:tav>
                                        <p:tav tm="100000">
                                          <p:val>
                                            <p:fltVal val="0"/>
                                          </p:val>
                                        </p:tav>
                                      </p:tavLst>
                                    </p:anim>
                                    <p:animEffect transition="in" filter="fade">
                                      <p:cBhvr>
                                        <p:cTn id="29" dur="500"/>
                                        <p:tgtEl>
                                          <p:spTgt spid="21"/>
                                        </p:tgtEl>
                                      </p:cBhvr>
                                    </p:animEffect>
                                  </p:childTnLst>
                                </p:cTn>
                              </p:par>
                              <p:par>
                                <p:cTn id="30" presetID="49" presetClass="entr" presetSubtype="0" decel="100000" fill="hold" grpId="0" nodeType="withEffect">
                                  <p:stCondLst>
                                    <p:cond delay="310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 calcmode="lin" valueType="num">
                                      <p:cBhvr>
                                        <p:cTn id="34" dur="500" fill="hold"/>
                                        <p:tgtEl>
                                          <p:spTgt spid="22"/>
                                        </p:tgtEl>
                                        <p:attrNameLst>
                                          <p:attrName>style.rotation</p:attrName>
                                        </p:attrNameLst>
                                      </p:cBhvr>
                                      <p:tavLst>
                                        <p:tav tm="0">
                                          <p:val>
                                            <p:fltVal val="360"/>
                                          </p:val>
                                        </p:tav>
                                        <p:tav tm="100000">
                                          <p:val>
                                            <p:fltVal val="0"/>
                                          </p:val>
                                        </p:tav>
                                      </p:tavLst>
                                    </p:anim>
                                    <p:animEffect transition="in" filter="fade">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p:bldP spid="17" grpId="0"/>
      <p:bldP spid="19" grpId="0" animBg="1"/>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87392" y="1212356"/>
            <a:ext cx="4817209" cy="398780"/>
          </a:xfrm>
          <a:prstGeom prst="rect">
            <a:avLst/>
          </a:prstGeom>
          <a:noFill/>
        </p:spPr>
        <p:txBody>
          <a:bodyPr wrap="square" rtlCol="0">
            <a:spAutoFit/>
          </a:bodyPr>
          <a:lstStyle/>
          <a:p>
            <a:pPr algn="ctr"/>
            <a:r>
              <a:rPr lang="en-IN" altLang="en-US" sz="2000" dirty="0">
                <a:solidFill>
                  <a:schemeClr val="tx1">
                    <a:lumMod val="65000"/>
                    <a:lumOff val="35000"/>
                  </a:schemeClr>
                </a:solidFill>
                <a:latin typeface="+mj-lt"/>
                <a:cs typeface="Arial bold" panose="020B0704020202020204" pitchFamily="34" charset="0"/>
                <a:sym typeface="+mn-lt"/>
              </a:rPr>
              <a:t>EVERYONE NEEDS HELP</a:t>
            </a:r>
            <a:endParaRPr lang="en-IN" altLang="en-US" sz="2000" b="1" dirty="0">
              <a:gradFill>
                <a:gsLst>
                  <a:gs pos="0">
                    <a:srgbClr val="CE5AC5"/>
                  </a:gs>
                  <a:gs pos="87000">
                    <a:srgbClr val="F64E66"/>
                  </a:gs>
                </a:gsLst>
                <a:lin ang="0" scaled="1"/>
              </a:gradFill>
              <a:latin typeface="+mj-lt"/>
              <a:cs typeface="Arial bold" panose="020B0704020202020204" pitchFamily="34" charset="0"/>
              <a:sym typeface="+mn-lt"/>
            </a:endParaRPr>
          </a:p>
        </p:txBody>
      </p:sp>
      <p:sp>
        <p:nvSpPr>
          <p:cNvPr id="4" name="TextBox 3"/>
          <p:cNvSpPr txBox="1"/>
          <p:nvPr/>
        </p:nvSpPr>
        <p:spPr>
          <a:xfrm>
            <a:off x="3207403" y="560256"/>
            <a:ext cx="5777193" cy="706755"/>
          </a:xfrm>
          <a:prstGeom prst="rect">
            <a:avLst/>
          </a:prstGeom>
          <a:noFill/>
        </p:spPr>
        <p:txBody>
          <a:bodyPr wrap="square" rtlCol="0">
            <a:spAutoFit/>
          </a:bodyPr>
          <a:lstStyle/>
          <a:p>
            <a:pPr algn="ctr"/>
            <a:r>
              <a:rPr lang="en-IN" altLang="en-US" sz="4000" dirty="0">
                <a:solidFill>
                  <a:schemeClr val="tx1">
                    <a:lumMod val="65000"/>
                    <a:lumOff val="35000"/>
                  </a:schemeClr>
                </a:solidFill>
                <a:latin typeface="+mj-lt"/>
                <a:cs typeface="Arial bold" panose="020B0704020202020204" pitchFamily="34" charset="0"/>
                <a:sym typeface="+mn-lt"/>
              </a:rPr>
              <a:t>REFERENCES</a:t>
            </a:r>
            <a:endParaRPr lang="en-IN" altLang="en-US" sz="4000" dirty="0">
              <a:solidFill>
                <a:schemeClr val="tx1">
                  <a:lumMod val="65000"/>
                  <a:lumOff val="35000"/>
                </a:schemeClr>
              </a:solidFill>
              <a:latin typeface="+mj-lt"/>
              <a:cs typeface="Arial bold" panose="020B0704020202020204" pitchFamily="34" charset="0"/>
              <a:sym typeface="+mn-lt"/>
            </a:endParaRPr>
          </a:p>
        </p:txBody>
      </p:sp>
      <p:grpSp>
        <p:nvGrpSpPr>
          <p:cNvPr id="5" name="Group 4"/>
          <p:cNvGrpSpPr/>
          <p:nvPr/>
        </p:nvGrpSpPr>
        <p:grpSpPr>
          <a:xfrm>
            <a:off x="2352675" y="2883535"/>
            <a:ext cx="7486650" cy="1686560"/>
            <a:chOff x="3705" y="3501"/>
            <a:chExt cx="11790" cy="2656"/>
          </a:xfrm>
        </p:grpSpPr>
        <p:sp>
          <p:nvSpPr>
            <p:cNvPr id="14" name="Rectangle: Rounded Corners 13"/>
            <p:cNvSpPr/>
            <p:nvPr/>
          </p:nvSpPr>
          <p:spPr>
            <a:xfrm>
              <a:off x="3705" y="3501"/>
              <a:ext cx="3562" cy="2332"/>
            </a:xfrm>
            <a:prstGeom prst="roundRect">
              <a:avLst/>
            </a:prstGeom>
            <a:solidFill>
              <a:schemeClr val="bg1"/>
            </a:solidFill>
            <a:ln>
              <a:noFill/>
            </a:ln>
            <a:effectLst>
              <a:outerShdw blurRad="393700" dist="88900" dir="4200000" sx="104000" sy="104000" algn="ctr" rotWithShape="0">
                <a:schemeClr val="tx1">
                  <a:lumMod val="50000"/>
                  <a:lumOff val="5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2" name="Group 1"/>
            <p:cNvGrpSpPr/>
            <p:nvPr/>
          </p:nvGrpSpPr>
          <p:grpSpPr>
            <a:xfrm>
              <a:off x="3705" y="5509"/>
              <a:ext cx="3562" cy="649"/>
              <a:chOff x="2352945" y="3498037"/>
              <a:chExt cx="2261667" cy="412274"/>
            </a:xfrm>
          </p:grpSpPr>
          <p:sp>
            <p:nvSpPr>
              <p:cNvPr id="7" name="Freeform 25"/>
              <p:cNvSpPr/>
              <p:nvPr/>
            </p:nvSpPr>
            <p:spPr>
              <a:xfrm>
                <a:off x="2703500" y="3498037"/>
                <a:ext cx="1560558" cy="412274"/>
              </a:xfrm>
              <a:prstGeom prst="roundRect">
                <a:avLst>
                  <a:gd name="adj" fmla="val 50000"/>
                </a:avLst>
              </a:prstGeom>
              <a:gradFill>
                <a:gsLst>
                  <a:gs pos="0">
                    <a:srgbClr val="CE5AC5"/>
                  </a:gs>
                  <a:gs pos="100000">
                    <a:srgbClr val="DC489C"/>
                  </a:gs>
                </a:gsLst>
                <a:lin ang="0" scaled="1"/>
              </a:gradFill>
              <a:ln>
                <a:noFill/>
              </a:ln>
              <a:effectLst>
                <a:outerShdw blurRad="381000" dist="88900" dir="4200000" sx="104000" sy="104000" algn="t"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Arial bold" panose="020B0704020202020204" pitchFamily="34" charset="0"/>
                  <a:cs typeface="Arial bold" panose="020B0704020202020204" pitchFamily="34" charset="0"/>
                  <a:sym typeface="+mn-lt"/>
                </a:endParaRPr>
              </a:p>
            </p:txBody>
          </p:sp>
          <p:sp>
            <p:nvSpPr>
              <p:cNvPr id="38" name="TextBox 37"/>
              <p:cNvSpPr txBox="1"/>
              <p:nvPr/>
            </p:nvSpPr>
            <p:spPr>
              <a:xfrm>
                <a:off x="2352945" y="3581943"/>
                <a:ext cx="2261667" cy="260350"/>
              </a:xfrm>
              <a:prstGeom prst="rect">
                <a:avLst/>
              </a:prstGeom>
              <a:noFill/>
            </p:spPr>
            <p:txBody>
              <a:bodyPr wrap="square" rtlCol="0">
                <a:spAutoFit/>
              </a:bodyPr>
              <a:lstStyle/>
              <a:p>
                <a:pPr algn="ctr">
                  <a:buClrTx/>
                  <a:buSzTx/>
                  <a:buFontTx/>
                </a:pPr>
                <a:r>
                  <a:rPr lang="en-IN" altLang="en-US" sz="1100" b="1" dirty="0">
                    <a:solidFill>
                      <a:schemeClr val="bg1"/>
                    </a:solidFill>
                    <a:latin typeface="Arial bold" panose="020B0704020202020204" pitchFamily="34" charset="0"/>
                    <a:cs typeface="Arial bold" panose="020B0704020202020204" pitchFamily="34" charset="0"/>
                    <a:sym typeface="+mn-lt"/>
                  </a:rPr>
                  <a:t>GEEKSFORGEEKS</a:t>
                </a:r>
                <a:endParaRPr lang="en-IN" altLang="en-US" sz="1100" b="1" dirty="0">
                  <a:solidFill>
                    <a:schemeClr val="bg1"/>
                  </a:solidFill>
                  <a:latin typeface="Arial bold" panose="020B0704020202020204" pitchFamily="34" charset="0"/>
                  <a:cs typeface="Arial bold" panose="020B0704020202020204" pitchFamily="34" charset="0"/>
                  <a:sym typeface="+mn-lt"/>
                </a:endParaRPr>
              </a:p>
            </p:txBody>
          </p:sp>
        </p:grpSp>
        <p:sp>
          <p:nvSpPr>
            <p:cNvPr id="40" name="Rectangle: Rounded Corners 39"/>
            <p:cNvSpPr/>
            <p:nvPr/>
          </p:nvSpPr>
          <p:spPr>
            <a:xfrm>
              <a:off x="7819" y="3501"/>
              <a:ext cx="3562" cy="2332"/>
            </a:xfrm>
            <a:prstGeom prst="roundRect">
              <a:avLst/>
            </a:prstGeom>
            <a:solidFill>
              <a:schemeClr val="bg1"/>
            </a:solidFill>
            <a:ln>
              <a:noFill/>
            </a:ln>
            <a:effectLst>
              <a:outerShdw blurRad="393700" dist="88900" dir="4200000" sx="104000" sy="104000" algn="ctr" rotWithShape="0">
                <a:schemeClr val="tx1">
                  <a:lumMod val="50000"/>
                  <a:lumOff val="5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6" name="Group 5"/>
            <p:cNvGrpSpPr/>
            <p:nvPr/>
          </p:nvGrpSpPr>
          <p:grpSpPr>
            <a:xfrm>
              <a:off x="7819" y="5509"/>
              <a:ext cx="3562" cy="649"/>
              <a:chOff x="4965165" y="3498037"/>
              <a:chExt cx="2261667" cy="412274"/>
            </a:xfrm>
          </p:grpSpPr>
          <p:sp>
            <p:nvSpPr>
              <p:cNvPr id="41" name="Freeform 25"/>
              <p:cNvSpPr/>
              <p:nvPr/>
            </p:nvSpPr>
            <p:spPr>
              <a:xfrm>
                <a:off x="5315720" y="3498037"/>
                <a:ext cx="1560558" cy="412274"/>
              </a:xfrm>
              <a:prstGeom prst="roundRect">
                <a:avLst>
                  <a:gd name="adj" fmla="val 50000"/>
                </a:avLst>
              </a:prstGeom>
              <a:gradFill>
                <a:gsLst>
                  <a:gs pos="0">
                    <a:srgbClr val="CE5AC5"/>
                  </a:gs>
                  <a:gs pos="100000">
                    <a:srgbClr val="DC489C"/>
                  </a:gs>
                </a:gsLst>
                <a:lin ang="0" scaled="1"/>
              </a:gradFill>
              <a:ln>
                <a:noFill/>
              </a:ln>
              <a:effectLst>
                <a:outerShdw blurRad="381000" dist="88900" dir="4200000" sx="104000" sy="104000" algn="t"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Arial bold" panose="020B0704020202020204" pitchFamily="34" charset="0"/>
                  <a:cs typeface="Arial bold" panose="020B0704020202020204" pitchFamily="34" charset="0"/>
                  <a:sym typeface="+mn-lt"/>
                </a:endParaRPr>
              </a:p>
            </p:txBody>
          </p:sp>
          <p:sp>
            <p:nvSpPr>
              <p:cNvPr id="42" name="TextBox 41"/>
              <p:cNvSpPr txBox="1"/>
              <p:nvPr/>
            </p:nvSpPr>
            <p:spPr>
              <a:xfrm>
                <a:off x="4965165" y="3581943"/>
                <a:ext cx="2261667" cy="260350"/>
              </a:xfrm>
              <a:prstGeom prst="rect">
                <a:avLst/>
              </a:prstGeom>
              <a:noFill/>
            </p:spPr>
            <p:txBody>
              <a:bodyPr wrap="square" rtlCol="0">
                <a:spAutoFit/>
              </a:bodyPr>
              <a:lstStyle/>
              <a:p>
                <a:pPr algn="ctr">
                  <a:buClrTx/>
                  <a:buSzTx/>
                  <a:buFontTx/>
                </a:pPr>
                <a:r>
                  <a:rPr lang="en-IN" altLang="en-US" sz="1100" b="1" dirty="0">
                    <a:solidFill>
                      <a:schemeClr val="bg1"/>
                    </a:solidFill>
                    <a:latin typeface="Arial bold" panose="020B0704020202020204" pitchFamily="34" charset="0"/>
                    <a:cs typeface="Arial bold" panose="020B0704020202020204" pitchFamily="34" charset="0"/>
                    <a:sym typeface="+mn-lt"/>
                  </a:rPr>
                  <a:t>CODECHEF</a:t>
                </a:r>
                <a:endParaRPr lang="en-IN" altLang="en-US" sz="1100" b="1" dirty="0">
                  <a:solidFill>
                    <a:schemeClr val="bg1"/>
                  </a:solidFill>
                  <a:latin typeface="Arial bold" panose="020B0704020202020204" pitchFamily="34" charset="0"/>
                  <a:cs typeface="Arial bold" panose="020B0704020202020204" pitchFamily="34" charset="0"/>
                  <a:sym typeface="+mn-lt"/>
                </a:endParaRPr>
              </a:p>
            </p:txBody>
          </p:sp>
        </p:grpSp>
        <p:sp>
          <p:nvSpPr>
            <p:cNvPr id="44" name="Rectangle: Rounded Corners 43"/>
            <p:cNvSpPr/>
            <p:nvPr/>
          </p:nvSpPr>
          <p:spPr>
            <a:xfrm>
              <a:off x="11933" y="3501"/>
              <a:ext cx="3562" cy="2332"/>
            </a:xfrm>
            <a:prstGeom prst="roundRect">
              <a:avLst/>
            </a:prstGeom>
            <a:solidFill>
              <a:schemeClr val="bg1"/>
            </a:solidFill>
            <a:ln>
              <a:noFill/>
            </a:ln>
            <a:effectLst>
              <a:outerShdw blurRad="393700" dist="88900" dir="4200000" sx="104000" sy="104000" algn="ctr" rotWithShape="0">
                <a:schemeClr val="tx1">
                  <a:lumMod val="50000"/>
                  <a:lumOff val="5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8" name="Group 7"/>
            <p:cNvGrpSpPr/>
            <p:nvPr/>
          </p:nvGrpSpPr>
          <p:grpSpPr>
            <a:xfrm>
              <a:off x="11933" y="5509"/>
              <a:ext cx="3562" cy="649"/>
              <a:chOff x="7577385" y="3498037"/>
              <a:chExt cx="2261667" cy="412274"/>
            </a:xfrm>
          </p:grpSpPr>
          <p:sp>
            <p:nvSpPr>
              <p:cNvPr id="45" name="Freeform 25"/>
              <p:cNvSpPr/>
              <p:nvPr/>
            </p:nvSpPr>
            <p:spPr>
              <a:xfrm>
                <a:off x="7927940" y="3498037"/>
                <a:ext cx="1560558" cy="412274"/>
              </a:xfrm>
              <a:prstGeom prst="roundRect">
                <a:avLst>
                  <a:gd name="adj" fmla="val 50000"/>
                </a:avLst>
              </a:prstGeom>
              <a:gradFill>
                <a:gsLst>
                  <a:gs pos="0">
                    <a:srgbClr val="CE5AC5"/>
                  </a:gs>
                  <a:gs pos="100000">
                    <a:srgbClr val="DC489C"/>
                  </a:gs>
                </a:gsLst>
                <a:lin ang="0" scaled="1"/>
              </a:gradFill>
              <a:ln>
                <a:noFill/>
              </a:ln>
              <a:effectLst>
                <a:outerShdw blurRad="381000" dist="88900" dir="4200000" sx="104000" sy="104000" algn="t"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Arial bold" panose="020B0704020202020204" pitchFamily="34" charset="0"/>
                  <a:cs typeface="Arial bold" panose="020B0704020202020204" pitchFamily="34" charset="0"/>
                  <a:sym typeface="+mn-lt"/>
                </a:endParaRPr>
              </a:p>
            </p:txBody>
          </p:sp>
          <p:sp>
            <p:nvSpPr>
              <p:cNvPr id="46" name="TextBox 45"/>
              <p:cNvSpPr txBox="1"/>
              <p:nvPr/>
            </p:nvSpPr>
            <p:spPr>
              <a:xfrm>
                <a:off x="7577385" y="3581943"/>
                <a:ext cx="2261667" cy="260350"/>
              </a:xfrm>
              <a:prstGeom prst="rect">
                <a:avLst/>
              </a:prstGeom>
              <a:noFill/>
            </p:spPr>
            <p:txBody>
              <a:bodyPr wrap="square" rtlCol="0">
                <a:spAutoFit/>
              </a:bodyPr>
              <a:lstStyle/>
              <a:p>
                <a:pPr algn="ctr">
                  <a:buClrTx/>
                  <a:buSzTx/>
                  <a:buFontTx/>
                </a:pPr>
                <a:r>
                  <a:rPr lang="en-IN" altLang="en-US" sz="1100" b="1" dirty="0">
                    <a:solidFill>
                      <a:schemeClr val="bg1"/>
                    </a:solidFill>
                    <a:latin typeface="Arial bold" panose="020B0704020202020204" pitchFamily="34" charset="0"/>
                    <a:cs typeface="Arial bold" panose="020B0704020202020204" pitchFamily="34" charset="0"/>
                    <a:sym typeface="+mn-lt"/>
                  </a:rPr>
                  <a:t>GOOGLE</a:t>
                </a:r>
                <a:endParaRPr lang="en-IN" altLang="en-US" sz="1100" b="1" dirty="0">
                  <a:solidFill>
                    <a:schemeClr val="bg1"/>
                  </a:solidFill>
                  <a:latin typeface="Arial bold" panose="020B0704020202020204" pitchFamily="34" charset="0"/>
                  <a:cs typeface="Arial bold" panose="020B0704020202020204" pitchFamily="34" charset="0"/>
                  <a:sym typeface="+mn-lt"/>
                </a:endParaRPr>
              </a:p>
            </p:txBody>
          </p:sp>
        </p:grpSp>
        <p:pic>
          <p:nvPicPr>
            <p:cNvPr id="63" name="Picture 62" descr="C:\Users\KIIT\Downloads\gfg_200x200-min.pnggfg_200x200-min"/>
            <p:cNvPicPr>
              <a:picLocks noChangeAspect="1"/>
            </p:cNvPicPr>
            <p:nvPr/>
          </p:nvPicPr>
          <p:blipFill>
            <a:blip r:embed="rId1"/>
            <a:srcRect/>
            <a:stretch>
              <a:fillRect/>
            </a:stretch>
          </p:blipFill>
          <p:spPr>
            <a:xfrm>
              <a:off x="4960" y="4129"/>
              <a:ext cx="1017" cy="1017"/>
            </a:xfrm>
            <a:prstGeom prst="rect">
              <a:avLst/>
            </a:prstGeom>
          </p:spPr>
        </p:pic>
        <p:pic>
          <p:nvPicPr>
            <p:cNvPr id="65" name="Picture 64" descr="C:\Users\KIIT\Downloads\CODE.jpgCODE"/>
            <p:cNvPicPr>
              <a:picLocks noChangeAspect="1"/>
            </p:cNvPicPr>
            <p:nvPr/>
          </p:nvPicPr>
          <p:blipFill>
            <a:blip r:embed="rId2"/>
            <a:srcRect/>
            <a:stretch>
              <a:fillRect/>
            </a:stretch>
          </p:blipFill>
          <p:spPr>
            <a:xfrm>
              <a:off x="8898" y="3899"/>
              <a:ext cx="1405" cy="1341"/>
            </a:xfrm>
            <a:prstGeom prst="rect">
              <a:avLst/>
            </a:prstGeom>
          </p:spPr>
        </p:pic>
        <p:pic>
          <p:nvPicPr>
            <p:cNvPr id="67" name="Picture 66" descr="C:\Users\KIIT\Downloads\alphabet--600.pngalphabet--600"/>
            <p:cNvPicPr>
              <a:picLocks noChangeAspect="1"/>
            </p:cNvPicPr>
            <p:nvPr/>
          </p:nvPicPr>
          <p:blipFill>
            <a:blip r:embed="rId3"/>
            <a:srcRect/>
            <a:stretch>
              <a:fillRect/>
            </a:stretch>
          </p:blipFill>
          <p:spPr>
            <a:xfrm>
              <a:off x="13201" y="4058"/>
              <a:ext cx="1022" cy="1022"/>
            </a:xfrm>
            <a:prstGeom prst="rect">
              <a:avLst/>
            </a:prstGeom>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52" presetClass="entr" presetSubtype="0" fill="hold" grpId="0" nodeType="withEffect">
                                  <p:stCondLst>
                                    <p:cond delay="600"/>
                                  </p:stCondLst>
                                  <p:iterate type="wd">
                                    <p:tmPct val="10000"/>
                                  </p:iterate>
                                  <p:childTnLst>
                                    <p:set>
                                      <p:cBhvr>
                                        <p:cTn id="12" dur="1" fill="hold">
                                          <p:stCondLst>
                                            <p:cond delay="0"/>
                                          </p:stCondLst>
                                        </p:cTn>
                                        <p:tgtEl>
                                          <p:spTgt spid="3"/>
                                        </p:tgtEl>
                                        <p:attrNameLst>
                                          <p:attrName>style.visibility</p:attrName>
                                        </p:attrNameLst>
                                      </p:cBhvr>
                                      <p:to>
                                        <p:strVal val="visible"/>
                                      </p:to>
                                    </p:set>
                                    <p:animScale>
                                      <p:cBhvr>
                                        <p:cTn id="13"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
                                        </p:tgtEl>
                                        <p:attrNameLst>
                                          <p:attrName>ppt_x</p:attrName>
                                          <p:attrName>ppt_y</p:attrName>
                                        </p:attrNameLst>
                                      </p:cBhvr>
                                    </p:animMotion>
                                    <p:animEffect transition="in" filter="fade">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319"/>
            <a:ext cx="12192000" cy="5758883"/>
          </a:xfrm>
          <a:custGeom>
            <a:avLst/>
            <a:gdLst>
              <a:gd name="connsiteX0" fmla="*/ 0 w 12192000"/>
              <a:gd name="connsiteY0" fmla="*/ 0 h 5559552"/>
              <a:gd name="connsiteX1" fmla="*/ 12192000 w 12192000"/>
              <a:gd name="connsiteY1" fmla="*/ 0 h 5559552"/>
              <a:gd name="connsiteX2" fmla="*/ 12192000 w 12192000"/>
              <a:gd name="connsiteY2" fmla="*/ 5559552 h 5559552"/>
              <a:gd name="connsiteX3" fmla="*/ 0 w 12192000"/>
              <a:gd name="connsiteY3" fmla="*/ 5559552 h 5559552"/>
              <a:gd name="connsiteX4" fmla="*/ 0 w 12192000"/>
              <a:gd name="connsiteY4" fmla="*/ 0 h 5559552"/>
              <a:gd name="connsiteX0-1" fmla="*/ 0 w 12192000"/>
              <a:gd name="connsiteY0-2" fmla="*/ 0 h 5559552"/>
              <a:gd name="connsiteX1-3" fmla="*/ 12192000 w 12192000"/>
              <a:gd name="connsiteY1-4" fmla="*/ 0 h 5559552"/>
              <a:gd name="connsiteX2-5" fmla="*/ 12192000 w 12192000"/>
              <a:gd name="connsiteY2-6" fmla="*/ 5559552 h 5559552"/>
              <a:gd name="connsiteX3-7" fmla="*/ 0 w 12192000"/>
              <a:gd name="connsiteY3-8" fmla="*/ 5559552 h 5559552"/>
              <a:gd name="connsiteX4-9" fmla="*/ 0 w 12192000"/>
              <a:gd name="connsiteY4-10" fmla="*/ 0 h 5559552"/>
              <a:gd name="connsiteX0-11" fmla="*/ 0 w 12192000"/>
              <a:gd name="connsiteY0-12" fmla="*/ 0 h 5758883"/>
              <a:gd name="connsiteX1-13" fmla="*/ 12192000 w 12192000"/>
              <a:gd name="connsiteY1-14" fmla="*/ 0 h 5758883"/>
              <a:gd name="connsiteX2-15" fmla="*/ 12192000 w 12192000"/>
              <a:gd name="connsiteY2-16" fmla="*/ 5559552 h 5758883"/>
              <a:gd name="connsiteX3-17" fmla="*/ 0 w 12192000"/>
              <a:gd name="connsiteY3-18" fmla="*/ 5559552 h 5758883"/>
              <a:gd name="connsiteX4-19" fmla="*/ 0 w 12192000"/>
              <a:gd name="connsiteY4-20" fmla="*/ 0 h 575888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5758883">
                <a:moveTo>
                  <a:pt x="0" y="0"/>
                </a:moveTo>
                <a:lnTo>
                  <a:pt x="12192000" y="0"/>
                </a:lnTo>
                <a:lnTo>
                  <a:pt x="12192000" y="5559552"/>
                </a:lnTo>
                <a:cubicBezTo>
                  <a:pt x="7690678" y="6533587"/>
                  <a:pt x="4839252" y="3512091"/>
                  <a:pt x="0" y="5559552"/>
                </a:cubicBezTo>
                <a:lnTo>
                  <a:pt x="0" y="0"/>
                </a:lnTo>
                <a:close/>
              </a:path>
            </a:pathLst>
          </a:custGeom>
          <a:gradFill flip="none" rotWithShape="1">
            <a:gsLst>
              <a:gs pos="0">
                <a:srgbClr val="CE5AC5"/>
              </a:gs>
              <a:gs pos="100000">
                <a:srgbClr val="F64E6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2" name="TextBox 1"/>
          <p:cNvSpPr txBox="1"/>
          <p:nvPr/>
        </p:nvSpPr>
        <p:spPr>
          <a:xfrm>
            <a:off x="2251711" y="1099141"/>
            <a:ext cx="7688580" cy="1445260"/>
          </a:xfrm>
          <a:prstGeom prst="rect">
            <a:avLst/>
          </a:prstGeom>
          <a:noFill/>
        </p:spPr>
        <p:txBody>
          <a:bodyPr wrap="none" rtlCol="0">
            <a:spAutoFit/>
          </a:bodyPr>
          <a:lstStyle/>
          <a:p>
            <a:pPr algn="ctr"/>
            <a:r>
              <a:rPr lang="en-US" sz="8800" dirty="0">
                <a:solidFill>
                  <a:schemeClr val="bg1"/>
                </a:solidFill>
                <a:cs typeface="+mn-ea"/>
                <a:sym typeface="+mn-lt"/>
              </a:rPr>
              <a:t>THANK YOU</a:t>
            </a:r>
            <a:endParaRPr lang="en-US" sz="8800" dirty="0">
              <a:solidFill>
                <a:schemeClr val="bg1"/>
              </a:solidFill>
              <a:cs typeface="+mn-ea"/>
              <a:sym typeface="+mn-lt"/>
            </a:endParaRPr>
          </a:p>
        </p:txBody>
      </p:sp>
      <p:sp>
        <p:nvSpPr>
          <p:cNvPr id="5" name="Freeform 20"/>
          <p:cNvSpPr/>
          <p:nvPr/>
        </p:nvSpPr>
        <p:spPr bwMode="auto">
          <a:xfrm rot="5400000">
            <a:off x="5611403"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gradFill>
              <a:gsLst>
                <a:gs pos="0">
                  <a:srgbClr val="F64E66"/>
                </a:gs>
                <a:gs pos="100000">
                  <a:srgbClr val="CE5AC5"/>
                </a:gs>
              </a:gsLst>
              <a:lin ang="5400000" scaled="1"/>
            </a:gradFill>
          </a:ln>
          <a:effectLst/>
        </p:spPr>
        <p:txBody>
          <a:bodyPr vert="horz" wrap="square" lIns="91440" tIns="45720" rIns="91440" bIns="45720" numCol="1" anchor="t" anchorCtr="0" compatLnSpc="1"/>
          <a:lstStyle/>
          <a:p>
            <a:endParaRPr lang="en-US">
              <a:cs typeface="+mn-ea"/>
              <a:sym typeface="+mn-lt"/>
            </a:endParaRPr>
          </a:p>
        </p:txBody>
      </p:sp>
      <p:sp>
        <p:nvSpPr>
          <p:cNvPr id="6" name="Freeform 20"/>
          <p:cNvSpPr/>
          <p:nvPr/>
        </p:nvSpPr>
        <p:spPr bwMode="auto">
          <a:xfrm rot="5400000">
            <a:off x="5977128"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gradFill>
              <a:gsLst>
                <a:gs pos="0">
                  <a:srgbClr val="F64E66"/>
                </a:gs>
                <a:gs pos="100000">
                  <a:srgbClr val="CE5AC5"/>
                </a:gs>
              </a:gsLst>
              <a:lin ang="5400000" scaled="1"/>
            </a:gradFill>
          </a:ln>
          <a:effectLst/>
        </p:spPr>
        <p:txBody>
          <a:bodyPr vert="horz" wrap="square" lIns="91440" tIns="45720" rIns="91440" bIns="45720" numCol="1" anchor="t" anchorCtr="0" compatLnSpc="1"/>
          <a:lstStyle/>
          <a:p>
            <a:endParaRPr lang="en-US">
              <a:cs typeface="+mn-ea"/>
              <a:sym typeface="+mn-lt"/>
            </a:endParaRPr>
          </a:p>
        </p:txBody>
      </p:sp>
      <p:sp>
        <p:nvSpPr>
          <p:cNvPr id="7" name="Freeform 20"/>
          <p:cNvSpPr/>
          <p:nvPr/>
        </p:nvSpPr>
        <p:spPr bwMode="auto">
          <a:xfrm rot="5400000">
            <a:off x="6342853"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gradFill flip="none" rotWithShape="1">
            <a:gsLst>
              <a:gs pos="0">
                <a:srgbClr val="CE5AC5"/>
              </a:gs>
              <a:gs pos="100000">
                <a:srgbClr val="F64E66"/>
              </a:gs>
            </a:gsLst>
            <a:lin ang="2700000" scaled="1"/>
            <a:tileRect/>
          </a:gradFill>
          <a:ln>
            <a:noFill/>
          </a:ln>
          <a:effectLst/>
        </p:spPr>
        <p:txBody>
          <a:bodyPr vert="horz" wrap="square" lIns="91440" tIns="45720" rIns="91440" bIns="45720" numCol="1" anchor="t" anchorCtr="0" compatLnSpc="1"/>
          <a:lstStyle/>
          <a:p>
            <a:endParaRPr lang="en-US">
              <a:cs typeface="+mn-ea"/>
              <a:sym typeface="+mn-lt"/>
            </a:endParaRPr>
          </a:p>
        </p:txBody>
      </p:sp>
      <p:sp>
        <p:nvSpPr>
          <p:cNvPr id="11" name="Freeform 20"/>
          <p:cNvSpPr/>
          <p:nvPr/>
        </p:nvSpPr>
        <p:spPr bwMode="auto">
          <a:xfrm rot="3556496">
            <a:off x="8870919" y="1513270"/>
            <a:ext cx="1375460" cy="1142997"/>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solidFill>
            <a:schemeClr val="bg1">
              <a:alpha val="6000"/>
            </a:schemeClr>
          </a:solidFill>
          <a:ln>
            <a:noFill/>
          </a:ln>
          <a:effectLst/>
        </p:spPr>
        <p:txBody>
          <a:bodyPr vert="horz" wrap="square" lIns="91440" tIns="45720" rIns="91440" bIns="45720" numCol="1" anchor="t" anchorCtr="0" compatLnSpc="1"/>
          <a:lstStyle/>
          <a:p>
            <a:endParaRPr lang="en-US">
              <a:cs typeface="+mn-ea"/>
              <a:sym typeface="+mn-lt"/>
            </a:endParaRPr>
          </a:p>
        </p:txBody>
      </p:sp>
      <p:sp>
        <p:nvSpPr>
          <p:cNvPr id="12" name="Freeform 20"/>
          <p:cNvSpPr/>
          <p:nvPr/>
        </p:nvSpPr>
        <p:spPr bwMode="auto">
          <a:xfrm rot="18376696">
            <a:off x="1463494" y="2551497"/>
            <a:ext cx="1375460" cy="1142997"/>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solidFill>
            <a:schemeClr val="bg1">
              <a:alpha val="8000"/>
            </a:schemeClr>
          </a:solidFill>
          <a:ln>
            <a:noFill/>
          </a:ln>
          <a:effectLst/>
        </p:spPr>
        <p:txBody>
          <a:bodyPr vert="horz" wrap="square" lIns="91440" tIns="45720" rIns="91440" bIns="45720" numCol="1" anchor="t" anchorCtr="0" compatLnSpc="1"/>
          <a:lstStyle/>
          <a:p>
            <a:endParaRPr lang="en-US">
              <a:cs typeface="+mn-ea"/>
              <a:sym typeface="+mn-lt"/>
            </a:endParaRPr>
          </a:p>
        </p:txBody>
      </p:sp>
      <p:grpSp>
        <p:nvGrpSpPr>
          <p:cNvPr id="21" name="Group 20"/>
          <p:cNvGrpSpPr/>
          <p:nvPr/>
        </p:nvGrpSpPr>
        <p:grpSpPr>
          <a:xfrm>
            <a:off x="278276" y="2898274"/>
            <a:ext cx="11783257" cy="1424235"/>
            <a:chOff x="438" y="5540"/>
            <a:chExt cx="18556" cy="2243"/>
          </a:xfrm>
        </p:grpSpPr>
        <p:sp>
          <p:nvSpPr>
            <p:cNvPr id="13" name="Rectangle: Rounded Corners 8"/>
            <p:cNvSpPr/>
            <p:nvPr/>
          </p:nvSpPr>
          <p:spPr>
            <a:xfrm>
              <a:off x="438" y="5540"/>
              <a:ext cx="5684" cy="784"/>
            </a:xfrm>
            <a:prstGeom prst="roundRect">
              <a:avLst>
                <a:gd name="adj" fmla="val 50000"/>
              </a:avLst>
            </a:prstGeom>
            <a:solidFill>
              <a:schemeClr val="bg1"/>
            </a:solidFill>
            <a:ln>
              <a:noFill/>
            </a:ln>
            <a:effectLst>
              <a:outerShdw blurRad="393700" dist="88900" dir="4200000" sx="104000" sy="104000" algn="ctr"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r"/>
              <a:endParaRPr lang="en-US" dirty="0">
                <a:cs typeface="+mn-ea"/>
                <a:sym typeface="+mn-lt"/>
              </a:endParaRPr>
            </a:p>
          </p:txBody>
        </p:sp>
        <p:sp>
          <p:nvSpPr>
            <p:cNvPr id="14" name="TextBox 9"/>
            <p:cNvSpPr txBox="1"/>
            <p:nvPr/>
          </p:nvSpPr>
          <p:spPr>
            <a:xfrm>
              <a:off x="1245" y="5660"/>
              <a:ext cx="4071" cy="531"/>
            </a:xfrm>
            <a:prstGeom prst="rect">
              <a:avLst/>
            </a:prstGeom>
            <a:noFill/>
          </p:spPr>
          <p:txBody>
            <a:bodyPr wrap="none" rtlCol="0">
              <a:spAutoFit/>
            </a:bodyPr>
            <a:p>
              <a:pPr algn="ctr"/>
              <a:r>
                <a:rPr lang="en-IN" altLang="en-US" sz="1600" spc="300" dirty="0">
                  <a:gradFill>
                    <a:gsLst>
                      <a:gs pos="0">
                        <a:srgbClr val="CE5AC5"/>
                      </a:gs>
                      <a:gs pos="100000">
                        <a:srgbClr val="F64E66"/>
                      </a:gs>
                    </a:gsLst>
                    <a:lin ang="0" scaled="1"/>
                  </a:gradFill>
                  <a:cs typeface="+mn-ea"/>
                  <a:sym typeface="+mn-lt"/>
                </a:rPr>
                <a:t>KUNAL KISHORE</a:t>
              </a:r>
              <a:endParaRPr lang="en-IN" altLang="en-US" sz="1600" spc="300" dirty="0">
                <a:gradFill>
                  <a:gsLst>
                    <a:gs pos="0">
                      <a:srgbClr val="CE5AC5"/>
                    </a:gs>
                    <a:gs pos="100000">
                      <a:srgbClr val="F64E66"/>
                    </a:gs>
                  </a:gsLst>
                  <a:lin ang="0" scaled="1"/>
                </a:gradFill>
                <a:cs typeface="+mn-ea"/>
                <a:sym typeface="+mn-lt"/>
              </a:endParaRPr>
            </a:p>
          </p:txBody>
        </p:sp>
        <p:sp>
          <p:nvSpPr>
            <p:cNvPr id="15" name="Rectangle: Rounded Corners 8"/>
            <p:cNvSpPr/>
            <p:nvPr/>
          </p:nvSpPr>
          <p:spPr>
            <a:xfrm>
              <a:off x="5174" y="6977"/>
              <a:ext cx="5684" cy="784"/>
            </a:xfrm>
            <a:prstGeom prst="roundRect">
              <a:avLst>
                <a:gd name="adj" fmla="val 50000"/>
              </a:avLst>
            </a:prstGeom>
            <a:solidFill>
              <a:schemeClr val="bg1"/>
            </a:solidFill>
            <a:ln>
              <a:noFill/>
            </a:ln>
            <a:effectLst>
              <a:outerShdw blurRad="393700" dist="88900" dir="4200000" sx="104000" sy="104000" algn="ctr"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cs typeface="+mn-ea"/>
                <a:sym typeface="+mn-lt"/>
              </a:endParaRPr>
            </a:p>
          </p:txBody>
        </p:sp>
        <p:sp>
          <p:nvSpPr>
            <p:cNvPr id="16" name="TextBox 9"/>
            <p:cNvSpPr txBox="1"/>
            <p:nvPr/>
          </p:nvSpPr>
          <p:spPr>
            <a:xfrm>
              <a:off x="5489" y="7033"/>
              <a:ext cx="5055" cy="531"/>
            </a:xfrm>
            <a:prstGeom prst="rect">
              <a:avLst/>
            </a:prstGeom>
            <a:noFill/>
          </p:spPr>
          <p:txBody>
            <a:bodyPr wrap="none" rtlCol="0">
              <a:spAutoFit/>
            </a:bodyPr>
            <a:lstStyle/>
            <a:p>
              <a:pPr algn="ctr"/>
              <a:r>
                <a:rPr lang="en-IN" altLang="en-US" sz="1600" spc="300" dirty="0">
                  <a:gradFill>
                    <a:gsLst>
                      <a:gs pos="0">
                        <a:srgbClr val="CE5AC5"/>
                      </a:gs>
                      <a:gs pos="100000">
                        <a:srgbClr val="F64E66"/>
                      </a:gs>
                    </a:gsLst>
                    <a:lin ang="0" scaled="1"/>
                  </a:gradFill>
                  <a:cs typeface="+mn-ea"/>
                  <a:sym typeface="+mn-lt"/>
                </a:rPr>
                <a:t>SPARSH CHAUDHARY</a:t>
              </a:r>
              <a:endParaRPr lang="en-IN" altLang="en-US" sz="1600" spc="300" dirty="0">
                <a:gradFill>
                  <a:gsLst>
                    <a:gs pos="0">
                      <a:srgbClr val="CE5AC5"/>
                    </a:gs>
                    <a:gs pos="100000">
                      <a:srgbClr val="F64E66"/>
                    </a:gs>
                  </a:gsLst>
                  <a:lin ang="0" scaled="1"/>
                </a:gradFill>
                <a:cs typeface="+mn-ea"/>
                <a:sym typeface="+mn-lt"/>
              </a:endParaRPr>
            </a:p>
          </p:txBody>
        </p:sp>
        <p:sp>
          <p:nvSpPr>
            <p:cNvPr id="17" name="Rectangle: Rounded Corners 8"/>
            <p:cNvSpPr/>
            <p:nvPr/>
          </p:nvSpPr>
          <p:spPr>
            <a:xfrm>
              <a:off x="8742" y="5540"/>
              <a:ext cx="5684" cy="784"/>
            </a:xfrm>
            <a:prstGeom prst="roundRect">
              <a:avLst>
                <a:gd name="adj" fmla="val 50000"/>
              </a:avLst>
            </a:prstGeom>
            <a:solidFill>
              <a:schemeClr val="bg1"/>
            </a:solidFill>
            <a:ln>
              <a:noFill/>
            </a:ln>
            <a:effectLst>
              <a:outerShdw blurRad="393700" dist="88900" dir="4200000" sx="104000" sy="104000" algn="ctr"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cs typeface="+mn-ea"/>
                <a:sym typeface="+mn-lt"/>
              </a:endParaRPr>
            </a:p>
          </p:txBody>
        </p:sp>
        <p:sp>
          <p:nvSpPr>
            <p:cNvPr id="18" name="TextBox 9"/>
            <p:cNvSpPr txBox="1"/>
            <p:nvPr/>
          </p:nvSpPr>
          <p:spPr>
            <a:xfrm>
              <a:off x="9273" y="5660"/>
              <a:ext cx="4622" cy="531"/>
            </a:xfrm>
            <a:prstGeom prst="rect">
              <a:avLst/>
            </a:prstGeom>
            <a:noFill/>
          </p:spPr>
          <p:txBody>
            <a:bodyPr wrap="none" rtlCol="0">
              <a:spAutoFit/>
            </a:bodyPr>
            <a:lstStyle/>
            <a:p>
              <a:pPr algn="ctr"/>
              <a:r>
                <a:rPr lang="en-IN" altLang="en-US" sz="1600" spc="300" dirty="0">
                  <a:gradFill>
                    <a:gsLst>
                      <a:gs pos="0">
                        <a:srgbClr val="CE5AC5"/>
                      </a:gs>
                      <a:gs pos="100000">
                        <a:srgbClr val="F64E66"/>
                      </a:gs>
                    </a:gsLst>
                    <a:lin ang="0" scaled="1"/>
                  </a:gradFill>
                  <a:cs typeface="+mn-ea"/>
                  <a:sym typeface="+mn-lt"/>
                </a:rPr>
                <a:t>PRIYANSHU GUPTA</a:t>
              </a:r>
              <a:endParaRPr lang="en-IN" altLang="en-US" sz="1600" spc="300" dirty="0">
                <a:gradFill>
                  <a:gsLst>
                    <a:gs pos="0">
                      <a:srgbClr val="CE5AC5"/>
                    </a:gs>
                    <a:gs pos="100000">
                      <a:srgbClr val="F64E66"/>
                    </a:gs>
                  </a:gsLst>
                  <a:lin ang="0" scaled="1"/>
                </a:gradFill>
                <a:cs typeface="+mn-ea"/>
                <a:sym typeface="+mn-lt"/>
              </a:endParaRPr>
            </a:p>
          </p:txBody>
        </p:sp>
        <p:sp>
          <p:nvSpPr>
            <p:cNvPr id="19" name="Rectangle: Rounded Corners 8"/>
            <p:cNvSpPr/>
            <p:nvPr/>
          </p:nvSpPr>
          <p:spPr>
            <a:xfrm>
              <a:off x="13311" y="6999"/>
              <a:ext cx="5684" cy="784"/>
            </a:xfrm>
            <a:prstGeom prst="roundRect">
              <a:avLst>
                <a:gd name="adj" fmla="val 50000"/>
              </a:avLst>
            </a:prstGeom>
            <a:solidFill>
              <a:schemeClr val="bg1"/>
            </a:solidFill>
            <a:ln>
              <a:noFill/>
            </a:ln>
            <a:effectLst>
              <a:outerShdw blurRad="393700" dist="88900" dir="4200000" sx="104000" sy="104000" algn="ctr"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cs typeface="+mn-ea"/>
                <a:sym typeface="+mn-lt"/>
              </a:endParaRPr>
            </a:p>
          </p:txBody>
        </p:sp>
        <p:sp>
          <p:nvSpPr>
            <p:cNvPr id="20" name="TextBox 9"/>
            <p:cNvSpPr txBox="1"/>
            <p:nvPr/>
          </p:nvSpPr>
          <p:spPr>
            <a:xfrm>
              <a:off x="14046" y="7119"/>
              <a:ext cx="4214" cy="531"/>
            </a:xfrm>
            <a:prstGeom prst="rect">
              <a:avLst/>
            </a:prstGeom>
            <a:noFill/>
          </p:spPr>
          <p:txBody>
            <a:bodyPr wrap="none" rtlCol="0">
              <a:spAutoFit/>
            </a:bodyPr>
            <a:lstStyle/>
            <a:p>
              <a:pPr algn="ctr"/>
              <a:r>
                <a:rPr lang="en-IN" altLang="en-US" sz="1600" spc="300" dirty="0">
                  <a:gradFill>
                    <a:gsLst>
                      <a:gs pos="0">
                        <a:srgbClr val="CE5AC5"/>
                      </a:gs>
                      <a:gs pos="100000">
                        <a:srgbClr val="F64E66"/>
                      </a:gs>
                    </a:gsLst>
                    <a:lin ang="0" scaled="1"/>
                  </a:gradFill>
                  <a:cs typeface="+mn-ea"/>
                  <a:sym typeface="+mn-lt"/>
                </a:rPr>
                <a:t>SARTHAK GHOSH</a:t>
              </a:r>
              <a:endParaRPr lang="en-IN" altLang="en-US" sz="1600" spc="300" dirty="0">
                <a:gradFill>
                  <a:gsLst>
                    <a:gs pos="0">
                      <a:srgbClr val="CE5AC5"/>
                    </a:gs>
                    <a:gs pos="100000">
                      <a:srgbClr val="F64E66"/>
                    </a:gs>
                  </a:gsLst>
                  <a:lin ang="0" scaled="1"/>
                </a:gradFill>
                <a:cs typeface="+mn-ea"/>
                <a:sym typeface="+mn-lt"/>
              </a:endParaRPr>
            </a:p>
          </p:txBody>
        </p:sp>
      </p:grpSp>
      <p:grpSp>
        <p:nvGrpSpPr>
          <p:cNvPr id="23" name="Group 22"/>
          <p:cNvGrpSpPr/>
          <p:nvPr/>
        </p:nvGrpSpPr>
        <p:grpSpPr>
          <a:xfrm>
            <a:off x="951865" y="3345002"/>
            <a:ext cx="2261870" cy="436423"/>
            <a:chOff x="3705" y="6549"/>
            <a:chExt cx="3562" cy="687"/>
          </a:xfrm>
        </p:grpSpPr>
        <p:sp>
          <p:nvSpPr>
            <p:cNvPr id="22" name="Freeform 25"/>
            <p:cNvSpPr/>
            <p:nvPr/>
          </p:nvSpPr>
          <p:spPr>
            <a:xfrm>
              <a:off x="4257" y="6549"/>
              <a:ext cx="2458" cy="649"/>
            </a:xfrm>
            <a:prstGeom prst="roundRect">
              <a:avLst>
                <a:gd name="adj" fmla="val 50000"/>
              </a:avLst>
            </a:prstGeom>
            <a:gradFill>
              <a:gsLst>
                <a:gs pos="0">
                  <a:srgbClr val="CE5AC5"/>
                </a:gs>
                <a:gs pos="100000">
                  <a:srgbClr val="DC489C"/>
                </a:gs>
              </a:gsLst>
              <a:lin ang="0" scaled="1"/>
            </a:gradFill>
            <a:ln>
              <a:noFill/>
            </a:ln>
            <a:effectLst>
              <a:outerShdw blurRad="381000" dist="88900" dir="4200000" sx="104000" sy="104000" algn="t"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Arial bold" panose="020B0704020202020204" pitchFamily="34" charset="0"/>
                <a:cs typeface="Arial bold" panose="020B0704020202020204" pitchFamily="34" charset="0"/>
                <a:sym typeface="+mn-lt"/>
              </a:endParaRPr>
            </a:p>
          </p:txBody>
        </p:sp>
        <p:sp>
          <p:nvSpPr>
            <p:cNvPr id="38" name="TextBox 37"/>
            <p:cNvSpPr txBox="1"/>
            <p:nvPr/>
          </p:nvSpPr>
          <p:spPr>
            <a:xfrm>
              <a:off x="3705" y="6681"/>
              <a:ext cx="3562" cy="555"/>
            </a:xfrm>
            <a:prstGeom prst="rect">
              <a:avLst/>
            </a:prstGeom>
            <a:noFill/>
          </p:spPr>
          <p:txBody>
            <a:bodyPr wrap="square" rtlCol="0">
              <a:spAutoFit/>
            </a:bodyPr>
            <a:p>
              <a:pPr algn="ctr">
                <a:buClrTx/>
                <a:buSzTx/>
                <a:buFontTx/>
              </a:pPr>
              <a:r>
                <a:rPr lang="en-IN" altLang="en-US" sz="1700" b="1" dirty="0">
                  <a:solidFill>
                    <a:schemeClr val="bg1"/>
                  </a:solidFill>
                  <a:latin typeface="Arial bold" panose="020B0704020202020204" pitchFamily="34" charset="0"/>
                  <a:cs typeface="Arial bold" panose="020B0704020202020204" pitchFamily="34" charset="0"/>
                  <a:sym typeface="+mn-lt"/>
                </a:rPr>
                <a:t>21051060</a:t>
              </a:r>
              <a:endParaRPr lang="en-IN" altLang="en-US" sz="1700" b="1" dirty="0">
                <a:solidFill>
                  <a:schemeClr val="bg1"/>
                </a:solidFill>
                <a:latin typeface="Arial bold" panose="020B0704020202020204" pitchFamily="34" charset="0"/>
                <a:cs typeface="Arial bold" panose="020B0704020202020204" pitchFamily="34" charset="0"/>
                <a:sym typeface="+mn-lt"/>
              </a:endParaRPr>
            </a:p>
          </p:txBody>
        </p:sp>
      </p:grpSp>
      <p:sp>
        <p:nvSpPr>
          <p:cNvPr id="24" name="Freeform 25"/>
          <p:cNvSpPr/>
          <p:nvPr/>
        </p:nvSpPr>
        <p:spPr>
          <a:xfrm>
            <a:off x="4310050" y="4179392"/>
            <a:ext cx="1560558" cy="412274"/>
          </a:xfrm>
          <a:prstGeom prst="roundRect">
            <a:avLst>
              <a:gd name="adj" fmla="val 50000"/>
            </a:avLst>
          </a:prstGeom>
          <a:gradFill>
            <a:gsLst>
              <a:gs pos="0">
                <a:srgbClr val="CE5AC5"/>
              </a:gs>
              <a:gs pos="100000">
                <a:srgbClr val="DC489C"/>
              </a:gs>
            </a:gsLst>
            <a:lin ang="0" scaled="1"/>
          </a:gradFill>
          <a:ln>
            <a:noFill/>
          </a:ln>
          <a:effectLst>
            <a:outerShdw blurRad="381000" dist="88900" dir="4200000" sx="104000" sy="104000" algn="t"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Arial bold" panose="020B0704020202020204" pitchFamily="34" charset="0"/>
              <a:cs typeface="Arial bold" panose="020B0704020202020204" pitchFamily="34" charset="0"/>
              <a:sym typeface="+mn-lt"/>
            </a:endParaRPr>
          </a:p>
        </p:txBody>
      </p:sp>
      <p:sp>
        <p:nvSpPr>
          <p:cNvPr id="25" name="TextBox 37"/>
          <p:cNvSpPr txBox="1"/>
          <p:nvPr/>
        </p:nvSpPr>
        <p:spPr>
          <a:xfrm>
            <a:off x="3959495" y="4196623"/>
            <a:ext cx="2261667" cy="352425"/>
          </a:xfrm>
          <a:prstGeom prst="rect">
            <a:avLst/>
          </a:prstGeom>
          <a:noFill/>
        </p:spPr>
        <p:txBody>
          <a:bodyPr wrap="square" rtlCol="0">
            <a:spAutoFit/>
          </a:bodyPr>
          <a:lstStyle/>
          <a:p>
            <a:pPr algn="ctr">
              <a:buClrTx/>
              <a:buSzTx/>
              <a:buFontTx/>
            </a:pPr>
            <a:r>
              <a:rPr lang="en-IN" altLang="en-US" sz="1700" b="1" dirty="0">
                <a:solidFill>
                  <a:schemeClr val="bg1"/>
                </a:solidFill>
                <a:latin typeface="Arial bold" panose="020B0704020202020204" pitchFamily="34" charset="0"/>
                <a:cs typeface="Arial bold" panose="020B0704020202020204" pitchFamily="34" charset="0"/>
                <a:sym typeface="+mn-lt"/>
              </a:rPr>
              <a:t>2105412</a:t>
            </a:r>
            <a:endParaRPr lang="en-IN" altLang="en-US" sz="1700" b="1" dirty="0">
              <a:solidFill>
                <a:schemeClr val="bg1"/>
              </a:solidFill>
              <a:latin typeface="Arial bold" panose="020B0704020202020204" pitchFamily="34" charset="0"/>
              <a:cs typeface="Arial bold" panose="020B0704020202020204" pitchFamily="34" charset="0"/>
              <a:sym typeface="+mn-lt"/>
            </a:endParaRPr>
          </a:p>
        </p:txBody>
      </p:sp>
      <p:grpSp>
        <p:nvGrpSpPr>
          <p:cNvPr id="26" name="Group 25"/>
          <p:cNvGrpSpPr/>
          <p:nvPr/>
        </p:nvGrpSpPr>
        <p:grpSpPr>
          <a:xfrm>
            <a:off x="6224905" y="3329762"/>
            <a:ext cx="2261870" cy="416095"/>
            <a:chOff x="3705" y="6549"/>
            <a:chExt cx="3562" cy="655"/>
          </a:xfrm>
        </p:grpSpPr>
        <p:sp>
          <p:nvSpPr>
            <p:cNvPr id="27" name="Freeform 25"/>
            <p:cNvSpPr/>
            <p:nvPr/>
          </p:nvSpPr>
          <p:spPr>
            <a:xfrm>
              <a:off x="4257" y="6549"/>
              <a:ext cx="2458" cy="649"/>
            </a:xfrm>
            <a:prstGeom prst="roundRect">
              <a:avLst>
                <a:gd name="adj" fmla="val 50000"/>
              </a:avLst>
            </a:prstGeom>
            <a:gradFill>
              <a:gsLst>
                <a:gs pos="0">
                  <a:srgbClr val="CE5AC5"/>
                </a:gs>
                <a:gs pos="100000">
                  <a:srgbClr val="DC489C"/>
                </a:gs>
              </a:gsLst>
              <a:lin ang="0" scaled="1"/>
            </a:gradFill>
            <a:ln>
              <a:noFill/>
            </a:ln>
            <a:effectLst>
              <a:outerShdw blurRad="381000" dist="88900" dir="4200000" sx="104000" sy="104000" algn="t"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Arial bold" panose="020B0704020202020204" pitchFamily="34" charset="0"/>
                <a:cs typeface="Arial bold" panose="020B0704020202020204" pitchFamily="34" charset="0"/>
                <a:sym typeface="+mn-lt"/>
              </a:endParaRPr>
            </a:p>
          </p:txBody>
        </p:sp>
        <p:sp>
          <p:nvSpPr>
            <p:cNvPr id="28" name="TextBox 37"/>
            <p:cNvSpPr txBox="1"/>
            <p:nvPr/>
          </p:nvSpPr>
          <p:spPr>
            <a:xfrm>
              <a:off x="3705" y="6649"/>
              <a:ext cx="3562" cy="555"/>
            </a:xfrm>
            <a:prstGeom prst="rect">
              <a:avLst/>
            </a:prstGeom>
            <a:noFill/>
          </p:spPr>
          <p:txBody>
            <a:bodyPr wrap="square" rtlCol="0">
              <a:spAutoFit/>
            </a:bodyPr>
            <a:p>
              <a:pPr algn="ctr">
                <a:buClrTx/>
                <a:buSzTx/>
                <a:buFontTx/>
              </a:pPr>
              <a:r>
                <a:rPr lang="en-IN" altLang="en-US" sz="1700" b="1" dirty="0">
                  <a:solidFill>
                    <a:schemeClr val="bg1"/>
                  </a:solidFill>
                  <a:latin typeface="Arial bold" panose="020B0704020202020204" pitchFamily="34" charset="0"/>
                  <a:cs typeface="Arial bold" panose="020B0704020202020204" pitchFamily="34" charset="0"/>
                  <a:sym typeface="+mn-lt"/>
                </a:rPr>
                <a:t>2105393</a:t>
              </a:r>
              <a:endParaRPr lang="en-IN" altLang="en-US" sz="1700" b="1" dirty="0">
                <a:solidFill>
                  <a:schemeClr val="bg1"/>
                </a:solidFill>
                <a:latin typeface="Arial bold" panose="020B0704020202020204" pitchFamily="34" charset="0"/>
                <a:cs typeface="Arial bold" panose="020B0704020202020204" pitchFamily="34" charset="0"/>
                <a:sym typeface="+mn-lt"/>
              </a:endParaRPr>
            </a:p>
          </p:txBody>
        </p:sp>
      </p:grpSp>
      <p:grpSp>
        <p:nvGrpSpPr>
          <p:cNvPr id="29" name="Group 28"/>
          <p:cNvGrpSpPr/>
          <p:nvPr/>
        </p:nvGrpSpPr>
        <p:grpSpPr>
          <a:xfrm>
            <a:off x="9126220" y="4264905"/>
            <a:ext cx="2261870" cy="412283"/>
            <a:chOff x="16378" y="8181"/>
            <a:chExt cx="3562" cy="649"/>
          </a:xfrm>
        </p:grpSpPr>
        <p:sp>
          <p:nvSpPr>
            <p:cNvPr id="30" name="Freeform 25"/>
            <p:cNvSpPr/>
            <p:nvPr/>
          </p:nvSpPr>
          <p:spPr>
            <a:xfrm>
              <a:off x="16930" y="8181"/>
              <a:ext cx="2458" cy="649"/>
            </a:xfrm>
            <a:prstGeom prst="roundRect">
              <a:avLst>
                <a:gd name="adj" fmla="val 50000"/>
              </a:avLst>
            </a:prstGeom>
            <a:gradFill>
              <a:gsLst>
                <a:gs pos="0">
                  <a:srgbClr val="CE5AC5"/>
                </a:gs>
                <a:gs pos="100000">
                  <a:srgbClr val="DC489C"/>
                </a:gs>
              </a:gsLst>
              <a:lin ang="0" scaled="1"/>
            </a:gradFill>
            <a:ln>
              <a:noFill/>
            </a:ln>
            <a:effectLst>
              <a:outerShdw blurRad="381000" dist="88900" dir="4200000" sx="104000" sy="104000" algn="t"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Arial bold" panose="020B0704020202020204" pitchFamily="34" charset="0"/>
                <a:cs typeface="Arial bold" panose="020B0704020202020204" pitchFamily="34" charset="0"/>
                <a:sym typeface="+mn-lt"/>
              </a:endParaRPr>
            </a:p>
          </p:txBody>
        </p:sp>
        <p:sp>
          <p:nvSpPr>
            <p:cNvPr id="31" name="TextBox 37"/>
            <p:cNvSpPr txBox="1"/>
            <p:nvPr/>
          </p:nvSpPr>
          <p:spPr>
            <a:xfrm>
              <a:off x="16378" y="8229"/>
              <a:ext cx="3562" cy="555"/>
            </a:xfrm>
            <a:prstGeom prst="rect">
              <a:avLst/>
            </a:prstGeom>
            <a:noFill/>
          </p:spPr>
          <p:txBody>
            <a:bodyPr wrap="square" rtlCol="0">
              <a:spAutoFit/>
            </a:bodyPr>
            <a:p>
              <a:pPr algn="ctr">
                <a:buClrTx/>
                <a:buSzTx/>
                <a:buFontTx/>
              </a:pPr>
              <a:r>
                <a:rPr lang="en-IN" altLang="en-US" sz="1700" b="1" dirty="0">
                  <a:solidFill>
                    <a:schemeClr val="bg1"/>
                  </a:solidFill>
                  <a:latin typeface="Arial bold" panose="020B0704020202020204" pitchFamily="34" charset="0"/>
                  <a:cs typeface="Arial bold" panose="020B0704020202020204" pitchFamily="34" charset="0"/>
                  <a:sym typeface="+mn-lt"/>
                </a:rPr>
                <a:t>21052528</a:t>
              </a:r>
              <a:endParaRPr lang="en-IN" altLang="en-US" sz="1700" b="1" dirty="0">
                <a:solidFill>
                  <a:schemeClr val="bg1"/>
                </a:solidFill>
                <a:latin typeface="Arial bold" panose="020B0704020202020204" pitchFamily="34" charset="0"/>
                <a:cs typeface="Arial bold" panose="020B0704020202020204" pitchFamily="34" charset="0"/>
                <a:sym typeface="+mn-lt"/>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par>
                                <p:cTn id="9" presetID="49" presetClass="entr" presetSubtype="0" decel="100000" fill="hold" grpId="0" nodeType="withEffect">
                                  <p:stCondLst>
                                    <p:cond delay="100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fltVal val="0"/>
                                          </p:val>
                                        </p:tav>
                                        <p:tav tm="100000">
                                          <p:val>
                                            <p:strVal val="#ppt_w"/>
                                          </p:val>
                                        </p:tav>
                                      </p:tavLst>
                                    </p:anim>
                                    <p:anim calcmode="lin" valueType="num">
                                      <p:cBhvr>
                                        <p:cTn id="12" dur="1000" fill="hold"/>
                                        <p:tgtEl>
                                          <p:spTgt spid="2"/>
                                        </p:tgtEl>
                                        <p:attrNameLst>
                                          <p:attrName>ppt_h</p:attrName>
                                        </p:attrNameLst>
                                      </p:cBhvr>
                                      <p:tavLst>
                                        <p:tav tm="0">
                                          <p:val>
                                            <p:fltVal val="0"/>
                                          </p:val>
                                        </p:tav>
                                        <p:tav tm="100000">
                                          <p:val>
                                            <p:strVal val="#ppt_h"/>
                                          </p:val>
                                        </p:tav>
                                      </p:tavLst>
                                    </p:anim>
                                    <p:anim calcmode="lin" valueType="num">
                                      <p:cBhvr>
                                        <p:cTn id="13" dur="1000" fill="hold"/>
                                        <p:tgtEl>
                                          <p:spTgt spid="2"/>
                                        </p:tgtEl>
                                        <p:attrNameLst>
                                          <p:attrName>style.rotation</p:attrName>
                                        </p:attrNameLst>
                                      </p:cBhvr>
                                      <p:tavLst>
                                        <p:tav tm="0">
                                          <p:val>
                                            <p:fltVal val="360"/>
                                          </p:val>
                                        </p:tav>
                                        <p:tav tm="100000">
                                          <p:val>
                                            <p:fltVal val="0"/>
                                          </p:val>
                                        </p:tav>
                                      </p:tavLst>
                                    </p:anim>
                                    <p:animEffect transition="in" filter="fade">
                                      <p:cBhvr>
                                        <p:cTn id="14" dur="1000"/>
                                        <p:tgtEl>
                                          <p:spTgt spid="2"/>
                                        </p:tgtEl>
                                      </p:cBhvr>
                                    </p:animEffect>
                                  </p:childTnLst>
                                </p:cTn>
                              </p:par>
                              <p:par>
                                <p:cTn id="15" presetID="49" presetClass="entr" presetSubtype="0" decel="100000" fill="hold" grpId="0" nodeType="withEffect">
                                  <p:stCondLst>
                                    <p:cond delay="14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360"/>
                                          </p:val>
                                        </p:tav>
                                        <p:tav tm="100000">
                                          <p:val>
                                            <p:fltVal val="0"/>
                                          </p:val>
                                        </p:tav>
                                      </p:tavLst>
                                    </p:anim>
                                    <p:animEffect transition="in" filter="fade">
                                      <p:cBhvr>
                                        <p:cTn id="20" dur="1000"/>
                                        <p:tgtEl>
                                          <p:spTgt spid="12"/>
                                        </p:tgtEl>
                                      </p:cBhvr>
                                    </p:animEffect>
                                  </p:childTnLst>
                                </p:cTn>
                              </p:par>
                              <p:par>
                                <p:cTn id="21" presetID="49" presetClass="entr" presetSubtype="0" decel="100000" fill="hold" grpId="0" nodeType="withEffect">
                                  <p:stCondLst>
                                    <p:cond delay="180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fltVal val="0"/>
                                          </p:val>
                                        </p:tav>
                                        <p:tav tm="100000">
                                          <p:val>
                                            <p:strVal val="#ppt_w"/>
                                          </p:val>
                                        </p:tav>
                                      </p:tavLst>
                                    </p:anim>
                                    <p:anim calcmode="lin" valueType="num">
                                      <p:cBhvr>
                                        <p:cTn id="24" dur="1000" fill="hold"/>
                                        <p:tgtEl>
                                          <p:spTgt spid="11"/>
                                        </p:tgtEl>
                                        <p:attrNameLst>
                                          <p:attrName>ppt_h</p:attrName>
                                        </p:attrNameLst>
                                      </p:cBhvr>
                                      <p:tavLst>
                                        <p:tav tm="0">
                                          <p:val>
                                            <p:fltVal val="0"/>
                                          </p:val>
                                        </p:tav>
                                        <p:tav tm="100000">
                                          <p:val>
                                            <p:strVal val="#ppt_h"/>
                                          </p:val>
                                        </p:tav>
                                      </p:tavLst>
                                    </p:anim>
                                    <p:anim calcmode="lin" valueType="num">
                                      <p:cBhvr>
                                        <p:cTn id="25" dur="1000" fill="hold"/>
                                        <p:tgtEl>
                                          <p:spTgt spid="11"/>
                                        </p:tgtEl>
                                        <p:attrNameLst>
                                          <p:attrName>style.rotation</p:attrName>
                                        </p:attrNameLst>
                                      </p:cBhvr>
                                      <p:tavLst>
                                        <p:tav tm="0">
                                          <p:val>
                                            <p:fltVal val="360"/>
                                          </p:val>
                                        </p:tav>
                                        <p:tav tm="100000">
                                          <p:val>
                                            <p:fltVal val="0"/>
                                          </p:val>
                                        </p:tav>
                                      </p:tavLst>
                                    </p:anim>
                                    <p:animEffect transition="in" filter="fade">
                                      <p:cBhvr>
                                        <p:cTn id="26" dur="1000"/>
                                        <p:tgtEl>
                                          <p:spTgt spid="11"/>
                                        </p:tgtEl>
                                      </p:cBhvr>
                                    </p:animEffect>
                                  </p:childTnLst>
                                </p:cTn>
                              </p:par>
                              <p:par>
                                <p:cTn id="27" presetID="49" presetClass="entr" presetSubtype="0" decel="100000" fill="hold" grpId="0" nodeType="withEffect">
                                  <p:stCondLst>
                                    <p:cond delay="370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 calcmode="lin" valueType="num">
                                      <p:cBhvr>
                                        <p:cTn id="31" dur="500" fill="hold"/>
                                        <p:tgtEl>
                                          <p:spTgt spid="5"/>
                                        </p:tgtEl>
                                        <p:attrNameLst>
                                          <p:attrName>style.rotation</p:attrName>
                                        </p:attrNameLst>
                                      </p:cBhvr>
                                      <p:tavLst>
                                        <p:tav tm="0">
                                          <p:val>
                                            <p:fltVal val="360"/>
                                          </p:val>
                                        </p:tav>
                                        <p:tav tm="100000">
                                          <p:val>
                                            <p:fltVal val="0"/>
                                          </p:val>
                                        </p:tav>
                                      </p:tavLst>
                                    </p:anim>
                                    <p:animEffect transition="in" filter="fade">
                                      <p:cBhvr>
                                        <p:cTn id="32" dur="500"/>
                                        <p:tgtEl>
                                          <p:spTgt spid="5"/>
                                        </p:tgtEl>
                                      </p:cBhvr>
                                    </p:animEffect>
                                  </p:childTnLst>
                                </p:cTn>
                              </p:par>
                              <p:par>
                                <p:cTn id="33" presetID="49" presetClass="entr" presetSubtype="0" decel="100000" fill="hold" grpId="0" nodeType="withEffect">
                                  <p:stCondLst>
                                    <p:cond delay="400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 calcmode="lin" valueType="num">
                                      <p:cBhvr>
                                        <p:cTn id="37" dur="500" fill="hold"/>
                                        <p:tgtEl>
                                          <p:spTgt spid="6"/>
                                        </p:tgtEl>
                                        <p:attrNameLst>
                                          <p:attrName>style.rotation</p:attrName>
                                        </p:attrNameLst>
                                      </p:cBhvr>
                                      <p:tavLst>
                                        <p:tav tm="0">
                                          <p:val>
                                            <p:fltVal val="360"/>
                                          </p:val>
                                        </p:tav>
                                        <p:tav tm="100000">
                                          <p:val>
                                            <p:fltVal val="0"/>
                                          </p:val>
                                        </p:tav>
                                      </p:tavLst>
                                    </p:anim>
                                    <p:animEffect transition="in" filter="fade">
                                      <p:cBhvr>
                                        <p:cTn id="38" dur="500"/>
                                        <p:tgtEl>
                                          <p:spTgt spid="6"/>
                                        </p:tgtEl>
                                      </p:cBhvr>
                                    </p:animEffect>
                                  </p:childTnLst>
                                </p:cTn>
                              </p:par>
                              <p:par>
                                <p:cTn id="39" presetID="49" presetClass="entr" presetSubtype="0" decel="100000" fill="hold" grpId="0" nodeType="withEffect">
                                  <p:stCondLst>
                                    <p:cond delay="430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 calcmode="lin" valueType="num">
                                      <p:cBhvr>
                                        <p:cTn id="43" dur="500" fill="hold"/>
                                        <p:tgtEl>
                                          <p:spTgt spid="7"/>
                                        </p:tgtEl>
                                        <p:attrNameLst>
                                          <p:attrName>style.rotation</p:attrName>
                                        </p:attrNameLst>
                                      </p:cBhvr>
                                      <p:tavLst>
                                        <p:tav tm="0">
                                          <p:val>
                                            <p:fltVal val="360"/>
                                          </p:val>
                                        </p:tav>
                                        <p:tav tm="100000">
                                          <p:val>
                                            <p:fltVal val="0"/>
                                          </p:val>
                                        </p:tav>
                                      </p:tavLst>
                                    </p:anim>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P spid="5" grpId="0" animBg="1"/>
      <p:bldP spid="6" grpId="0" animBg="1"/>
      <p:bldP spid="7"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p:cNvSpPr/>
          <p:nvPr/>
        </p:nvSpPr>
        <p:spPr bwMode="auto">
          <a:xfrm rot="2493217">
            <a:off x="5749227" y="-2918033"/>
            <a:ext cx="9052448" cy="8042325"/>
          </a:xfrm>
          <a:custGeom>
            <a:avLst/>
            <a:gdLst>
              <a:gd name="connsiteX0" fmla="*/ 3826303 w 9052448"/>
              <a:gd name="connsiteY0" fmla="*/ 238597 h 8042325"/>
              <a:gd name="connsiteX1" fmla="*/ 5478723 w 9052448"/>
              <a:gd name="connsiteY1" fmla="*/ 610809 h 8042325"/>
              <a:gd name="connsiteX2" fmla="*/ 8864832 w 9052448"/>
              <a:gd name="connsiteY2" fmla="*/ 6413499 h 8042325"/>
              <a:gd name="connsiteX3" fmla="*/ 7941348 w 9052448"/>
              <a:gd name="connsiteY3" fmla="*/ 8042325 h 8042325"/>
              <a:gd name="connsiteX4" fmla="*/ 1169133 w 9052448"/>
              <a:gd name="connsiteY4" fmla="*/ 8042325 h 8042325"/>
              <a:gd name="connsiteX5" fmla="*/ 143038 w 9052448"/>
              <a:gd name="connsiteY5" fmla="*/ 6413499 h 8042325"/>
              <a:gd name="connsiteX6" fmla="*/ 3529147 w 9052448"/>
              <a:gd name="connsiteY6" fmla="*/ 610809 h 8042325"/>
              <a:gd name="connsiteX7" fmla="*/ 3826303 w 9052448"/>
              <a:gd name="connsiteY7" fmla="*/ 238597 h 8042325"/>
              <a:gd name="connsiteX8" fmla="*/ 3983144 w 9052448"/>
              <a:gd name="connsiteY8" fmla="*/ 1773274 h 8042325"/>
              <a:gd name="connsiteX9" fmla="*/ 3766594 w 9052448"/>
              <a:gd name="connsiteY9" fmla="*/ 2030790 h 8042325"/>
              <a:gd name="connsiteX10" fmla="*/ 1298992 w 9052448"/>
              <a:gd name="connsiteY10" fmla="*/ 6045392 h 8042325"/>
              <a:gd name="connsiteX11" fmla="*/ 2046750 w 9052448"/>
              <a:gd name="connsiteY11" fmla="*/ 7172297 h 8042325"/>
              <a:gd name="connsiteX12" fmla="*/ 6981953 w 9052448"/>
              <a:gd name="connsiteY12" fmla="*/ 7172298 h 8042325"/>
              <a:gd name="connsiteX13" fmla="*/ 7654935 w 9052448"/>
              <a:gd name="connsiteY13" fmla="*/ 6045392 h 8042325"/>
              <a:gd name="connsiteX14" fmla="*/ 5187334 w 9052448"/>
              <a:gd name="connsiteY14" fmla="*/ 2030790 h 8042325"/>
              <a:gd name="connsiteX15" fmla="*/ 3983144 w 9052448"/>
              <a:gd name="connsiteY15" fmla="*/ 1773274 h 804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52448" h="8042325">
                <a:moveTo>
                  <a:pt x="3826303" y="238597"/>
                </a:moveTo>
                <a:cubicBezTo>
                  <a:pt x="4337596" y="-174972"/>
                  <a:pt x="5145243" y="-50902"/>
                  <a:pt x="5478723" y="610809"/>
                </a:cubicBezTo>
                <a:cubicBezTo>
                  <a:pt x="5478723" y="610809"/>
                  <a:pt x="5478723" y="610809"/>
                  <a:pt x="8864832" y="6413499"/>
                </a:cubicBezTo>
                <a:cubicBezTo>
                  <a:pt x="9377878" y="7126110"/>
                  <a:pt x="8762222" y="8042325"/>
                  <a:pt x="7941348" y="8042325"/>
                </a:cubicBezTo>
                <a:cubicBezTo>
                  <a:pt x="7941348" y="8042325"/>
                  <a:pt x="7941348" y="8042325"/>
                  <a:pt x="1169133" y="8042325"/>
                </a:cubicBezTo>
                <a:cubicBezTo>
                  <a:pt x="245648" y="8042324"/>
                  <a:pt x="-267398" y="7126110"/>
                  <a:pt x="143038" y="6413499"/>
                </a:cubicBezTo>
                <a:cubicBezTo>
                  <a:pt x="143038" y="6413499"/>
                  <a:pt x="143038" y="6413499"/>
                  <a:pt x="3529147" y="610809"/>
                </a:cubicBezTo>
                <a:cubicBezTo>
                  <a:pt x="3606104" y="458106"/>
                  <a:pt x="3708312" y="334036"/>
                  <a:pt x="3826303" y="238597"/>
                </a:cubicBezTo>
                <a:close/>
                <a:moveTo>
                  <a:pt x="3983144" y="1773274"/>
                </a:moveTo>
                <a:cubicBezTo>
                  <a:pt x="3897159" y="1839304"/>
                  <a:pt x="3822676" y="1925142"/>
                  <a:pt x="3766594" y="2030790"/>
                </a:cubicBezTo>
                <a:cubicBezTo>
                  <a:pt x="1298992" y="6045392"/>
                  <a:pt x="1298992" y="6045392"/>
                  <a:pt x="1298992" y="6045392"/>
                </a:cubicBezTo>
                <a:cubicBezTo>
                  <a:pt x="999889" y="6538412"/>
                  <a:pt x="1373768" y="7172297"/>
                  <a:pt x="2046750" y="7172297"/>
                </a:cubicBezTo>
                <a:cubicBezTo>
                  <a:pt x="6981953" y="7172298"/>
                  <a:pt x="6981953" y="7172298"/>
                  <a:pt x="6981953" y="7172298"/>
                </a:cubicBezTo>
                <a:cubicBezTo>
                  <a:pt x="7580159" y="7172297"/>
                  <a:pt x="8028814" y="6538412"/>
                  <a:pt x="7654935" y="6045392"/>
                </a:cubicBezTo>
                <a:cubicBezTo>
                  <a:pt x="5187334" y="2030790"/>
                  <a:pt x="5187334" y="2030790"/>
                  <a:pt x="5187334" y="2030790"/>
                </a:cubicBezTo>
                <a:cubicBezTo>
                  <a:pt x="4944312" y="1572984"/>
                  <a:pt x="4355745" y="1487146"/>
                  <a:pt x="3983144" y="1773274"/>
                </a:cubicBezTo>
                <a:close/>
              </a:path>
            </a:pathLst>
          </a:custGeom>
          <a:gradFill flip="none" rotWithShape="1">
            <a:gsLst>
              <a:gs pos="0">
                <a:srgbClr val="CE5AC5"/>
              </a:gs>
              <a:gs pos="87000">
                <a:srgbClr val="F64E66"/>
              </a:gs>
            </a:gsLst>
            <a:lin ang="0" scaled="1"/>
            <a:tileRect/>
          </a:gradFill>
          <a:ln>
            <a:noFill/>
          </a:ln>
          <a:effectLst/>
        </p:spPr>
        <p:txBody>
          <a:bodyPr vert="horz" wrap="square" lIns="91440" tIns="45720" rIns="91440" bIns="45720" numCol="1" anchor="t" anchorCtr="0" compatLnSpc="1">
            <a:noAutofit/>
          </a:bodyPr>
          <a:lstStyle/>
          <a:p>
            <a:endParaRPr lang="en-US">
              <a:cs typeface="+mn-ea"/>
              <a:sym typeface="+mn-lt"/>
            </a:endParaRPr>
          </a:p>
        </p:txBody>
      </p:sp>
      <p:sp>
        <p:nvSpPr>
          <p:cNvPr id="7" name="Freeform 20"/>
          <p:cNvSpPr/>
          <p:nvPr/>
        </p:nvSpPr>
        <p:spPr bwMode="auto">
          <a:xfrm rot="2159452">
            <a:off x="5501914" y="4362634"/>
            <a:ext cx="1375460" cy="1142997"/>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solidFill>
            <a:schemeClr val="bg1">
              <a:lumMod val="95000"/>
            </a:schemeClr>
          </a:solidFill>
          <a:ln>
            <a:noFill/>
          </a:ln>
          <a:effectLst/>
        </p:spPr>
        <p:txBody>
          <a:bodyPr vert="horz" wrap="square" lIns="91440" tIns="45720" rIns="91440" bIns="45720" numCol="1" anchor="t" anchorCtr="0" compatLnSpc="1"/>
          <a:lstStyle/>
          <a:p>
            <a:endParaRPr lang="en-US">
              <a:cs typeface="+mn-ea"/>
              <a:sym typeface="+mn-lt"/>
            </a:endParaRPr>
          </a:p>
        </p:txBody>
      </p:sp>
      <p:sp>
        <p:nvSpPr>
          <p:cNvPr id="8" name="Rectangle: Rounded Corners 7"/>
          <p:cNvSpPr/>
          <p:nvPr/>
        </p:nvSpPr>
        <p:spPr>
          <a:xfrm>
            <a:off x="6569848" y="733387"/>
            <a:ext cx="4916502" cy="5140532"/>
          </a:xfrm>
          <a:prstGeom prst="roundRect">
            <a:avLst>
              <a:gd name="adj" fmla="val 12740"/>
            </a:avLst>
          </a:prstGeom>
          <a:solidFill>
            <a:schemeClr val="bg1"/>
          </a:solidFill>
          <a:ln>
            <a:noFill/>
          </a:ln>
          <a:effectLst>
            <a:outerShdw blurRad="393700" dist="88900" dir="4200000" sx="104000" sy="104000" algn="ctr" rotWithShape="0">
              <a:schemeClr val="tx1">
                <a:lumMod val="95000"/>
                <a:lumOff val="5000"/>
                <a:alpha val="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cs typeface="+mn-ea"/>
              <a:sym typeface="+mn-lt"/>
            </a:endParaRPr>
          </a:p>
        </p:txBody>
      </p:sp>
      <p:sp>
        <p:nvSpPr>
          <p:cNvPr id="9" name="Freeform 20"/>
          <p:cNvSpPr/>
          <p:nvPr/>
        </p:nvSpPr>
        <p:spPr bwMode="auto">
          <a:xfrm rot="18376696">
            <a:off x="1100178" y="848276"/>
            <a:ext cx="1375460" cy="1142997"/>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solidFill>
            <a:schemeClr val="bg1">
              <a:lumMod val="95000"/>
              <a:alpha val="48000"/>
            </a:schemeClr>
          </a:solidFill>
          <a:ln>
            <a:noFill/>
          </a:ln>
          <a:effectLst/>
        </p:spPr>
        <p:txBody>
          <a:bodyPr vert="horz" wrap="square" lIns="91440" tIns="45720" rIns="91440" bIns="45720" numCol="1" anchor="t" anchorCtr="0" compatLnSpc="1"/>
          <a:lstStyle/>
          <a:p>
            <a:endParaRPr lang="en-US">
              <a:cs typeface="+mn-ea"/>
              <a:sym typeface="+mn-lt"/>
            </a:endParaRPr>
          </a:p>
        </p:txBody>
      </p:sp>
      <p:sp>
        <p:nvSpPr>
          <p:cNvPr id="11" name="TextBox 10"/>
          <p:cNvSpPr txBox="1"/>
          <p:nvPr/>
        </p:nvSpPr>
        <p:spPr>
          <a:xfrm>
            <a:off x="636270" y="527050"/>
            <a:ext cx="6325870" cy="460375"/>
          </a:xfrm>
          <a:prstGeom prst="rect">
            <a:avLst/>
          </a:prstGeom>
          <a:noFill/>
        </p:spPr>
        <p:txBody>
          <a:bodyPr wrap="square" rtlCol="0">
            <a:spAutoFit/>
          </a:bodyPr>
          <a:lstStyle/>
          <a:p>
            <a:r>
              <a:rPr lang="en-IN" altLang="en-US" sz="2400" dirty="0">
                <a:solidFill>
                  <a:schemeClr val="tx1">
                    <a:lumMod val="65000"/>
                    <a:lumOff val="35000"/>
                  </a:schemeClr>
                </a:solidFill>
                <a:latin typeface="+mj-lt"/>
                <a:cs typeface="Arial bold" panose="020B0704020202020204" pitchFamily="34" charset="0"/>
                <a:sym typeface="+mn-lt"/>
              </a:rPr>
              <a:t>INTRODUCTION</a:t>
            </a:r>
            <a:endParaRPr lang="en-IN" altLang="en-US" sz="2400" dirty="0">
              <a:solidFill>
                <a:schemeClr val="tx1">
                  <a:lumMod val="65000"/>
                  <a:lumOff val="35000"/>
                </a:schemeClr>
              </a:solidFill>
              <a:latin typeface="+mj-lt"/>
              <a:cs typeface="Arial bold" panose="020B0704020202020204" pitchFamily="34" charset="0"/>
              <a:sym typeface="+mn-lt"/>
            </a:endParaRPr>
          </a:p>
        </p:txBody>
      </p:sp>
      <p:sp>
        <p:nvSpPr>
          <p:cNvPr id="12" name="TextBox 11"/>
          <p:cNvSpPr txBox="1"/>
          <p:nvPr/>
        </p:nvSpPr>
        <p:spPr>
          <a:xfrm>
            <a:off x="321945" y="1668145"/>
            <a:ext cx="4768215" cy="5446395"/>
          </a:xfrm>
          <a:prstGeom prst="rect">
            <a:avLst/>
          </a:prstGeom>
          <a:noFill/>
        </p:spPr>
        <p:txBody>
          <a:bodyPr wrap="square" rtlCol="0">
            <a:spAutoFit/>
          </a:bodyPr>
          <a:lstStyle/>
          <a:p>
            <a:pPr algn="just">
              <a:lnSpc>
                <a:spcPct val="100000"/>
              </a:lnSpc>
              <a:buClrTx/>
              <a:buSzTx/>
              <a:buFontTx/>
            </a:pPr>
            <a:r>
              <a:rPr lang="en-US" sz="2000" dirty="0">
                <a:solidFill>
                  <a:schemeClr val="tx1">
                    <a:lumMod val="85000"/>
                    <a:lumOff val="15000"/>
                  </a:schemeClr>
                </a:solidFill>
                <a:latin typeface="Arial" panose="020B0604020202020204" pitchFamily="34" charset="0"/>
                <a:cs typeface="Arial" panose="020B0604020202020204" pitchFamily="34" charset="0"/>
                <a:sym typeface="+mn-lt"/>
              </a:rPr>
              <a:t>A Priority-Based Task Scheduler using a Binary Heap Priority Queue efficiently manages tasks by assigning priority levels. Tasks are represented as nodes with priority and details. Implemented with a binary heap, the scheduler ensures optimal task execution. The binary heap structure allows quick retrieval and removal of the highest-priority task. This system is essential for scenarios where task order matters. The priority queue's effective management enhances overall system performance, making it a vital component in optimizing task scheduling and execution.</a:t>
            </a:r>
            <a:endParaRPr lang="en-US" sz="2000" dirty="0">
              <a:solidFill>
                <a:schemeClr val="tx1">
                  <a:lumMod val="85000"/>
                  <a:lumOff val="15000"/>
                </a:schemeClr>
              </a:solidFill>
              <a:latin typeface="Arial" panose="020B0604020202020204" pitchFamily="34" charset="0"/>
              <a:cs typeface="Arial" panose="020B0604020202020204" pitchFamily="34" charset="0"/>
              <a:sym typeface="+mn-lt"/>
            </a:endParaRPr>
          </a:p>
          <a:p>
            <a:pPr algn="just">
              <a:lnSpc>
                <a:spcPct val="100000"/>
              </a:lnSpc>
              <a:buClrTx/>
              <a:buSzTx/>
              <a:buFontTx/>
            </a:pPr>
            <a:endParaRPr lang="en-US" sz="1200" dirty="0">
              <a:solidFill>
                <a:schemeClr val="tx1">
                  <a:lumMod val="85000"/>
                  <a:lumOff val="15000"/>
                </a:schemeClr>
              </a:solidFill>
              <a:latin typeface="Arial" panose="020B0604020202020204" pitchFamily="34" charset="0"/>
              <a:cs typeface="Arial" panose="020B0604020202020204" pitchFamily="34" charset="0"/>
              <a:sym typeface="+mn-lt"/>
            </a:endParaRPr>
          </a:p>
          <a:p>
            <a:pPr algn="just">
              <a:lnSpc>
                <a:spcPct val="100000"/>
              </a:lnSpc>
              <a:buClrTx/>
              <a:buSzTx/>
              <a:buFontTx/>
            </a:pPr>
            <a:endParaRPr lang="en-US" sz="1200" dirty="0">
              <a:solidFill>
                <a:schemeClr val="tx1">
                  <a:lumMod val="85000"/>
                  <a:lumOff val="15000"/>
                </a:schemeClr>
              </a:solidFill>
              <a:latin typeface="Arial" panose="020B0604020202020204" pitchFamily="34" charset="0"/>
              <a:cs typeface="Arial" panose="020B0604020202020204" pitchFamily="34" charset="0"/>
              <a:sym typeface="+mn-lt"/>
            </a:endParaRPr>
          </a:p>
          <a:p>
            <a:pPr algn="just">
              <a:lnSpc>
                <a:spcPct val="100000"/>
              </a:lnSpc>
              <a:buClrTx/>
              <a:buSzTx/>
              <a:buFontTx/>
            </a:pPr>
            <a:endParaRPr lang="en-US" sz="1200" dirty="0">
              <a:solidFill>
                <a:schemeClr val="tx1">
                  <a:lumMod val="85000"/>
                  <a:lumOff val="15000"/>
                </a:schemeClr>
              </a:solidFill>
              <a:latin typeface="Arial" panose="020B0604020202020204" pitchFamily="34" charset="0"/>
              <a:cs typeface="Arial" panose="020B0604020202020204" pitchFamily="34" charset="0"/>
              <a:sym typeface="+mn-lt"/>
            </a:endParaRPr>
          </a:p>
          <a:p>
            <a:pPr algn="just">
              <a:lnSpc>
                <a:spcPct val="100000"/>
              </a:lnSpc>
              <a:buClrTx/>
              <a:buSzTx/>
              <a:buFontTx/>
            </a:pPr>
            <a:endParaRPr lang="en-US" sz="1200"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8" name="TextBox 17"/>
          <p:cNvSpPr txBox="1"/>
          <p:nvPr/>
        </p:nvSpPr>
        <p:spPr>
          <a:xfrm>
            <a:off x="7794224" y="1361287"/>
            <a:ext cx="3530497" cy="306705"/>
          </a:xfrm>
          <a:prstGeom prst="rect">
            <a:avLst/>
          </a:prstGeom>
          <a:noFill/>
        </p:spPr>
        <p:txBody>
          <a:bodyPr wrap="square" rtlCol="0">
            <a:spAutoFit/>
          </a:bodyPr>
          <a:lstStyle/>
          <a:p>
            <a:r>
              <a:rPr lang="en-IN" altLang="en-US" sz="1400" i="1" dirty="0">
                <a:solidFill>
                  <a:schemeClr val="tx1">
                    <a:lumMod val="50000"/>
                    <a:lumOff val="50000"/>
                  </a:schemeClr>
                </a:solidFill>
                <a:latin typeface="Arial bold" panose="020B0704020202020204" pitchFamily="34" charset="0"/>
                <a:cs typeface="Arial bold" panose="020B0704020202020204" pitchFamily="34" charset="0"/>
                <a:sym typeface="+mn-lt"/>
              </a:rPr>
              <a:t>PRIORITIZE YOUR TASKS</a:t>
            </a:r>
            <a:endParaRPr lang="en-IN" altLang="en-US" sz="1400" b="1" i="1" dirty="0">
              <a:solidFill>
                <a:schemeClr val="tx1">
                  <a:lumMod val="50000"/>
                  <a:lumOff val="50000"/>
                </a:schemeClr>
              </a:solidFill>
              <a:latin typeface="Arial bold" panose="020B0704020202020204" pitchFamily="34" charset="0"/>
              <a:cs typeface="Arial bold" panose="020B0704020202020204" pitchFamily="34" charset="0"/>
              <a:sym typeface="+mn-lt"/>
            </a:endParaRPr>
          </a:p>
        </p:txBody>
      </p:sp>
      <p:sp>
        <p:nvSpPr>
          <p:cNvPr id="21" name="Freeform 20"/>
          <p:cNvSpPr/>
          <p:nvPr/>
        </p:nvSpPr>
        <p:spPr bwMode="auto">
          <a:xfrm rot="5400000">
            <a:off x="5611403"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gradFill>
              <a:gsLst>
                <a:gs pos="0">
                  <a:srgbClr val="F64E66"/>
                </a:gs>
                <a:gs pos="100000">
                  <a:srgbClr val="CE5AC5"/>
                </a:gs>
              </a:gsLst>
              <a:lin ang="5400000" scaled="1"/>
            </a:gradFill>
          </a:ln>
          <a:effectLst/>
        </p:spPr>
        <p:txBody>
          <a:bodyPr vert="horz" wrap="square" lIns="91440" tIns="45720" rIns="91440" bIns="45720" numCol="1" anchor="t" anchorCtr="0" compatLnSpc="1"/>
          <a:lstStyle/>
          <a:p>
            <a:endParaRPr lang="en-US">
              <a:cs typeface="+mn-ea"/>
              <a:sym typeface="+mn-lt"/>
            </a:endParaRPr>
          </a:p>
        </p:txBody>
      </p:sp>
      <p:sp>
        <p:nvSpPr>
          <p:cNvPr id="24" name="Freeform 20"/>
          <p:cNvSpPr/>
          <p:nvPr/>
        </p:nvSpPr>
        <p:spPr bwMode="auto">
          <a:xfrm rot="5400000">
            <a:off x="5977128"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gradFill>
              <a:gsLst>
                <a:gs pos="0">
                  <a:srgbClr val="F64E66"/>
                </a:gs>
                <a:gs pos="100000">
                  <a:srgbClr val="CE5AC5"/>
                </a:gs>
              </a:gsLst>
              <a:lin ang="5400000" scaled="1"/>
            </a:gradFill>
          </a:ln>
          <a:effectLst/>
        </p:spPr>
        <p:txBody>
          <a:bodyPr vert="horz" wrap="square" lIns="91440" tIns="45720" rIns="91440" bIns="45720" numCol="1" anchor="t" anchorCtr="0" compatLnSpc="1"/>
          <a:lstStyle/>
          <a:p>
            <a:endParaRPr lang="en-US">
              <a:cs typeface="+mn-ea"/>
              <a:sym typeface="+mn-lt"/>
            </a:endParaRPr>
          </a:p>
        </p:txBody>
      </p:sp>
      <p:sp>
        <p:nvSpPr>
          <p:cNvPr id="25" name="Freeform 20"/>
          <p:cNvSpPr/>
          <p:nvPr/>
        </p:nvSpPr>
        <p:spPr bwMode="auto">
          <a:xfrm rot="5400000">
            <a:off x="6342853"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gradFill flip="none" rotWithShape="1">
            <a:gsLst>
              <a:gs pos="0">
                <a:srgbClr val="CE5AC5"/>
              </a:gs>
              <a:gs pos="100000">
                <a:srgbClr val="F64E66"/>
              </a:gs>
            </a:gsLst>
            <a:lin ang="2700000" scaled="1"/>
            <a:tileRect/>
          </a:gradFill>
          <a:ln>
            <a:noFill/>
          </a:ln>
          <a:effectLst/>
        </p:spPr>
        <p:txBody>
          <a:bodyPr vert="horz" wrap="square" lIns="91440" tIns="45720" rIns="91440" bIns="45720" numCol="1" anchor="t" anchorCtr="0" compatLnSpc="1"/>
          <a:lstStyle/>
          <a:p>
            <a:endParaRPr lang="en-US">
              <a:cs typeface="+mn-ea"/>
              <a:sym typeface="+mn-lt"/>
            </a:endParaRPr>
          </a:p>
        </p:txBody>
      </p:sp>
      <p:pic>
        <p:nvPicPr>
          <p:cNvPr id="15" name="Picture Placeholder 14" descr="2098402"/>
          <p:cNvPicPr>
            <a:picLocks noChangeAspect="1"/>
          </p:cNvPicPr>
          <p:nvPr>
            <p:ph type="pic" sz="quarter" idx="16"/>
          </p:nvPr>
        </p:nvPicPr>
        <p:blipFill>
          <a:blip r:embed="rId1"/>
          <a:stretch>
            <a:fillRect/>
          </a:stretch>
        </p:blipFill>
        <p:spPr>
          <a:xfrm>
            <a:off x="7712710" y="1998345"/>
            <a:ext cx="2861945" cy="2861945"/>
          </a:xfrm>
          <a:prstGeom prst="round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fltVal val="0"/>
                                          </p:val>
                                        </p:tav>
                                        <p:tav tm="100000">
                                          <p:val>
                                            <p:strVal val="#ppt_w"/>
                                          </p:val>
                                        </p:tav>
                                      </p:tavLst>
                                    </p:anim>
                                    <p:anim calcmode="lin" valueType="num">
                                      <p:cBhvr>
                                        <p:cTn id="8" dur="1000" fill="hold"/>
                                        <p:tgtEl>
                                          <p:spTgt spid="23"/>
                                        </p:tgtEl>
                                        <p:attrNameLst>
                                          <p:attrName>ppt_h</p:attrName>
                                        </p:attrNameLst>
                                      </p:cBhvr>
                                      <p:tavLst>
                                        <p:tav tm="0">
                                          <p:val>
                                            <p:fltVal val="0"/>
                                          </p:val>
                                        </p:tav>
                                        <p:tav tm="100000">
                                          <p:val>
                                            <p:strVal val="#ppt_h"/>
                                          </p:val>
                                        </p:tav>
                                      </p:tavLst>
                                    </p:anim>
                                    <p:anim calcmode="lin" valueType="num">
                                      <p:cBhvr>
                                        <p:cTn id="9" dur="1000" fill="hold"/>
                                        <p:tgtEl>
                                          <p:spTgt spid="23"/>
                                        </p:tgtEl>
                                        <p:attrNameLst>
                                          <p:attrName>style.rotation</p:attrName>
                                        </p:attrNameLst>
                                      </p:cBhvr>
                                      <p:tavLst>
                                        <p:tav tm="0">
                                          <p:val>
                                            <p:fltVal val="360"/>
                                          </p:val>
                                        </p:tav>
                                        <p:tav tm="100000">
                                          <p:val>
                                            <p:fltVal val="0"/>
                                          </p:val>
                                        </p:tav>
                                      </p:tavLst>
                                    </p:anim>
                                    <p:animEffect transition="in" filter="fade">
                                      <p:cBhvr>
                                        <p:cTn id="10" dur="1000"/>
                                        <p:tgtEl>
                                          <p:spTgt spid="23"/>
                                        </p:tgtEl>
                                      </p:cBhvr>
                                    </p:animEffect>
                                  </p:childTnLst>
                                </p:cTn>
                              </p:par>
                              <p:par>
                                <p:cTn id="11" presetID="23" presetClass="entr" presetSubtype="16" fill="hold" grpId="0" nodeType="withEffect">
                                  <p:stCondLst>
                                    <p:cond delay="100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childTnLst>
                                </p:cTn>
                              </p:par>
                              <p:par>
                                <p:cTn id="15" presetID="41" presetClass="entr" presetSubtype="0" fill="hold" grpId="0" nodeType="withEffect">
                                  <p:stCondLst>
                                    <p:cond delay="1500"/>
                                  </p:stCondLst>
                                  <p:iterate type="wd">
                                    <p:tmPct val="10000"/>
                                  </p:iterate>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8"/>
                                        </p:tgtEl>
                                        <p:attrNameLst>
                                          <p:attrName>ppt_y</p:attrName>
                                        </p:attrNameLst>
                                      </p:cBhvr>
                                      <p:tavLst>
                                        <p:tav tm="0">
                                          <p:val>
                                            <p:strVal val="#ppt_y"/>
                                          </p:val>
                                        </p:tav>
                                        <p:tav tm="100000">
                                          <p:val>
                                            <p:strVal val="#ppt_y"/>
                                          </p:val>
                                        </p:tav>
                                      </p:tavLst>
                                    </p:anim>
                                    <p:anim calcmode="lin" valueType="num">
                                      <p:cBhvr>
                                        <p:cTn id="19"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8"/>
                                        </p:tgtEl>
                                      </p:cBhvr>
                                    </p:animEffect>
                                  </p:childTnLst>
                                </p:cTn>
                              </p:par>
                              <p:par>
                                <p:cTn id="22" presetID="49" presetClass="entr" presetSubtype="0" decel="100000" fill="hold" grpId="0" nodeType="withEffect">
                                  <p:stCondLst>
                                    <p:cond delay="1000"/>
                                  </p:stCondLst>
                                  <p:iterate type="wd">
                                    <p:tmPct val="10000"/>
                                  </p:iterate>
                                  <p:childTnLst>
                                    <p:set>
                                      <p:cBhvr>
                                        <p:cTn id="23" dur="1000"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ppt_w</p:attrName>
                                        </p:attrNameLst>
                                      </p:cBhvr>
                                      <p:tavLst>
                                        <p:tav tm="0">
                                          <p:val>
                                            <p:fltVal val="0"/>
                                          </p:val>
                                        </p:tav>
                                        <p:tav tm="100000">
                                          <p:val>
                                            <p:strVal val="#ppt_w"/>
                                          </p:val>
                                        </p:tav>
                                      </p:tavLst>
                                    </p:anim>
                                    <p:anim calcmode="lin" valueType="num">
                                      <p:cBhvr>
                                        <p:cTn id="25" dur="1000" fill="hold"/>
                                        <p:tgtEl>
                                          <p:spTgt spid="11"/>
                                        </p:tgtEl>
                                        <p:attrNameLst>
                                          <p:attrName>ppt_h</p:attrName>
                                        </p:attrNameLst>
                                      </p:cBhvr>
                                      <p:tavLst>
                                        <p:tav tm="0">
                                          <p:val>
                                            <p:fltVal val="0"/>
                                          </p:val>
                                        </p:tav>
                                        <p:tav tm="100000">
                                          <p:val>
                                            <p:strVal val="#ppt_h"/>
                                          </p:val>
                                        </p:tav>
                                      </p:tavLst>
                                    </p:anim>
                                    <p:anim calcmode="lin" valueType="num">
                                      <p:cBhvr>
                                        <p:cTn id="26" dur="1000" fill="hold"/>
                                        <p:tgtEl>
                                          <p:spTgt spid="11"/>
                                        </p:tgtEl>
                                        <p:attrNameLst>
                                          <p:attrName>style.rotation</p:attrName>
                                        </p:attrNameLst>
                                      </p:cBhvr>
                                      <p:tavLst>
                                        <p:tav tm="0">
                                          <p:val>
                                            <p:fltVal val="360"/>
                                          </p:val>
                                        </p:tav>
                                        <p:tav tm="100000">
                                          <p:val>
                                            <p:fltVal val="0"/>
                                          </p:val>
                                        </p:tav>
                                      </p:tavLst>
                                    </p:anim>
                                    <p:animEffect transition="in" filter="fade">
                                      <p:cBhvr>
                                        <p:cTn id="27" dur="1000"/>
                                        <p:tgtEl>
                                          <p:spTgt spid="11"/>
                                        </p:tgtEl>
                                      </p:cBhvr>
                                    </p:animEffect>
                                  </p:childTnLst>
                                </p:cTn>
                              </p:par>
                              <p:par>
                                <p:cTn id="28" presetID="23" presetClass="entr" presetSubtype="16" fill="hold" grpId="0" nodeType="withEffect">
                                  <p:stCondLst>
                                    <p:cond delay="2500"/>
                                  </p:stCondLst>
                                  <p:iterate type="wd">
                                    <p:tmPct val="10000"/>
                                  </p:iterate>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childTnLst>
                                </p:cTn>
                              </p:par>
                              <p:par>
                                <p:cTn id="32" presetID="49" presetClass="entr" presetSubtype="0" decel="100000" fill="hold" grpId="0" nodeType="withEffect">
                                  <p:stCondLst>
                                    <p:cond delay="1500"/>
                                  </p:stCondLst>
                                  <p:childTnLst>
                                    <p:set>
                                      <p:cBhvr>
                                        <p:cTn id="33" dur="1" fill="hold">
                                          <p:stCondLst>
                                            <p:cond delay="0"/>
                                          </p:stCondLst>
                                        </p:cTn>
                                        <p:tgtEl>
                                          <p:spTgt spid="9"/>
                                        </p:tgtEl>
                                        <p:attrNameLst>
                                          <p:attrName>style.visibility</p:attrName>
                                        </p:attrNameLst>
                                      </p:cBhvr>
                                      <p:to>
                                        <p:strVal val="visible"/>
                                      </p:to>
                                    </p:set>
                                    <p:anim calcmode="lin" valueType="num">
                                      <p:cBhvr>
                                        <p:cTn id="34" dur="1000" fill="hold"/>
                                        <p:tgtEl>
                                          <p:spTgt spid="9"/>
                                        </p:tgtEl>
                                        <p:attrNameLst>
                                          <p:attrName>ppt_w</p:attrName>
                                        </p:attrNameLst>
                                      </p:cBhvr>
                                      <p:tavLst>
                                        <p:tav tm="0">
                                          <p:val>
                                            <p:fltVal val="0"/>
                                          </p:val>
                                        </p:tav>
                                        <p:tav tm="100000">
                                          <p:val>
                                            <p:strVal val="#ppt_w"/>
                                          </p:val>
                                        </p:tav>
                                      </p:tavLst>
                                    </p:anim>
                                    <p:anim calcmode="lin" valueType="num">
                                      <p:cBhvr>
                                        <p:cTn id="35" dur="1000" fill="hold"/>
                                        <p:tgtEl>
                                          <p:spTgt spid="9"/>
                                        </p:tgtEl>
                                        <p:attrNameLst>
                                          <p:attrName>ppt_h</p:attrName>
                                        </p:attrNameLst>
                                      </p:cBhvr>
                                      <p:tavLst>
                                        <p:tav tm="0">
                                          <p:val>
                                            <p:fltVal val="0"/>
                                          </p:val>
                                        </p:tav>
                                        <p:tav tm="100000">
                                          <p:val>
                                            <p:strVal val="#ppt_h"/>
                                          </p:val>
                                        </p:tav>
                                      </p:tavLst>
                                    </p:anim>
                                    <p:anim calcmode="lin" valueType="num">
                                      <p:cBhvr>
                                        <p:cTn id="36" dur="1000" fill="hold"/>
                                        <p:tgtEl>
                                          <p:spTgt spid="9"/>
                                        </p:tgtEl>
                                        <p:attrNameLst>
                                          <p:attrName>style.rotation</p:attrName>
                                        </p:attrNameLst>
                                      </p:cBhvr>
                                      <p:tavLst>
                                        <p:tav tm="0">
                                          <p:val>
                                            <p:fltVal val="360"/>
                                          </p:val>
                                        </p:tav>
                                        <p:tav tm="100000">
                                          <p:val>
                                            <p:fltVal val="0"/>
                                          </p:val>
                                        </p:tav>
                                      </p:tavLst>
                                    </p:anim>
                                    <p:animEffect transition="in" filter="fade">
                                      <p:cBhvr>
                                        <p:cTn id="37" dur="1000"/>
                                        <p:tgtEl>
                                          <p:spTgt spid="9"/>
                                        </p:tgtEl>
                                      </p:cBhvr>
                                    </p:animEffect>
                                  </p:childTnLst>
                                </p:cTn>
                              </p:par>
                              <p:par>
                                <p:cTn id="38" presetID="49" presetClass="entr" presetSubtype="0" decel="100000" fill="hold" grpId="0" nodeType="withEffect">
                                  <p:stCondLst>
                                    <p:cond delay="2000"/>
                                  </p:stCondLst>
                                  <p:childTnLst>
                                    <p:set>
                                      <p:cBhvr>
                                        <p:cTn id="39" dur="1" fill="hold">
                                          <p:stCondLst>
                                            <p:cond delay="0"/>
                                          </p:stCondLst>
                                        </p:cTn>
                                        <p:tgtEl>
                                          <p:spTgt spid="7"/>
                                        </p:tgtEl>
                                        <p:attrNameLst>
                                          <p:attrName>style.visibility</p:attrName>
                                        </p:attrNameLst>
                                      </p:cBhvr>
                                      <p:to>
                                        <p:strVal val="visible"/>
                                      </p:to>
                                    </p:set>
                                    <p:anim calcmode="lin" valueType="num">
                                      <p:cBhvr>
                                        <p:cTn id="40" dur="1000" fill="hold"/>
                                        <p:tgtEl>
                                          <p:spTgt spid="7"/>
                                        </p:tgtEl>
                                        <p:attrNameLst>
                                          <p:attrName>ppt_w</p:attrName>
                                        </p:attrNameLst>
                                      </p:cBhvr>
                                      <p:tavLst>
                                        <p:tav tm="0">
                                          <p:val>
                                            <p:fltVal val="0"/>
                                          </p:val>
                                        </p:tav>
                                        <p:tav tm="100000">
                                          <p:val>
                                            <p:strVal val="#ppt_w"/>
                                          </p:val>
                                        </p:tav>
                                      </p:tavLst>
                                    </p:anim>
                                    <p:anim calcmode="lin" valueType="num">
                                      <p:cBhvr>
                                        <p:cTn id="41" dur="1000" fill="hold"/>
                                        <p:tgtEl>
                                          <p:spTgt spid="7"/>
                                        </p:tgtEl>
                                        <p:attrNameLst>
                                          <p:attrName>ppt_h</p:attrName>
                                        </p:attrNameLst>
                                      </p:cBhvr>
                                      <p:tavLst>
                                        <p:tav tm="0">
                                          <p:val>
                                            <p:fltVal val="0"/>
                                          </p:val>
                                        </p:tav>
                                        <p:tav tm="100000">
                                          <p:val>
                                            <p:strVal val="#ppt_h"/>
                                          </p:val>
                                        </p:tav>
                                      </p:tavLst>
                                    </p:anim>
                                    <p:anim calcmode="lin" valueType="num">
                                      <p:cBhvr>
                                        <p:cTn id="42" dur="1000" fill="hold"/>
                                        <p:tgtEl>
                                          <p:spTgt spid="7"/>
                                        </p:tgtEl>
                                        <p:attrNameLst>
                                          <p:attrName>style.rotation</p:attrName>
                                        </p:attrNameLst>
                                      </p:cBhvr>
                                      <p:tavLst>
                                        <p:tav tm="0">
                                          <p:val>
                                            <p:fltVal val="360"/>
                                          </p:val>
                                        </p:tav>
                                        <p:tav tm="100000">
                                          <p:val>
                                            <p:fltVal val="0"/>
                                          </p:val>
                                        </p:tav>
                                      </p:tavLst>
                                    </p:anim>
                                    <p:animEffect transition="in" filter="fade">
                                      <p:cBhvr>
                                        <p:cTn id="43" dur="1000"/>
                                        <p:tgtEl>
                                          <p:spTgt spid="7"/>
                                        </p:tgtEl>
                                      </p:cBhvr>
                                    </p:animEffect>
                                  </p:childTnLst>
                                </p:cTn>
                              </p:par>
                              <p:par>
                                <p:cTn id="44" presetID="49" presetClass="entr" presetSubtype="0" decel="100000" fill="hold" grpId="0" nodeType="withEffect">
                                  <p:stCondLst>
                                    <p:cond delay="3700"/>
                                  </p:stCondLst>
                                  <p:childTnLst>
                                    <p:set>
                                      <p:cBhvr>
                                        <p:cTn id="45" dur="1" fill="hold">
                                          <p:stCondLst>
                                            <p:cond delay="0"/>
                                          </p:stCondLst>
                                        </p:cTn>
                                        <p:tgtEl>
                                          <p:spTgt spid="21"/>
                                        </p:tgtEl>
                                        <p:attrNameLst>
                                          <p:attrName>style.visibility</p:attrName>
                                        </p:attrNameLst>
                                      </p:cBhvr>
                                      <p:to>
                                        <p:strVal val="visible"/>
                                      </p:to>
                                    </p:set>
                                    <p:anim calcmode="lin" valueType="num">
                                      <p:cBhvr>
                                        <p:cTn id="46" dur="500" fill="hold"/>
                                        <p:tgtEl>
                                          <p:spTgt spid="21"/>
                                        </p:tgtEl>
                                        <p:attrNameLst>
                                          <p:attrName>ppt_w</p:attrName>
                                        </p:attrNameLst>
                                      </p:cBhvr>
                                      <p:tavLst>
                                        <p:tav tm="0">
                                          <p:val>
                                            <p:fltVal val="0"/>
                                          </p:val>
                                        </p:tav>
                                        <p:tav tm="100000">
                                          <p:val>
                                            <p:strVal val="#ppt_w"/>
                                          </p:val>
                                        </p:tav>
                                      </p:tavLst>
                                    </p:anim>
                                    <p:anim calcmode="lin" valueType="num">
                                      <p:cBhvr>
                                        <p:cTn id="47" dur="500" fill="hold"/>
                                        <p:tgtEl>
                                          <p:spTgt spid="21"/>
                                        </p:tgtEl>
                                        <p:attrNameLst>
                                          <p:attrName>ppt_h</p:attrName>
                                        </p:attrNameLst>
                                      </p:cBhvr>
                                      <p:tavLst>
                                        <p:tav tm="0">
                                          <p:val>
                                            <p:fltVal val="0"/>
                                          </p:val>
                                        </p:tav>
                                        <p:tav tm="100000">
                                          <p:val>
                                            <p:strVal val="#ppt_h"/>
                                          </p:val>
                                        </p:tav>
                                      </p:tavLst>
                                    </p:anim>
                                    <p:anim calcmode="lin" valueType="num">
                                      <p:cBhvr>
                                        <p:cTn id="48" dur="500" fill="hold"/>
                                        <p:tgtEl>
                                          <p:spTgt spid="21"/>
                                        </p:tgtEl>
                                        <p:attrNameLst>
                                          <p:attrName>style.rotation</p:attrName>
                                        </p:attrNameLst>
                                      </p:cBhvr>
                                      <p:tavLst>
                                        <p:tav tm="0">
                                          <p:val>
                                            <p:fltVal val="360"/>
                                          </p:val>
                                        </p:tav>
                                        <p:tav tm="100000">
                                          <p:val>
                                            <p:fltVal val="0"/>
                                          </p:val>
                                        </p:tav>
                                      </p:tavLst>
                                    </p:anim>
                                    <p:animEffect transition="in" filter="fade">
                                      <p:cBhvr>
                                        <p:cTn id="49" dur="500"/>
                                        <p:tgtEl>
                                          <p:spTgt spid="21"/>
                                        </p:tgtEl>
                                      </p:cBhvr>
                                    </p:animEffect>
                                  </p:childTnLst>
                                </p:cTn>
                              </p:par>
                              <p:par>
                                <p:cTn id="50" presetID="49" presetClass="entr" presetSubtype="0" decel="100000" fill="hold" grpId="0" nodeType="withEffect">
                                  <p:stCondLst>
                                    <p:cond delay="4000"/>
                                  </p:stCondLst>
                                  <p:childTnLst>
                                    <p:set>
                                      <p:cBhvr>
                                        <p:cTn id="51" dur="1" fill="hold">
                                          <p:stCondLst>
                                            <p:cond delay="0"/>
                                          </p:stCondLst>
                                        </p:cTn>
                                        <p:tgtEl>
                                          <p:spTgt spid="24"/>
                                        </p:tgtEl>
                                        <p:attrNameLst>
                                          <p:attrName>style.visibility</p:attrName>
                                        </p:attrNameLst>
                                      </p:cBhvr>
                                      <p:to>
                                        <p:strVal val="visible"/>
                                      </p:to>
                                    </p:set>
                                    <p:anim calcmode="lin" valueType="num">
                                      <p:cBhvr>
                                        <p:cTn id="52" dur="500" fill="hold"/>
                                        <p:tgtEl>
                                          <p:spTgt spid="24"/>
                                        </p:tgtEl>
                                        <p:attrNameLst>
                                          <p:attrName>ppt_w</p:attrName>
                                        </p:attrNameLst>
                                      </p:cBhvr>
                                      <p:tavLst>
                                        <p:tav tm="0">
                                          <p:val>
                                            <p:fltVal val="0"/>
                                          </p:val>
                                        </p:tav>
                                        <p:tav tm="100000">
                                          <p:val>
                                            <p:strVal val="#ppt_w"/>
                                          </p:val>
                                        </p:tav>
                                      </p:tavLst>
                                    </p:anim>
                                    <p:anim calcmode="lin" valueType="num">
                                      <p:cBhvr>
                                        <p:cTn id="53" dur="500" fill="hold"/>
                                        <p:tgtEl>
                                          <p:spTgt spid="24"/>
                                        </p:tgtEl>
                                        <p:attrNameLst>
                                          <p:attrName>ppt_h</p:attrName>
                                        </p:attrNameLst>
                                      </p:cBhvr>
                                      <p:tavLst>
                                        <p:tav tm="0">
                                          <p:val>
                                            <p:fltVal val="0"/>
                                          </p:val>
                                        </p:tav>
                                        <p:tav tm="100000">
                                          <p:val>
                                            <p:strVal val="#ppt_h"/>
                                          </p:val>
                                        </p:tav>
                                      </p:tavLst>
                                    </p:anim>
                                    <p:anim calcmode="lin" valueType="num">
                                      <p:cBhvr>
                                        <p:cTn id="54" dur="500" fill="hold"/>
                                        <p:tgtEl>
                                          <p:spTgt spid="24"/>
                                        </p:tgtEl>
                                        <p:attrNameLst>
                                          <p:attrName>style.rotation</p:attrName>
                                        </p:attrNameLst>
                                      </p:cBhvr>
                                      <p:tavLst>
                                        <p:tav tm="0">
                                          <p:val>
                                            <p:fltVal val="360"/>
                                          </p:val>
                                        </p:tav>
                                        <p:tav tm="100000">
                                          <p:val>
                                            <p:fltVal val="0"/>
                                          </p:val>
                                        </p:tav>
                                      </p:tavLst>
                                    </p:anim>
                                    <p:animEffect transition="in" filter="fade">
                                      <p:cBhvr>
                                        <p:cTn id="55" dur="500"/>
                                        <p:tgtEl>
                                          <p:spTgt spid="24"/>
                                        </p:tgtEl>
                                      </p:cBhvr>
                                    </p:animEffect>
                                  </p:childTnLst>
                                </p:cTn>
                              </p:par>
                              <p:par>
                                <p:cTn id="56" presetID="49" presetClass="entr" presetSubtype="0" decel="100000" fill="hold" grpId="0" nodeType="withEffect">
                                  <p:stCondLst>
                                    <p:cond delay="430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fltVal val="0"/>
                                          </p:val>
                                        </p:tav>
                                        <p:tav tm="100000">
                                          <p:val>
                                            <p:strVal val="#ppt_h"/>
                                          </p:val>
                                        </p:tav>
                                      </p:tavLst>
                                    </p:anim>
                                    <p:anim calcmode="lin" valueType="num">
                                      <p:cBhvr>
                                        <p:cTn id="60" dur="500" fill="hold"/>
                                        <p:tgtEl>
                                          <p:spTgt spid="25"/>
                                        </p:tgtEl>
                                        <p:attrNameLst>
                                          <p:attrName>style.rotation</p:attrName>
                                        </p:attrNameLst>
                                      </p:cBhvr>
                                      <p:tavLst>
                                        <p:tav tm="0">
                                          <p:val>
                                            <p:fltVal val="360"/>
                                          </p:val>
                                        </p:tav>
                                        <p:tav tm="100000">
                                          <p:val>
                                            <p:fltVal val="0"/>
                                          </p:val>
                                        </p:tav>
                                      </p:tavLst>
                                    </p:anim>
                                    <p:animEffect transition="in" filter="fade">
                                      <p:cBhvr>
                                        <p:cTn id="6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animBg="1"/>
      <p:bldP spid="8" grpId="0" animBg="1"/>
      <p:bldP spid="9" grpId="0" animBg="1"/>
      <p:bldP spid="11" grpId="0"/>
      <p:bldP spid="12" grpId="0"/>
      <p:bldP spid="18" grpId="0"/>
      <p:bldP spid="21" grpId="0" animBg="1"/>
      <p:bldP spid="24"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Freeform: Shape 32"/>
          <p:cNvSpPr/>
          <p:nvPr/>
        </p:nvSpPr>
        <p:spPr>
          <a:xfrm>
            <a:off x="0" y="0"/>
            <a:ext cx="12192000" cy="4158424"/>
          </a:xfrm>
          <a:custGeom>
            <a:avLst/>
            <a:gdLst>
              <a:gd name="connsiteX0" fmla="*/ 0 w 12192000"/>
              <a:gd name="connsiteY0" fmla="*/ 0 h 4158424"/>
              <a:gd name="connsiteX1" fmla="*/ 12192000 w 12192000"/>
              <a:gd name="connsiteY1" fmla="*/ 0 h 4158424"/>
              <a:gd name="connsiteX2" fmla="*/ 12192000 w 12192000"/>
              <a:gd name="connsiteY2" fmla="*/ 3615927 h 4158424"/>
              <a:gd name="connsiteX3" fmla="*/ 0 w 12192000"/>
              <a:gd name="connsiteY3" fmla="*/ 3615927 h 4158424"/>
              <a:gd name="connsiteX4" fmla="*/ 0 w 12192000"/>
              <a:gd name="connsiteY4" fmla="*/ 0 h 4158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158424">
                <a:moveTo>
                  <a:pt x="0" y="0"/>
                </a:moveTo>
                <a:lnTo>
                  <a:pt x="12192000" y="0"/>
                </a:lnTo>
                <a:lnTo>
                  <a:pt x="12192000" y="3615927"/>
                </a:lnTo>
                <a:cubicBezTo>
                  <a:pt x="7018603" y="5470995"/>
                  <a:pt x="5882388" y="1826173"/>
                  <a:pt x="0" y="3615927"/>
                </a:cubicBezTo>
                <a:lnTo>
                  <a:pt x="0" y="0"/>
                </a:lnTo>
                <a:close/>
              </a:path>
            </a:pathLst>
          </a:custGeom>
          <a:gradFill flip="none" rotWithShape="1">
            <a:gsLst>
              <a:gs pos="0">
                <a:srgbClr val="CE5AC5"/>
              </a:gs>
              <a:gs pos="100000">
                <a:srgbClr val="F64E6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sp>
        <p:nvSpPr>
          <p:cNvPr id="5" name="Freeform 20"/>
          <p:cNvSpPr/>
          <p:nvPr/>
        </p:nvSpPr>
        <p:spPr bwMode="auto">
          <a:xfrm rot="2159452">
            <a:off x="10265568" y="5176171"/>
            <a:ext cx="1375460" cy="1142997"/>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solidFill>
            <a:schemeClr val="bg1">
              <a:lumMod val="95000"/>
            </a:schemeClr>
          </a:solidFill>
          <a:ln>
            <a:noFill/>
          </a:ln>
          <a:effectLst/>
        </p:spPr>
        <p:txBody>
          <a:bodyPr vert="horz" wrap="square" lIns="91440" tIns="45720" rIns="91440" bIns="45720" numCol="1" anchor="t" anchorCtr="0" compatLnSpc="1"/>
          <a:p>
            <a:endParaRPr lang="en-US">
              <a:cs typeface="+mn-ea"/>
              <a:sym typeface="+mn-lt"/>
            </a:endParaRPr>
          </a:p>
        </p:txBody>
      </p:sp>
      <p:sp>
        <p:nvSpPr>
          <p:cNvPr id="12" name="Rectangle: Rounded Corners 11"/>
          <p:cNvSpPr/>
          <p:nvPr/>
        </p:nvSpPr>
        <p:spPr>
          <a:xfrm>
            <a:off x="860410" y="1551680"/>
            <a:ext cx="3180735" cy="2730496"/>
          </a:xfrm>
          <a:prstGeom prst="roundRect">
            <a:avLst>
              <a:gd name="adj" fmla="val 8419"/>
            </a:avLst>
          </a:prstGeom>
          <a:solidFill>
            <a:schemeClr val="bg1"/>
          </a:solidFill>
          <a:ln>
            <a:noFill/>
          </a:ln>
          <a:effectLst>
            <a:outerShdw blurRad="393700" dist="88900" dir="4200000" sx="104000" sy="104000" algn="ctr"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r"/>
            <a:endParaRPr lang="en-US" dirty="0">
              <a:cs typeface="+mn-ea"/>
              <a:sym typeface="+mn-lt"/>
            </a:endParaRPr>
          </a:p>
        </p:txBody>
      </p:sp>
      <p:sp>
        <p:nvSpPr>
          <p:cNvPr id="15" name="Rectangle: Rounded Corners 14"/>
          <p:cNvSpPr/>
          <p:nvPr/>
        </p:nvSpPr>
        <p:spPr>
          <a:xfrm>
            <a:off x="4505633" y="1551680"/>
            <a:ext cx="3180735" cy="2730496"/>
          </a:xfrm>
          <a:prstGeom prst="roundRect">
            <a:avLst>
              <a:gd name="adj" fmla="val 8419"/>
            </a:avLst>
          </a:prstGeom>
          <a:solidFill>
            <a:schemeClr val="bg1"/>
          </a:solidFill>
          <a:ln>
            <a:noFill/>
          </a:ln>
          <a:effectLst>
            <a:outerShdw blurRad="393700" dist="88900" dir="4200000" sx="104000" sy="104000" algn="ctr"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r"/>
            <a:endParaRPr lang="en-US" dirty="0">
              <a:cs typeface="+mn-ea"/>
              <a:sym typeface="+mn-lt"/>
            </a:endParaRPr>
          </a:p>
        </p:txBody>
      </p:sp>
      <p:sp>
        <p:nvSpPr>
          <p:cNvPr id="18" name="Rectangle: Rounded Corners 17"/>
          <p:cNvSpPr/>
          <p:nvPr/>
        </p:nvSpPr>
        <p:spPr>
          <a:xfrm>
            <a:off x="8150856" y="1551680"/>
            <a:ext cx="3180735" cy="2730496"/>
          </a:xfrm>
          <a:prstGeom prst="roundRect">
            <a:avLst>
              <a:gd name="adj" fmla="val 8419"/>
            </a:avLst>
          </a:prstGeom>
          <a:solidFill>
            <a:schemeClr val="bg1"/>
          </a:solidFill>
          <a:ln>
            <a:noFill/>
          </a:ln>
          <a:effectLst>
            <a:outerShdw blurRad="393700" dist="88900" dir="4200000" sx="104000" sy="104000" algn="ctr"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r"/>
            <a:endParaRPr lang="en-US" dirty="0">
              <a:cs typeface="+mn-ea"/>
              <a:sym typeface="+mn-lt"/>
            </a:endParaRPr>
          </a:p>
        </p:txBody>
      </p:sp>
      <p:sp>
        <p:nvSpPr>
          <p:cNvPr id="38" name="Freeform 20"/>
          <p:cNvSpPr/>
          <p:nvPr/>
        </p:nvSpPr>
        <p:spPr bwMode="auto">
          <a:xfrm rot="3556496">
            <a:off x="7800892" y="418608"/>
            <a:ext cx="860347" cy="828822"/>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solidFill>
            <a:schemeClr val="bg1">
              <a:alpha val="6000"/>
            </a:schemeClr>
          </a:solidFill>
          <a:ln>
            <a:noFill/>
          </a:ln>
          <a:effectLst/>
        </p:spPr>
        <p:txBody>
          <a:bodyPr vert="horz" wrap="square" lIns="91440" tIns="45720" rIns="91440" bIns="45720" numCol="1" anchor="t" anchorCtr="0" compatLnSpc="1"/>
          <a:lstStyle/>
          <a:p>
            <a:endParaRPr lang="en-US">
              <a:cs typeface="+mn-ea"/>
              <a:sym typeface="+mn-lt"/>
            </a:endParaRPr>
          </a:p>
        </p:txBody>
      </p:sp>
      <p:sp>
        <p:nvSpPr>
          <p:cNvPr id="39" name="Freeform 20"/>
          <p:cNvSpPr/>
          <p:nvPr/>
        </p:nvSpPr>
        <p:spPr bwMode="auto">
          <a:xfrm rot="18376696">
            <a:off x="1258392" y="57821"/>
            <a:ext cx="1099034" cy="963699"/>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solidFill>
            <a:schemeClr val="bg1">
              <a:alpha val="8000"/>
            </a:schemeClr>
          </a:solidFill>
          <a:ln>
            <a:noFill/>
          </a:ln>
          <a:effectLst/>
        </p:spPr>
        <p:txBody>
          <a:bodyPr vert="horz" wrap="square" lIns="91440" tIns="45720" rIns="91440" bIns="45720" numCol="1" anchor="t" anchorCtr="0" compatLnSpc="1"/>
          <a:lstStyle/>
          <a:p>
            <a:endParaRPr lang="en-US">
              <a:cs typeface="+mn-ea"/>
              <a:sym typeface="+mn-lt"/>
            </a:endParaRPr>
          </a:p>
        </p:txBody>
      </p:sp>
      <p:sp>
        <p:nvSpPr>
          <p:cNvPr id="25" name="TextBox 24"/>
          <p:cNvSpPr txBox="1"/>
          <p:nvPr/>
        </p:nvSpPr>
        <p:spPr>
          <a:xfrm>
            <a:off x="1730735" y="4748203"/>
            <a:ext cx="4620820" cy="829945"/>
          </a:xfrm>
          <a:prstGeom prst="rect">
            <a:avLst/>
          </a:prstGeom>
          <a:noFill/>
        </p:spPr>
        <p:txBody>
          <a:bodyPr wrap="square" rtlCol="0">
            <a:spAutoFit/>
          </a:bodyPr>
          <a:lstStyle/>
          <a:p>
            <a:r>
              <a:rPr lang="en-IN" altLang="en-US" sz="2400" dirty="0">
                <a:solidFill>
                  <a:schemeClr val="tx1">
                    <a:lumMod val="65000"/>
                    <a:lumOff val="35000"/>
                  </a:schemeClr>
                </a:solidFill>
                <a:latin typeface="+mj-lt"/>
                <a:cs typeface="Arial bold" panose="020B0704020202020204" pitchFamily="34" charset="0"/>
                <a:sym typeface="+mn-lt"/>
              </a:rPr>
              <a:t>DAA - DESIGN ANALYSIS  </a:t>
            </a:r>
            <a:endParaRPr lang="en-IN" altLang="en-US" sz="2400" dirty="0">
              <a:solidFill>
                <a:schemeClr val="tx1">
                  <a:lumMod val="65000"/>
                  <a:lumOff val="35000"/>
                </a:schemeClr>
              </a:solidFill>
              <a:latin typeface="+mj-lt"/>
              <a:cs typeface="Arial bold" panose="020B0704020202020204" pitchFamily="34" charset="0"/>
              <a:sym typeface="+mn-lt"/>
            </a:endParaRPr>
          </a:p>
          <a:p>
            <a:r>
              <a:rPr lang="en-IN" altLang="en-US" sz="2400" dirty="0">
                <a:solidFill>
                  <a:schemeClr val="tx1">
                    <a:lumMod val="65000"/>
                    <a:lumOff val="35000"/>
                  </a:schemeClr>
                </a:solidFill>
                <a:latin typeface="+mj-lt"/>
                <a:cs typeface="Arial bold" panose="020B0704020202020204" pitchFamily="34" charset="0"/>
                <a:sym typeface="+mn-lt"/>
              </a:rPr>
              <a:t>          </a:t>
            </a:r>
            <a:r>
              <a:rPr lang="en-IN" altLang="en-US" sz="2400" dirty="0">
                <a:solidFill>
                  <a:schemeClr val="tx1">
                    <a:lumMod val="65000"/>
                    <a:lumOff val="35000"/>
                  </a:schemeClr>
                </a:solidFill>
                <a:latin typeface="+mj-lt"/>
                <a:cs typeface="Arial bold" panose="020B0704020202020204" pitchFamily="34" charset="0"/>
                <a:sym typeface="+mn-lt"/>
              </a:rPr>
              <a:t>OF ALGORITHMS</a:t>
            </a:r>
            <a:r>
              <a:rPr lang="en-IN" altLang="en-US" sz="2400" dirty="0">
                <a:solidFill>
                  <a:schemeClr val="tx1">
                    <a:lumMod val="65000"/>
                    <a:lumOff val="35000"/>
                  </a:schemeClr>
                </a:solidFill>
                <a:latin typeface="+mj-lt"/>
                <a:cs typeface="Arial bold" panose="020B0704020202020204" pitchFamily="34" charset="0"/>
                <a:sym typeface="+mn-lt"/>
              </a:rPr>
              <a:t> </a:t>
            </a:r>
            <a:endParaRPr lang="en-IN" altLang="en-US" sz="2400" b="1" dirty="0">
              <a:gradFill>
                <a:gsLst>
                  <a:gs pos="0">
                    <a:srgbClr val="CE5AC5"/>
                  </a:gs>
                  <a:gs pos="87000">
                    <a:srgbClr val="F64E66"/>
                  </a:gs>
                </a:gsLst>
                <a:lin ang="0" scaled="1"/>
              </a:gradFill>
              <a:latin typeface="+mj-lt"/>
              <a:cs typeface="Arial bold" panose="020B0704020202020204" pitchFamily="34" charset="0"/>
              <a:sym typeface="+mn-lt"/>
            </a:endParaRPr>
          </a:p>
        </p:txBody>
      </p:sp>
      <p:sp>
        <p:nvSpPr>
          <p:cNvPr id="26" name="TextBox 25"/>
          <p:cNvSpPr txBox="1"/>
          <p:nvPr/>
        </p:nvSpPr>
        <p:spPr>
          <a:xfrm>
            <a:off x="6004560" y="4763135"/>
            <a:ext cx="4936490" cy="953135"/>
          </a:xfrm>
          <a:prstGeom prst="rect">
            <a:avLst/>
          </a:prstGeom>
          <a:noFill/>
        </p:spPr>
        <p:txBody>
          <a:bodyPr wrap="square" rtlCol="0">
            <a:spAutoFit/>
          </a:bodyPr>
          <a:lstStyle/>
          <a:p>
            <a:pPr algn="just">
              <a:lnSpc>
                <a:spcPct val="100000"/>
              </a:lnSpc>
            </a:pPr>
            <a:r>
              <a:rPr lang="en-US" sz="1400" dirty="0">
                <a:solidFill>
                  <a:schemeClr val="tx1">
                    <a:lumMod val="65000"/>
                    <a:lumOff val="35000"/>
                  </a:schemeClr>
                </a:solidFill>
                <a:latin typeface="Arial" panose="020B0604020202020204" pitchFamily="34" charset="0"/>
                <a:cs typeface="Arial" panose="020B0604020202020204" pitchFamily="34" charset="0"/>
                <a:sym typeface="+mn-ea"/>
              </a:rPr>
              <a:t>DAA, or Design and Analysis of Algorithms, is a field of computer science focused on creating and evaluating efficient algorithms for problem-solving, emphasizing algorithmic design, analysis, and optimization techniques.</a:t>
            </a:r>
            <a:endParaRPr lang="en-US" sz="1400" dirty="0">
              <a:solidFill>
                <a:schemeClr val="tx1">
                  <a:lumMod val="65000"/>
                  <a:lumOff val="35000"/>
                </a:schemeClr>
              </a:solidFill>
              <a:latin typeface="Arial" panose="020B0604020202020204" pitchFamily="34" charset="0"/>
              <a:cs typeface="Arial" panose="020B0604020202020204" pitchFamily="34" charset="0"/>
              <a:sym typeface="+mn-ea"/>
            </a:endParaRPr>
          </a:p>
        </p:txBody>
      </p:sp>
      <p:sp>
        <p:nvSpPr>
          <p:cNvPr id="27" name="Freeform 20"/>
          <p:cNvSpPr/>
          <p:nvPr/>
        </p:nvSpPr>
        <p:spPr bwMode="auto">
          <a:xfrm rot="5400000">
            <a:off x="5611403"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gradFill>
              <a:gsLst>
                <a:gs pos="0">
                  <a:srgbClr val="F64E66"/>
                </a:gs>
                <a:gs pos="100000">
                  <a:srgbClr val="CE5AC5"/>
                </a:gs>
              </a:gsLst>
              <a:lin ang="5400000" scaled="1"/>
            </a:gradFill>
          </a:ln>
          <a:effectLst/>
        </p:spPr>
        <p:txBody>
          <a:bodyPr vert="horz" wrap="square" lIns="91440" tIns="45720" rIns="91440" bIns="45720" numCol="1" anchor="t" anchorCtr="0" compatLnSpc="1"/>
          <a:lstStyle/>
          <a:p>
            <a:endParaRPr lang="en-US">
              <a:cs typeface="+mn-ea"/>
              <a:sym typeface="+mn-lt"/>
            </a:endParaRPr>
          </a:p>
        </p:txBody>
      </p:sp>
      <p:sp>
        <p:nvSpPr>
          <p:cNvPr id="28" name="Freeform 20"/>
          <p:cNvSpPr/>
          <p:nvPr/>
        </p:nvSpPr>
        <p:spPr bwMode="auto">
          <a:xfrm rot="5400000">
            <a:off x="5977128"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gradFill>
              <a:gsLst>
                <a:gs pos="0">
                  <a:srgbClr val="F64E66"/>
                </a:gs>
                <a:gs pos="100000">
                  <a:srgbClr val="CE5AC5"/>
                </a:gs>
              </a:gsLst>
              <a:lin ang="5400000" scaled="1"/>
            </a:gradFill>
          </a:ln>
          <a:effectLst/>
        </p:spPr>
        <p:txBody>
          <a:bodyPr vert="horz" wrap="square" lIns="91440" tIns="45720" rIns="91440" bIns="45720" numCol="1" anchor="t" anchorCtr="0" compatLnSpc="1"/>
          <a:lstStyle/>
          <a:p>
            <a:endParaRPr lang="en-US">
              <a:cs typeface="+mn-ea"/>
              <a:sym typeface="+mn-lt"/>
            </a:endParaRPr>
          </a:p>
        </p:txBody>
      </p:sp>
      <p:sp>
        <p:nvSpPr>
          <p:cNvPr id="29" name="Freeform 20"/>
          <p:cNvSpPr/>
          <p:nvPr/>
        </p:nvSpPr>
        <p:spPr bwMode="auto">
          <a:xfrm rot="5400000">
            <a:off x="6342853"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gradFill flip="none" rotWithShape="1">
            <a:gsLst>
              <a:gs pos="0">
                <a:srgbClr val="CE5AC5"/>
              </a:gs>
              <a:gs pos="100000">
                <a:srgbClr val="F64E66"/>
              </a:gs>
            </a:gsLst>
            <a:lin ang="2700000" scaled="1"/>
            <a:tileRect/>
          </a:gradFill>
          <a:ln>
            <a:noFill/>
          </a:ln>
          <a:effectLst/>
        </p:spPr>
        <p:txBody>
          <a:bodyPr vert="horz" wrap="square" lIns="91440" tIns="45720" rIns="91440" bIns="45720" numCol="1" anchor="t" anchorCtr="0" compatLnSpc="1"/>
          <a:lstStyle/>
          <a:p>
            <a:endParaRPr lang="en-US">
              <a:cs typeface="+mn-ea"/>
              <a:sym typeface="+mn-lt"/>
            </a:endParaRPr>
          </a:p>
        </p:txBody>
      </p:sp>
      <p:sp>
        <p:nvSpPr>
          <p:cNvPr id="2" name="TextBox 24"/>
          <p:cNvSpPr txBox="1"/>
          <p:nvPr/>
        </p:nvSpPr>
        <p:spPr>
          <a:xfrm>
            <a:off x="828675" y="2305685"/>
            <a:ext cx="3180080" cy="1198880"/>
          </a:xfrm>
          <a:prstGeom prst="rect">
            <a:avLst/>
          </a:prstGeom>
          <a:noFill/>
        </p:spPr>
        <p:txBody>
          <a:bodyPr wrap="square" rtlCol="0">
            <a:spAutoFit/>
          </a:bodyPr>
          <a:p>
            <a:pPr algn="ctr"/>
            <a:r>
              <a:rPr lang="en-IN" altLang="en-US" sz="2400" b="1" dirty="0">
                <a:solidFill>
                  <a:schemeClr val="tx1">
                    <a:lumMod val="65000"/>
                    <a:lumOff val="35000"/>
                  </a:schemeClr>
                </a:solidFill>
                <a:latin typeface="+mj-lt"/>
                <a:cs typeface="Arial bold" panose="020B0704020202020204" pitchFamily="34" charset="0"/>
                <a:sym typeface="+mn-lt"/>
              </a:rPr>
              <a:t>PRIORITY BASED TASK SCHEDULER</a:t>
            </a:r>
            <a:endParaRPr lang="en-IN" altLang="en-US" sz="2400" b="1" dirty="0">
              <a:solidFill>
                <a:schemeClr val="tx1">
                  <a:lumMod val="65000"/>
                  <a:lumOff val="35000"/>
                </a:schemeClr>
              </a:solidFill>
              <a:latin typeface="+mj-lt"/>
              <a:cs typeface="Arial bold" panose="020B0704020202020204" pitchFamily="34" charset="0"/>
              <a:sym typeface="+mn-lt"/>
            </a:endParaRPr>
          </a:p>
        </p:txBody>
      </p:sp>
      <p:sp>
        <p:nvSpPr>
          <p:cNvPr id="3" name="TextBox 24"/>
          <p:cNvSpPr txBox="1"/>
          <p:nvPr/>
        </p:nvSpPr>
        <p:spPr>
          <a:xfrm>
            <a:off x="4571365" y="2502535"/>
            <a:ext cx="3082290" cy="829945"/>
          </a:xfrm>
          <a:prstGeom prst="rect">
            <a:avLst/>
          </a:prstGeom>
          <a:noFill/>
        </p:spPr>
        <p:txBody>
          <a:bodyPr wrap="square" rtlCol="0">
            <a:spAutoFit/>
          </a:bodyPr>
          <a:lstStyle/>
          <a:p>
            <a:pPr algn="ctr"/>
            <a:r>
              <a:rPr lang="en-IN" altLang="en-US" sz="2400" dirty="0">
                <a:solidFill>
                  <a:schemeClr val="tx1">
                    <a:lumMod val="65000"/>
                    <a:lumOff val="35000"/>
                  </a:schemeClr>
                </a:solidFill>
                <a:latin typeface="+mj-lt"/>
                <a:cs typeface="Arial bold" panose="020B0704020202020204" pitchFamily="34" charset="0"/>
                <a:sym typeface="+mn-lt"/>
              </a:rPr>
              <a:t>BINARY </a:t>
            </a:r>
            <a:endParaRPr lang="en-IN" altLang="en-US" sz="2400" dirty="0">
              <a:solidFill>
                <a:schemeClr val="tx1">
                  <a:lumMod val="65000"/>
                  <a:lumOff val="35000"/>
                </a:schemeClr>
              </a:solidFill>
              <a:latin typeface="+mj-lt"/>
              <a:cs typeface="Arial bold" panose="020B0704020202020204" pitchFamily="34" charset="0"/>
              <a:sym typeface="+mn-lt"/>
            </a:endParaRPr>
          </a:p>
          <a:p>
            <a:pPr algn="ctr"/>
            <a:r>
              <a:rPr lang="en-IN" altLang="en-US" sz="2400" dirty="0">
                <a:solidFill>
                  <a:schemeClr val="tx1">
                    <a:lumMod val="65000"/>
                    <a:lumOff val="35000"/>
                  </a:schemeClr>
                </a:solidFill>
                <a:latin typeface="+mj-lt"/>
                <a:cs typeface="Arial bold" panose="020B0704020202020204" pitchFamily="34" charset="0"/>
                <a:sym typeface="+mn-lt"/>
              </a:rPr>
              <a:t>HEAP</a:t>
            </a:r>
            <a:endParaRPr lang="en-IN" altLang="en-US" sz="2400" b="1" dirty="0">
              <a:gradFill>
                <a:gsLst>
                  <a:gs pos="0">
                    <a:srgbClr val="CE5AC5"/>
                  </a:gs>
                  <a:gs pos="87000">
                    <a:srgbClr val="F64E66"/>
                  </a:gs>
                </a:gsLst>
                <a:lin ang="0" scaled="1"/>
              </a:gradFill>
              <a:latin typeface="+mj-lt"/>
              <a:cs typeface="Arial bold" panose="020B0704020202020204" pitchFamily="34" charset="0"/>
              <a:sym typeface="+mn-lt"/>
            </a:endParaRPr>
          </a:p>
        </p:txBody>
      </p:sp>
      <p:sp>
        <p:nvSpPr>
          <p:cNvPr id="4" name="TextBox 24"/>
          <p:cNvSpPr txBox="1"/>
          <p:nvPr/>
        </p:nvSpPr>
        <p:spPr>
          <a:xfrm>
            <a:off x="8216265" y="2489835"/>
            <a:ext cx="3148965" cy="829945"/>
          </a:xfrm>
          <a:prstGeom prst="rect">
            <a:avLst/>
          </a:prstGeom>
          <a:noFill/>
        </p:spPr>
        <p:txBody>
          <a:bodyPr wrap="square" rtlCol="0">
            <a:spAutoFit/>
          </a:bodyPr>
          <a:lstStyle/>
          <a:p>
            <a:pPr algn="ctr"/>
            <a:r>
              <a:rPr lang="en-IN" altLang="en-US" sz="2400" dirty="0">
                <a:solidFill>
                  <a:schemeClr val="tx1">
                    <a:lumMod val="65000"/>
                    <a:lumOff val="35000"/>
                  </a:schemeClr>
                </a:solidFill>
                <a:latin typeface="+mj-lt"/>
                <a:cs typeface="Arial bold" panose="020B0704020202020204" pitchFamily="34" charset="0"/>
                <a:sym typeface="+mn-lt"/>
              </a:rPr>
              <a:t>PRIORITY </a:t>
            </a:r>
            <a:endParaRPr lang="en-IN" altLang="en-US" sz="2400" dirty="0">
              <a:solidFill>
                <a:schemeClr val="tx1">
                  <a:lumMod val="65000"/>
                  <a:lumOff val="35000"/>
                </a:schemeClr>
              </a:solidFill>
              <a:latin typeface="+mj-lt"/>
              <a:cs typeface="Arial bold" panose="020B0704020202020204" pitchFamily="34" charset="0"/>
              <a:sym typeface="+mn-lt"/>
            </a:endParaRPr>
          </a:p>
          <a:p>
            <a:pPr algn="ctr"/>
            <a:r>
              <a:rPr lang="en-IN" altLang="en-US" sz="2400" dirty="0">
                <a:solidFill>
                  <a:schemeClr val="tx1">
                    <a:lumMod val="65000"/>
                    <a:lumOff val="35000"/>
                  </a:schemeClr>
                </a:solidFill>
                <a:latin typeface="+mj-lt"/>
                <a:cs typeface="Arial bold" panose="020B0704020202020204" pitchFamily="34" charset="0"/>
                <a:sym typeface="+mn-lt"/>
              </a:rPr>
              <a:t>QUEUE </a:t>
            </a:r>
            <a:endParaRPr lang="en-IN" altLang="en-US" sz="2400" b="1" dirty="0">
              <a:gradFill>
                <a:gsLst>
                  <a:gs pos="0">
                    <a:srgbClr val="CE5AC5"/>
                  </a:gs>
                  <a:gs pos="87000">
                    <a:srgbClr val="F64E66"/>
                  </a:gs>
                </a:gsLst>
                <a:lin ang="0" scaled="1"/>
              </a:gradFill>
              <a:latin typeface="+mj-lt"/>
              <a:cs typeface="Arial bold" panose="020B0704020202020204" pitchFamily="34" charset="0"/>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0-#ppt_h/2"/>
                                          </p:val>
                                        </p:tav>
                                        <p:tav tm="100000">
                                          <p:val>
                                            <p:strVal val="#ppt_y"/>
                                          </p:val>
                                        </p:tav>
                                      </p:tavLst>
                                    </p:anim>
                                  </p:childTnLst>
                                </p:cTn>
                              </p:par>
                              <p:par>
                                <p:cTn id="9" presetID="49" presetClass="entr" presetSubtype="0" decel="100000" fill="hold" grpId="0" nodeType="withEffect">
                                  <p:stCondLst>
                                    <p:cond delay="1600"/>
                                  </p:stCondLst>
                                  <p:childTnLst>
                                    <p:set>
                                      <p:cBhvr>
                                        <p:cTn id="10" dur="1" fill="hold">
                                          <p:stCondLst>
                                            <p:cond delay="0"/>
                                          </p:stCondLst>
                                        </p:cTn>
                                        <p:tgtEl>
                                          <p:spTgt spid="39"/>
                                        </p:tgtEl>
                                        <p:attrNameLst>
                                          <p:attrName>style.visibility</p:attrName>
                                        </p:attrNameLst>
                                      </p:cBhvr>
                                      <p:to>
                                        <p:strVal val="visible"/>
                                      </p:to>
                                    </p:set>
                                    <p:anim calcmode="lin" valueType="num">
                                      <p:cBhvr>
                                        <p:cTn id="11" dur="1000" fill="hold"/>
                                        <p:tgtEl>
                                          <p:spTgt spid="39"/>
                                        </p:tgtEl>
                                        <p:attrNameLst>
                                          <p:attrName>ppt_w</p:attrName>
                                        </p:attrNameLst>
                                      </p:cBhvr>
                                      <p:tavLst>
                                        <p:tav tm="0">
                                          <p:val>
                                            <p:fltVal val="0"/>
                                          </p:val>
                                        </p:tav>
                                        <p:tav tm="100000">
                                          <p:val>
                                            <p:strVal val="#ppt_w"/>
                                          </p:val>
                                        </p:tav>
                                      </p:tavLst>
                                    </p:anim>
                                    <p:anim calcmode="lin" valueType="num">
                                      <p:cBhvr>
                                        <p:cTn id="12" dur="1000" fill="hold"/>
                                        <p:tgtEl>
                                          <p:spTgt spid="39"/>
                                        </p:tgtEl>
                                        <p:attrNameLst>
                                          <p:attrName>ppt_h</p:attrName>
                                        </p:attrNameLst>
                                      </p:cBhvr>
                                      <p:tavLst>
                                        <p:tav tm="0">
                                          <p:val>
                                            <p:fltVal val="0"/>
                                          </p:val>
                                        </p:tav>
                                        <p:tav tm="100000">
                                          <p:val>
                                            <p:strVal val="#ppt_h"/>
                                          </p:val>
                                        </p:tav>
                                      </p:tavLst>
                                    </p:anim>
                                    <p:anim calcmode="lin" valueType="num">
                                      <p:cBhvr>
                                        <p:cTn id="13" dur="1000" fill="hold"/>
                                        <p:tgtEl>
                                          <p:spTgt spid="39"/>
                                        </p:tgtEl>
                                        <p:attrNameLst>
                                          <p:attrName>style.rotation</p:attrName>
                                        </p:attrNameLst>
                                      </p:cBhvr>
                                      <p:tavLst>
                                        <p:tav tm="0">
                                          <p:val>
                                            <p:fltVal val="360"/>
                                          </p:val>
                                        </p:tav>
                                        <p:tav tm="100000">
                                          <p:val>
                                            <p:fltVal val="0"/>
                                          </p:val>
                                        </p:tav>
                                      </p:tavLst>
                                    </p:anim>
                                    <p:animEffect transition="in" filter="fade">
                                      <p:cBhvr>
                                        <p:cTn id="14" dur="1000"/>
                                        <p:tgtEl>
                                          <p:spTgt spid="39"/>
                                        </p:tgtEl>
                                      </p:cBhvr>
                                    </p:animEffect>
                                  </p:childTnLst>
                                </p:cTn>
                              </p:par>
                              <p:par>
                                <p:cTn id="15" presetID="49" presetClass="entr" presetSubtype="0" decel="100000" fill="hold" grpId="0" nodeType="withEffect">
                                  <p:stCondLst>
                                    <p:cond delay="170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 calcmode="lin" valueType="num">
                                      <p:cBhvr>
                                        <p:cTn id="19" dur="1000" fill="hold"/>
                                        <p:tgtEl>
                                          <p:spTgt spid="5"/>
                                        </p:tgtEl>
                                        <p:attrNameLst>
                                          <p:attrName>style.rotation</p:attrName>
                                        </p:attrNameLst>
                                      </p:cBhvr>
                                      <p:tavLst>
                                        <p:tav tm="0">
                                          <p:val>
                                            <p:fltVal val="360"/>
                                          </p:val>
                                        </p:tav>
                                        <p:tav tm="100000">
                                          <p:val>
                                            <p:fltVal val="0"/>
                                          </p:val>
                                        </p:tav>
                                      </p:tavLst>
                                    </p:anim>
                                    <p:animEffect transition="in" filter="fade">
                                      <p:cBhvr>
                                        <p:cTn id="20" dur="1000"/>
                                        <p:tgtEl>
                                          <p:spTgt spid="5"/>
                                        </p:tgtEl>
                                      </p:cBhvr>
                                    </p:animEffect>
                                  </p:childTnLst>
                                </p:cTn>
                              </p:par>
                              <p:par>
                                <p:cTn id="21" presetID="49" presetClass="entr" presetSubtype="0" decel="100000" fill="hold" grpId="0" nodeType="withEffect">
                                  <p:stCondLst>
                                    <p:cond delay="2200"/>
                                  </p:stCondLst>
                                  <p:childTnLst>
                                    <p:set>
                                      <p:cBhvr>
                                        <p:cTn id="22" dur="1" fill="hold">
                                          <p:stCondLst>
                                            <p:cond delay="0"/>
                                          </p:stCondLst>
                                        </p:cTn>
                                        <p:tgtEl>
                                          <p:spTgt spid="38"/>
                                        </p:tgtEl>
                                        <p:attrNameLst>
                                          <p:attrName>style.visibility</p:attrName>
                                        </p:attrNameLst>
                                      </p:cBhvr>
                                      <p:to>
                                        <p:strVal val="visible"/>
                                      </p:to>
                                    </p:set>
                                    <p:anim calcmode="lin" valueType="num">
                                      <p:cBhvr>
                                        <p:cTn id="23" dur="1000" fill="hold"/>
                                        <p:tgtEl>
                                          <p:spTgt spid="38"/>
                                        </p:tgtEl>
                                        <p:attrNameLst>
                                          <p:attrName>ppt_w</p:attrName>
                                        </p:attrNameLst>
                                      </p:cBhvr>
                                      <p:tavLst>
                                        <p:tav tm="0">
                                          <p:val>
                                            <p:fltVal val="0"/>
                                          </p:val>
                                        </p:tav>
                                        <p:tav tm="100000">
                                          <p:val>
                                            <p:strVal val="#ppt_w"/>
                                          </p:val>
                                        </p:tav>
                                      </p:tavLst>
                                    </p:anim>
                                    <p:anim calcmode="lin" valueType="num">
                                      <p:cBhvr>
                                        <p:cTn id="24" dur="1000" fill="hold"/>
                                        <p:tgtEl>
                                          <p:spTgt spid="38"/>
                                        </p:tgtEl>
                                        <p:attrNameLst>
                                          <p:attrName>ppt_h</p:attrName>
                                        </p:attrNameLst>
                                      </p:cBhvr>
                                      <p:tavLst>
                                        <p:tav tm="0">
                                          <p:val>
                                            <p:fltVal val="0"/>
                                          </p:val>
                                        </p:tav>
                                        <p:tav tm="100000">
                                          <p:val>
                                            <p:strVal val="#ppt_h"/>
                                          </p:val>
                                        </p:tav>
                                      </p:tavLst>
                                    </p:anim>
                                    <p:anim calcmode="lin" valueType="num">
                                      <p:cBhvr>
                                        <p:cTn id="25" dur="1000" fill="hold"/>
                                        <p:tgtEl>
                                          <p:spTgt spid="38"/>
                                        </p:tgtEl>
                                        <p:attrNameLst>
                                          <p:attrName>style.rotation</p:attrName>
                                        </p:attrNameLst>
                                      </p:cBhvr>
                                      <p:tavLst>
                                        <p:tav tm="0">
                                          <p:val>
                                            <p:fltVal val="360"/>
                                          </p:val>
                                        </p:tav>
                                        <p:tav tm="100000">
                                          <p:val>
                                            <p:fltVal val="0"/>
                                          </p:val>
                                        </p:tav>
                                      </p:tavLst>
                                    </p:anim>
                                    <p:animEffect transition="in" filter="fade">
                                      <p:cBhvr>
                                        <p:cTn id="26" dur="1000"/>
                                        <p:tgtEl>
                                          <p:spTgt spid="38"/>
                                        </p:tgtEl>
                                      </p:cBhvr>
                                    </p:animEffect>
                                  </p:childTnLst>
                                </p:cTn>
                              </p:par>
                              <p:par>
                                <p:cTn id="27" presetID="52" presetClass="entr" presetSubtype="0" fill="hold" grpId="0" nodeType="withEffect">
                                  <p:stCondLst>
                                    <p:cond delay="0"/>
                                  </p:stCondLst>
                                  <p:iterate type="wd">
                                    <p:tmPct val="10000"/>
                                  </p:iterate>
                                  <p:childTnLst>
                                    <p:set>
                                      <p:cBhvr>
                                        <p:cTn id="28" dur="1" fill="hold">
                                          <p:stCondLst>
                                            <p:cond delay="0"/>
                                          </p:stCondLst>
                                        </p:cTn>
                                        <p:tgtEl>
                                          <p:spTgt spid="25"/>
                                        </p:tgtEl>
                                        <p:attrNameLst>
                                          <p:attrName>style.visibility</p:attrName>
                                        </p:attrNameLst>
                                      </p:cBhvr>
                                      <p:to>
                                        <p:strVal val="visible"/>
                                      </p:to>
                                    </p:set>
                                    <p:animScale>
                                      <p:cBhvr>
                                        <p:cTn id="29"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25"/>
                                        </p:tgtEl>
                                        <p:attrNameLst>
                                          <p:attrName>ppt_x</p:attrName>
                                          <p:attrName>ppt_y</p:attrName>
                                        </p:attrNameLst>
                                      </p:cBhvr>
                                    </p:animMotion>
                                    <p:animEffect transition="in" filter="fade">
                                      <p:cBhvr>
                                        <p:cTn id="31" dur="1000"/>
                                        <p:tgtEl>
                                          <p:spTgt spid="25"/>
                                        </p:tgtEl>
                                      </p:cBhvr>
                                    </p:animEffect>
                                  </p:childTnLst>
                                </p:cTn>
                              </p:par>
                              <p:par>
                                <p:cTn id="32" presetID="23" presetClass="entr" presetSubtype="16" fill="hold" grpId="0" nodeType="withEffect">
                                  <p:stCondLst>
                                    <p:cond delay="1500"/>
                                  </p:stCondLst>
                                  <p:iterate type="wd">
                                    <p:tmPct val="10000"/>
                                  </p:iterate>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ppt_w</p:attrName>
                                        </p:attrNameLst>
                                      </p:cBhvr>
                                      <p:tavLst>
                                        <p:tav tm="0">
                                          <p:val>
                                            <p:fltVal val="0"/>
                                          </p:val>
                                        </p:tav>
                                        <p:tav tm="100000">
                                          <p:val>
                                            <p:strVal val="#ppt_w"/>
                                          </p:val>
                                        </p:tav>
                                      </p:tavLst>
                                    </p:anim>
                                    <p:anim calcmode="lin" valueType="num">
                                      <p:cBhvr>
                                        <p:cTn id="35" dur="500" fill="hold"/>
                                        <p:tgtEl>
                                          <p:spTgt spid="26"/>
                                        </p:tgtEl>
                                        <p:attrNameLst>
                                          <p:attrName>ppt_h</p:attrName>
                                        </p:attrNameLst>
                                      </p:cBhvr>
                                      <p:tavLst>
                                        <p:tav tm="0">
                                          <p:val>
                                            <p:fltVal val="0"/>
                                          </p:val>
                                        </p:tav>
                                        <p:tav tm="100000">
                                          <p:val>
                                            <p:strVal val="#ppt_h"/>
                                          </p:val>
                                        </p:tav>
                                      </p:tavLst>
                                    </p:anim>
                                  </p:childTnLst>
                                </p:cTn>
                              </p:par>
                              <p:par>
                                <p:cTn id="36" presetID="2" presetClass="entr" presetSubtype="1" decel="100000" fill="hold" grpId="0" nodeType="withEffect">
                                  <p:stCondLst>
                                    <p:cond delay="100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1000" fill="hold"/>
                                        <p:tgtEl>
                                          <p:spTgt spid="12"/>
                                        </p:tgtEl>
                                        <p:attrNameLst>
                                          <p:attrName>ppt_x</p:attrName>
                                        </p:attrNameLst>
                                      </p:cBhvr>
                                      <p:tavLst>
                                        <p:tav tm="0">
                                          <p:val>
                                            <p:strVal val="#ppt_x"/>
                                          </p:val>
                                        </p:tav>
                                        <p:tav tm="100000">
                                          <p:val>
                                            <p:strVal val="#ppt_x"/>
                                          </p:val>
                                        </p:tav>
                                      </p:tavLst>
                                    </p:anim>
                                    <p:anim calcmode="lin" valueType="num">
                                      <p:cBhvr additive="base">
                                        <p:cTn id="39" dur="1000" fill="hold"/>
                                        <p:tgtEl>
                                          <p:spTgt spid="12"/>
                                        </p:tgtEl>
                                        <p:attrNameLst>
                                          <p:attrName>ppt_y</p:attrName>
                                        </p:attrNameLst>
                                      </p:cBhvr>
                                      <p:tavLst>
                                        <p:tav tm="0">
                                          <p:val>
                                            <p:strVal val="0-#ppt_h/2"/>
                                          </p:val>
                                        </p:tav>
                                        <p:tav tm="100000">
                                          <p:val>
                                            <p:strVal val="#ppt_y"/>
                                          </p:val>
                                        </p:tav>
                                      </p:tavLst>
                                    </p:anim>
                                  </p:childTnLst>
                                </p:cTn>
                              </p:par>
                              <p:par>
                                <p:cTn id="40" presetID="2" presetClass="entr" presetSubtype="1" decel="100000" fill="hold" grpId="0" nodeType="withEffect">
                                  <p:stCondLst>
                                    <p:cond delay="300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1000" fill="hold"/>
                                        <p:tgtEl>
                                          <p:spTgt spid="15"/>
                                        </p:tgtEl>
                                        <p:attrNameLst>
                                          <p:attrName>ppt_x</p:attrName>
                                        </p:attrNameLst>
                                      </p:cBhvr>
                                      <p:tavLst>
                                        <p:tav tm="0">
                                          <p:val>
                                            <p:strVal val="#ppt_x"/>
                                          </p:val>
                                        </p:tav>
                                        <p:tav tm="100000">
                                          <p:val>
                                            <p:strVal val="#ppt_x"/>
                                          </p:val>
                                        </p:tav>
                                      </p:tavLst>
                                    </p:anim>
                                    <p:anim calcmode="lin" valueType="num">
                                      <p:cBhvr additive="base">
                                        <p:cTn id="43" dur="1000" fill="hold"/>
                                        <p:tgtEl>
                                          <p:spTgt spid="15"/>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500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1000" fill="hold"/>
                                        <p:tgtEl>
                                          <p:spTgt spid="18"/>
                                        </p:tgtEl>
                                        <p:attrNameLst>
                                          <p:attrName>ppt_x</p:attrName>
                                        </p:attrNameLst>
                                      </p:cBhvr>
                                      <p:tavLst>
                                        <p:tav tm="0">
                                          <p:val>
                                            <p:strVal val="#ppt_x"/>
                                          </p:val>
                                        </p:tav>
                                        <p:tav tm="100000">
                                          <p:val>
                                            <p:strVal val="#ppt_x"/>
                                          </p:val>
                                        </p:tav>
                                      </p:tavLst>
                                    </p:anim>
                                    <p:anim calcmode="lin" valueType="num">
                                      <p:cBhvr additive="base">
                                        <p:cTn id="47" dur="1000" fill="hold"/>
                                        <p:tgtEl>
                                          <p:spTgt spid="18"/>
                                        </p:tgtEl>
                                        <p:attrNameLst>
                                          <p:attrName>ppt_y</p:attrName>
                                        </p:attrNameLst>
                                      </p:cBhvr>
                                      <p:tavLst>
                                        <p:tav tm="0">
                                          <p:val>
                                            <p:strVal val="0-#ppt_h/2"/>
                                          </p:val>
                                        </p:tav>
                                        <p:tav tm="100000">
                                          <p:val>
                                            <p:strVal val="#ppt_y"/>
                                          </p:val>
                                        </p:tav>
                                      </p:tavLst>
                                    </p:anim>
                                  </p:childTnLst>
                                </p:cTn>
                              </p:par>
                              <p:par>
                                <p:cTn id="48" presetID="49" presetClass="entr" presetSubtype="0" decel="100000" fill="hold" grpId="0" nodeType="withEffect">
                                  <p:stCondLst>
                                    <p:cond delay="1700"/>
                                  </p:stCondLst>
                                  <p:childTnLst>
                                    <p:set>
                                      <p:cBhvr>
                                        <p:cTn id="49" dur="1" fill="hold">
                                          <p:stCondLst>
                                            <p:cond delay="0"/>
                                          </p:stCondLst>
                                        </p:cTn>
                                        <p:tgtEl>
                                          <p:spTgt spid="27"/>
                                        </p:tgtEl>
                                        <p:attrNameLst>
                                          <p:attrName>style.visibility</p:attrName>
                                        </p:attrNameLst>
                                      </p:cBhvr>
                                      <p:to>
                                        <p:strVal val="visible"/>
                                      </p:to>
                                    </p:set>
                                    <p:anim calcmode="lin" valueType="num">
                                      <p:cBhvr>
                                        <p:cTn id="50" dur="500" fill="hold"/>
                                        <p:tgtEl>
                                          <p:spTgt spid="27"/>
                                        </p:tgtEl>
                                        <p:attrNameLst>
                                          <p:attrName>ppt_w</p:attrName>
                                        </p:attrNameLst>
                                      </p:cBhvr>
                                      <p:tavLst>
                                        <p:tav tm="0">
                                          <p:val>
                                            <p:fltVal val="0"/>
                                          </p:val>
                                        </p:tav>
                                        <p:tav tm="100000">
                                          <p:val>
                                            <p:strVal val="#ppt_w"/>
                                          </p:val>
                                        </p:tav>
                                      </p:tavLst>
                                    </p:anim>
                                    <p:anim calcmode="lin" valueType="num">
                                      <p:cBhvr>
                                        <p:cTn id="51" dur="500" fill="hold"/>
                                        <p:tgtEl>
                                          <p:spTgt spid="27"/>
                                        </p:tgtEl>
                                        <p:attrNameLst>
                                          <p:attrName>ppt_h</p:attrName>
                                        </p:attrNameLst>
                                      </p:cBhvr>
                                      <p:tavLst>
                                        <p:tav tm="0">
                                          <p:val>
                                            <p:fltVal val="0"/>
                                          </p:val>
                                        </p:tav>
                                        <p:tav tm="100000">
                                          <p:val>
                                            <p:strVal val="#ppt_h"/>
                                          </p:val>
                                        </p:tav>
                                      </p:tavLst>
                                    </p:anim>
                                    <p:anim calcmode="lin" valueType="num">
                                      <p:cBhvr>
                                        <p:cTn id="52" dur="500" fill="hold"/>
                                        <p:tgtEl>
                                          <p:spTgt spid="27"/>
                                        </p:tgtEl>
                                        <p:attrNameLst>
                                          <p:attrName>style.rotation</p:attrName>
                                        </p:attrNameLst>
                                      </p:cBhvr>
                                      <p:tavLst>
                                        <p:tav tm="0">
                                          <p:val>
                                            <p:fltVal val="360"/>
                                          </p:val>
                                        </p:tav>
                                        <p:tav tm="100000">
                                          <p:val>
                                            <p:fltVal val="0"/>
                                          </p:val>
                                        </p:tav>
                                      </p:tavLst>
                                    </p:anim>
                                    <p:animEffect transition="in" filter="fade">
                                      <p:cBhvr>
                                        <p:cTn id="53" dur="500"/>
                                        <p:tgtEl>
                                          <p:spTgt spid="27"/>
                                        </p:tgtEl>
                                      </p:cBhvr>
                                    </p:animEffect>
                                  </p:childTnLst>
                                </p:cTn>
                              </p:par>
                              <p:par>
                                <p:cTn id="54" presetID="49" presetClass="entr" presetSubtype="0" decel="100000" fill="hold" grpId="0" nodeType="withEffect">
                                  <p:stCondLst>
                                    <p:cond delay="2000"/>
                                  </p:stCondLst>
                                  <p:childTnLst>
                                    <p:set>
                                      <p:cBhvr>
                                        <p:cTn id="55" dur="1" fill="hold">
                                          <p:stCondLst>
                                            <p:cond delay="0"/>
                                          </p:stCondLst>
                                        </p:cTn>
                                        <p:tgtEl>
                                          <p:spTgt spid="28"/>
                                        </p:tgtEl>
                                        <p:attrNameLst>
                                          <p:attrName>style.visibility</p:attrName>
                                        </p:attrNameLst>
                                      </p:cBhvr>
                                      <p:to>
                                        <p:strVal val="visible"/>
                                      </p:to>
                                    </p:set>
                                    <p:anim calcmode="lin" valueType="num">
                                      <p:cBhvr>
                                        <p:cTn id="56" dur="500" fill="hold"/>
                                        <p:tgtEl>
                                          <p:spTgt spid="28"/>
                                        </p:tgtEl>
                                        <p:attrNameLst>
                                          <p:attrName>ppt_w</p:attrName>
                                        </p:attrNameLst>
                                      </p:cBhvr>
                                      <p:tavLst>
                                        <p:tav tm="0">
                                          <p:val>
                                            <p:fltVal val="0"/>
                                          </p:val>
                                        </p:tav>
                                        <p:tav tm="100000">
                                          <p:val>
                                            <p:strVal val="#ppt_w"/>
                                          </p:val>
                                        </p:tav>
                                      </p:tavLst>
                                    </p:anim>
                                    <p:anim calcmode="lin" valueType="num">
                                      <p:cBhvr>
                                        <p:cTn id="57" dur="500" fill="hold"/>
                                        <p:tgtEl>
                                          <p:spTgt spid="28"/>
                                        </p:tgtEl>
                                        <p:attrNameLst>
                                          <p:attrName>ppt_h</p:attrName>
                                        </p:attrNameLst>
                                      </p:cBhvr>
                                      <p:tavLst>
                                        <p:tav tm="0">
                                          <p:val>
                                            <p:fltVal val="0"/>
                                          </p:val>
                                        </p:tav>
                                        <p:tav tm="100000">
                                          <p:val>
                                            <p:strVal val="#ppt_h"/>
                                          </p:val>
                                        </p:tav>
                                      </p:tavLst>
                                    </p:anim>
                                    <p:anim calcmode="lin" valueType="num">
                                      <p:cBhvr>
                                        <p:cTn id="58" dur="500" fill="hold"/>
                                        <p:tgtEl>
                                          <p:spTgt spid="28"/>
                                        </p:tgtEl>
                                        <p:attrNameLst>
                                          <p:attrName>style.rotation</p:attrName>
                                        </p:attrNameLst>
                                      </p:cBhvr>
                                      <p:tavLst>
                                        <p:tav tm="0">
                                          <p:val>
                                            <p:fltVal val="360"/>
                                          </p:val>
                                        </p:tav>
                                        <p:tav tm="100000">
                                          <p:val>
                                            <p:fltVal val="0"/>
                                          </p:val>
                                        </p:tav>
                                      </p:tavLst>
                                    </p:anim>
                                    <p:animEffect transition="in" filter="fade">
                                      <p:cBhvr>
                                        <p:cTn id="59" dur="500"/>
                                        <p:tgtEl>
                                          <p:spTgt spid="28"/>
                                        </p:tgtEl>
                                      </p:cBhvr>
                                    </p:animEffect>
                                  </p:childTnLst>
                                </p:cTn>
                              </p:par>
                              <p:par>
                                <p:cTn id="60" presetID="49" presetClass="entr" presetSubtype="0" decel="100000" fill="hold" grpId="0" nodeType="withEffect">
                                  <p:stCondLst>
                                    <p:cond delay="2300"/>
                                  </p:stCondLst>
                                  <p:childTnLst>
                                    <p:set>
                                      <p:cBhvr>
                                        <p:cTn id="61" dur="1" fill="hold">
                                          <p:stCondLst>
                                            <p:cond delay="0"/>
                                          </p:stCondLst>
                                        </p:cTn>
                                        <p:tgtEl>
                                          <p:spTgt spid="29"/>
                                        </p:tgtEl>
                                        <p:attrNameLst>
                                          <p:attrName>style.visibility</p:attrName>
                                        </p:attrNameLst>
                                      </p:cBhvr>
                                      <p:to>
                                        <p:strVal val="visible"/>
                                      </p:to>
                                    </p:set>
                                    <p:anim calcmode="lin" valueType="num">
                                      <p:cBhvr>
                                        <p:cTn id="62" dur="500" fill="hold"/>
                                        <p:tgtEl>
                                          <p:spTgt spid="29"/>
                                        </p:tgtEl>
                                        <p:attrNameLst>
                                          <p:attrName>ppt_w</p:attrName>
                                        </p:attrNameLst>
                                      </p:cBhvr>
                                      <p:tavLst>
                                        <p:tav tm="0">
                                          <p:val>
                                            <p:fltVal val="0"/>
                                          </p:val>
                                        </p:tav>
                                        <p:tav tm="100000">
                                          <p:val>
                                            <p:strVal val="#ppt_w"/>
                                          </p:val>
                                        </p:tav>
                                      </p:tavLst>
                                    </p:anim>
                                    <p:anim calcmode="lin" valueType="num">
                                      <p:cBhvr>
                                        <p:cTn id="63" dur="500" fill="hold"/>
                                        <p:tgtEl>
                                          <p:spTgt spid="29"/>
                                        </p:tgtEl>
                                        <p:attrNameLst>
                                          <p:attrName>ppt_h</p:attrName>
                                        </p:attrNameLst>
                                      </p:cBhvr>
                                      <p:tavLst>
                                        <p:tav tm="0">
                                          <p:val>
                                            <p:fltVal val="0"/>
                                          </p:val>
                                        </p:tav>
                                        <p:tav tm="100000">
                                          <p:val>
                                            <p:strVal val="#ppt_h"/>
                                          </p:val>
                                        </p:tav>
                                      </p:tavLst>
                                    </p:anim>
                                    <p:anim calcmode="lin" valueType="num">
                                      <p:cBhvr>
                                        <p:cTn id="64" dur="500" fill="hold"/>
                                        <p:tgtEl>
                                          <p:spTgt spid="29"/>
                                        </p:tgtEl>
                                        <p:attrNameLst>
                                          <p:attrName>style.rotation</p:attrName>
                                        </p:attrNameLst>
                                      </p:cBhvr>
                                      <p:tavLst>
                                        <p:tav tm="0">
                                          <p:val>
                                            <p:fltVal val="360"/>
                                          </p:val>
                                        </p:tav>
                                        <p:tav tm="100000">
                                          <p:val>
                                            <p:fltVal val="0"/>
                                          </p:val>
                                        </p:tav>
                                      </p:tavLst>
                                    </p:anim>
                                    <p:animEffect transition="in" filter="fade">
                                      <p:cBhvr>
                                        <p:cTn id="65" dur="500"/>
                                        <p:tgtEl>
                                          <p:spTgt spid="29"/>
                                        </p:tgtEl>
                                      </p:cBhvr>
                                    </p:animEffect>
                                  </p:childTnLst>
                                </p:cTn>
                              </p:par>
                              <p:par>
                                <p:cTn id="66" presetID="52" presetClass="entr" presetSubtype="0" fill="hold" grpId="0" nodeType="withEffect">
                                  <p:stCondLst>
                                    <p:cond delay="0"/>
                                  </p:stCondLst>
                                  <p:iterate type="wd">
                                    <p:tmPct val="10000"/>
                                  </p:iterate>
                                  <p:childTnLst>
                                    <p:set>
                                      <p:cBhvr>
                                        <p:cTn id="67" dur="1" fill="hold">
                                          <p:stCondLst>
                                            <p:cond delay="0"/>
                                          </p:stCondLst>
                                        </p:cTn>
                                        <p:tgtEl>
                                          <p:spTgt spid="2"/>
                                        </p:tgtEl>
                                        <p:attrNameLst>
                                          <p:attrName>style.visibility</p:attrName>
                                        </p:attrNameLst>
                                      </p:cBhvr>
                                      <p:to>
                                        <p:strVal val="visible"/>
                                      </p:to>
                                    </p:set>
                                    <p:animScale>
                                      <p:cBhvr>
                                        <p:cTn id="68"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9" dur="1000" decel="50000" fill="hold">
                                          <p:stCondLst>
                                            <p:cond delay="0"/>
                                          </p:stCondLst>
                                        </p:cTn>
                                        <p:tgtEl>
                                          <p:spTgt spid="2"/>
                                        </p:tgtEl>
                                        <p:attrNameLst>
                                          <p:attrName>ppt_x</p:attrName>
                                          <p:attrName>ppt_y</p:attrName>
                                        </p:attrNameLst>
                                      </p:cBhvr>
                                    </p:animMotion>
                                    <p:animEffect transition="in" filter="fade">
                                      <p:cBhvr>
                                        <p:cTn id="70" dur="1000"/>
                                        <p:tgtEl>
                                          <p:spTgt spid="2"/>
                                        </p:tgtEl>
                                      </p:cBhvr>
                                    </p:animEffect>
                                  </p:childTnLst>
                                </p:cTn>
                              </p:par>
                              <p:par>
                                <p:cTn id="71" presetID="52" presetClass="entr" presetSubtype="0" fill="hold" grpId="0" nodeType="withEffect">
                                  <p:stCondLst>
                                    <p:cond delay="0"/>
                                  </p:stCondLst>
                                  <p:iterate type="wd">
                                    <p:tmPct val="10000"/>
                                  </p:iterate>
                                  <p:childTnLst>
                                    <p:set>
                                      <p:cBhvr>
                                        <p:cTn id="72" dur="1" fill="hold">
                                          <p:stCondLst>
                                            <p:cond delay="0"/>
                                          </p:stCondLst>
                                        </p:cTn>
                                        <p:tgtEl>
                                          <p:spTgt spid="3"/>
                                        </p:tgtEl>
                                        <p:attrNameLst>
                                          <p:attrName>style.visibility</p:attrName>
                                        </p:attrNameLst>
                                      </p:cBhvr>
                                      <p:to>
                                        <p:strVal val="visible"/>
                                      </p:to>
                                    </p:set>
                                    <p:animScale>
                                      <p:cBhvr>
                                        <p:cTn id="73"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4" dur="1000" decel="50000" fill="hold">
                                          <p:stCondLst>
                                            <p:cond delay="0"/>
                                          </p:stCondLst>
                                        </p:cTn>
                                        <p:tgtEl>
                                          <p:spTgt spid="3"/>
                                        </p:tgtEl>
                                        <p:attrNameLst>
                                          <p:attrName>ppt_x</p:attrName>
                                          <p:attrName>ppt_y</p:attrName>
                                        </p:attrNameLst>
                                      </p:cBhvr>
                                    </p:animMotion>
                                    <p:animEffect transition="in" filter="fade">
                                      <p:cBhvr>
                                        <p:cTn id="75" dur="1000"/>
                                        <p:tgtEl>
                                          <p:spTgt spid="3"/>
                                        </p:tgtEl>
                                      </p:cBhvr>
                                    </p:animEffect>
                                  </p:childTnLst>
                                </p:cTn>
                              </p:par>
                              <p:par>
                                <p:cTn id="76" presetID="52" presetClass="entr" presetSubtype="0" fill="hold" grpId="0" nodeType="withEffect">
                                  <p:stCondLst>
                                    <p:cond delay="0"/>
                                  </p:stCondLst>
                                  <p:iterate type="wd">
                                    <p:tmPct val="10000"/>
                                  </p:iterate>
                                  <p:childTnLst>
                                    <p:set>
                                      <p:cBhvr>
                                        <p:cTn id="77" dur="1" fill="hold">
                                          <p:stCondLst>
                                            <p:cond delay="0"/>
                                          </p:stCondLst>
                                        </p:cTn>
                                        <p:tgtEl>
                                          <p:spTgt spid="4"/>
                                        </p:tgtEl>
                                        <p:attrNameLst>
                                          <p:attrName>style.visibility</p:attrName>
                                        </p:attrNameLst>
                                      </p:cBhvr>
                                      <p:to>
                                        <p:strVal val="visible"/>
                                      </p:to>
                                    </p:set>
                                    <p:animScale>
                                      <p:cBhvr>
                                        <p:cTn id="78"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9" dur="1000" decel="50000" fill="hold">
                                          <p:stCondLst>
                                            <p:cond delay="0"/>
                                          </p:stCondLst>
                                        </p:cTn>
                                        <p:tgtEl>
                                          <p:spTgt spid="4"/>
                                        </p:tgtEl>
                                        <p:attrNameLst>
                                          <p:attrName>ppt_x</p:attrName>
                                          <p:attrName>ppt_y</p:attrName>
                                        </p:attrNameLst>
                                      </p:cBhvr>
                                    </p:animMotion>
                                    <p:animEffect transition="in" filter="fade">
                                      <p:cBhvr>
                                        <p:cTn id="8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5" grpId="0" bldLvl="0" animBg="1"/>
      <p:bldP spid="12" grpId="0" bldLvl="0" animBg="1"/>
      <p:bldP spid="15" grpId="0" bldLvl="0" animBg="1"/>
      <p:bldP spid="18" grpId="0" bldLvl="0" animBg="1"/>
      <p:bldP spid="38" grpId="0" bldLvl="0" animBg="1"/>
      <p:bldP spid="39" grpId="0" bldLvl="0" animBg="1"/>
      <p:bldP spid="25" grpId="0"/>
      <p:bldP spid="26" grpId="0"/>
      <p:bldP spid="27" grpId="0" bldLvl="0" animBg="1"/>
      <p:bldP spid="28" grpId="0" bldLvl="0" animBg="1"/>
      <p:bldP spid="29" grpId="0" bldLvl="0" animBg="1"/>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p:cNvSpPr/>
          <p:nvPr/>
        </p:nvSpPr>
        <p:spPr>
          <a:xfrm rot="5400000">
            <a:off x="8051153" y="2717153"/>
            <a:ext cx="4091492" cy="4190202"/>
          </a:xfrm>
          <a:custGeom>
            <a:avLst/>
            <a:gdLst>
              <a:gd name="connsiteX0" fmla="*/ 108874 w 4091492"/>
              <a:gd name="connsiteY0" fmla="*/ 0 h 4190202"/>
              <a:gd name="connsiteX1" fmla="*/ 4091492 w 4091492"/>
              <a:gd name="connsiteY1" fmla="*/ 0 h 4190202"/>
              <a:gd name="connsiteX2" fmla="*/ 4091492 w 4091492"/>
              <a:gd name="connsiteY2" fmla="*/ 4104929 h 4190202"/>
              <a:gd name="connsiteX3" fmla="*/ 4016207 w 4091492"/>
              <a:gd name="connsiteY3" fmla="*/ 4122302 h 4190202"/>
              <a:gd name="connsiteX4" fmla="*/ 3342564 w 4091492"/>
              <a:gd name="connsiteY4" fmla="*/ 4190202 h 4190202"/>
              <a:gd name="connsiteX5" fmla="*/ 0 w 4091492"/>
              <a:gd name="connsiteY5" fmla="*/ 848070 h 4190202"/>
              <a:gd name="connsiteX6" fmla="*/ 105233 w 4091492"/>
              <a:gd name="connsiteY6" fmla="*/ 12819 h 4190202"/>
              <a:gd name="connsiteX7" fmla="*/ 108874 w 4091492"/>
              <a:gd name="connsiteY7" fmla="*/ 0 h 4190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1492" h="4190202">
                <a:moveTo>
                  <a:pt x="108874" y="0"/>
                </a:moveTo>
                <a:lnTo>
                  <a:pt x="4091492" y="0"/>
                </a:lnTo>
                <a:lnTo>
                  <a:pt x="4091492" y="4104929"/>
                </a:lnTo>
                <a:lnTo>
                  <a:pt x="4016207" y="4122302"/>
                </a:lnTo>
                <a:cubicBezTo>
                  <a:pt x="3798614" y="4166822"/>
                  <a:pt x="3573320" y="4190202"/>
                  <a:pt x="3342564" y="4190202"/>
                </a:cubicBezTo>
                <a:cubicBezTo>
                  <a:pt x="1496517" y="4190202"/>
                  <a:pt x="0" y="2693879"/>
                  <a:pt x="0" y="848070"/>
                </a:cubicBezTo>
                <a:cubicBezTo>
                  <a:pt x="0" y="559662"/>
                  <a:pt x="36536" y="279787"/>
                  <a:pt x="105233" y="12819"/>
                </a:cubicBezTo>
                <a:lnTo>
                  <a:pt x="108874" y="0"/>
                </a:lnTo>
                <a:close/>
              </a:path>
            </a:pathLst>
          </a:custGeom>
          <a:gradFill flip="none" rotWithShape="1">
            <a:gsLst>
              <a:gs pos="0">
                <a:srgbClr val="CE5AC5"/>
              </a:gs>
              <a:gs pos="100000">
                <a:srgbClr val="F64E66"/>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3" name="Rectangle: Rounded Corners 22"/>
          <p:cNvSpPr/>
          <p:nvPr/>
        </p:nvSpPr>
        <p:spPr>
          <a:xfrm>
            <a:off x="6379404" y="1792224"/>
            <a:ext cx="5273326" cy="3154841"/>
          </a:xfrm>
          <a:prstGeom prst="roundRect">
            <a:avLst>
              <a:gd name="adj" fmla="val 15608"/>
            </a:avLst>
          </a:prstGeom>
          <a:solidFill>
            <a:schemeClr val="bg1"/>
          </a:solidFill>
          <a:ln>
            <a:noFill/>
          </a:ln>
          <a:effectLst>
            <a:outerShdw blurRad="393700" dist="88900" dir="4200000" sx="104000" sy="104000" algn="ctr"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cs typeface="+mn-ea"/>
              <a:sym typeface="+mn-lt"/>
            </a:endParaRPr>
          </a:p>
        </p:txBody>
      </p:sp>
      <p:sp>
        <p:nvSpPr>
          <p:cNvPr id="7" name="TextBox 6"/>
          <p:cNvSpPr txBox="1"/>
          <p:nvPr/>
        </p:nvSpPr>
        <p:spPr>
          <a:xfrm>
            <a:off x="476885" y="1045210"/>
            <a:ext cx="6967855" cy="460375"/>
          </a:xfrm>
          <a:prstGeom prst="rect">
            <a:avLst/>
          </a:prstGeom>
          <a:noFill/>
        </p:spPr>
        <p:txBody>
          <a:bodyPr wrap="square" rtlCol="0">
            <a:spAutoFit/>
          </a:bodyPr>
          <a:lstStyle/>
          <a:p>
            <a:r>
              <a:rPr lang="en-IN" altLang="en-US" sz="2400" i="1" dirty="0">
                <a:solidFill>
                  <a:schemeClr val="tx1">
                    <a:lumMod val="65000"/>
                    <a:lumOff val="35000"/>
                  </a:schemeClr>
                </a:solidFill>
                <a:latin typeface="+mj-lt"/>
                <a:cs typeface="Arial bold" panose="020B0704020202020204" pitchFamily="34" charset="0"/>
                <a:sym typeface="+mn-lt"/>
              </a:rPr>
              <a:t>OF PRIORITY BASED TASK SCHEDULER</a:t>
            </a:r>
            <a:endParaRPr lang="en-IN" altLang="en-US" sz="2400" b="1" i="1" dirty="0">
              <a:gradFill>
                <a:gsLst>
                  <a:gs pos="0">
                    <a:srgbClr val="CE5AC5"/>
                  </a:gs>
                  <a:gs pos="87000">
                    <a:srgbClr val="F64E66"/>
                  </a:gs>
                </a:gsLst>
                <a:lin ang="0" scaled="1"/>
              </a:gradFill>
              <a:latin typeface="+mj-lt"/>
              <a:cs typeface="Arial bold" panose="020B0704020202020204" pitchFamily="34" charset="0"/>
              <a:sym typeface="+mn-lt"/>
            </a:endParaRPr>
          </a:p>
        </p:txBody>
      </p:sp>
      <p:sp>
        <p:nvSpPr>
          <p:cNvPr id="8" name="TextBox 7"/>
          <p:cNvSpPr txBox="1"/>
          <p:nvPr/>
        </p:nvSpPr>
        <p:spPr>
          <a:xfrm>
            <a:off x="591820" y="1715770"/>
            <a:ext cx="5146040" cy="4769485"/>
          </a:xfrm>
          <a:prstGeom prst="rect">
            <a:avLst/>
          </a:prstGeom>
          <a:noFill/>
        </p:spPr>
        <p:txBody>
          <a:bodyPr wrap="square" rtlCol="0">
            <a:spAutoFit/>
          </a:bodyPr>
          <a:lstStyle/>
          <a:p>
            <a:pPr algn="just">
              <a:lnSpc>
                <a:spcPct val="100000"/>
              </a:lnSpc>
            </a:pPr>
            <a:r>
              <a:rPr lang="en-US" sz="1900" dirty="0">
                <a:solidFill>
                  <a:schemeClr val="tx1">
                    <a:lumMod val="85000"/>
                    <a:lumOff val="15000"/>
                  </a:schemeClr>
                </a:solidFill>
                <a:latin typeface="Arial" panose="020B0604020202020204" pitchFamily="34" charset="0"/>
                <a:cs typeface="Arial" panose="020B0604020202020204" pitchFamily="34" charset="0"/>
                <a:sym typeface="+mn-ea"/>
              </a:rPr>
              <a:t>A Priority-Based Task Scheduler, employing a Binary Heap Priority Queue, prioritizes tasks based on assigned levels. In this system, each task is represented as a node, containing priority information. The binary heap structure ensures that the task with the highest priority is readily accessible and efficiently managed. Insertion and removal operations are optimized through heap properties, allowing swift task execution. This approach proves indispensable in scenarios where task urgency dictates scheduling. The Priority-Based Task Scheduler, with its binary heap implementation, enhances system efficiency by systematically addressing tasks in order of priority.</a:t>
            </a:r>
            <a:endParaRPr lang="en-US" sz="1900" dirty="0">
              <a:solidFill>
                <a:schemeClr val="tx1">
                  <a:lumMod val="85000"/>
                  <a:lumOff val="15000"/>
                </a:schemeClr>
              </a:solidFill>
              <a:latin typeface="Arial" panose="020B0604020202020204" pitchFamily="34" charset="0"/>
              <a:cs typeface="Arial" panose="020B0604020202020204" pitchFamily="34" charset="0"/>
              <a:sym typeface="+mn-ea"/>
            </a:endParaRPr>
          </a:p>
        </p:txBody>
      </p:sp>
      <p:sp>
        <p:nvSpPr>
          <p:cNvPr id="9" name="TextBox 8"/>
          <p:cNvSpPr txBox="1"/>
          <p:nvPr/>
        </p:nvSpPr>
        <p:spPr>
          <a:xfrm>
            <a:off x="476885" y="464820"/>
            <a:ext cx="6282690" cy="706755"/>
          </a:xfrm>
          <a:prstGeom prst="rect">
            <a:avLst/>
          </a:prstGeom>
          <a:noFill/>
        </p:spPr>
        <p:txBody>
          <a:bodyPr wrap="square" rtlCol="0">
            <a:spAutoFit/>
          </a:bodyPr>
          <a:lstStyle/>
          <a:p>
            <a:r>
              <a:rPr lang="en-IN" altLang="en-US" sz="4000" dirty="0">
                <a:solidFill>
                  <a:schemeClr val="tx1">
                    <a:lumMod val="65000"/>
                    <a:lumOff val="35000"/>
                  </a:schemeClr>
                </a:solidFill>
                <a:latin typeface="+mj-lt"/>
                <a:cs typeface="Arial bold" panose="020B0704020202020204" pitchFamily="34" charset="0"/>
                <a:sym typeface="+mn-lt"/>
              </a:rPr>
              <a:t>WORKING IDEOLOGY</a:t>
            </a:r>
            <a:endParaRPr lang="en-IN" altLang="en-US" sz="4000" dirty="0">
              <a:solidFill>
                <a:schemeClr val="tx1">
                  <a:lumMod val="65000"/>
                  <a:lumOff val="35000"/>
                </a:schemeClr>
              </a:solidFill>
              <a:latin typeface="+mj-lt"/>
              <a:cs typeface="Arial bold" panose="020B0704020202020204" pitchFamily="34" charset="0"/>
              <a:sym typeface="+mn-lt"/>
            </a:endParaRPr>
          </a:p>
        </p:txBody>
      </p:sp>
      <p:pic>
        <p:nvPicPr>
          <p:cNvPr id="36" name="Picture Placeholder 35" descr="C:\Users\KIIT\Downloads\Clio_2020-Blog_Image-Programming_for_Lawyers.pngClio_2020-Blog_Image-Programming_for_Lawyers"/>
          <p:cNvPicPr>
            <a:picLocks noGrp="1" noChangeAspect="1"/>
          </p:cNvPicPr>
          <p:nvPr>
            <p:ph type="pic" sz="quarter" idx="18"/>
          </p:nvPr>
        </p:nvPicPr>
        <p:blipFill>
          <a:blip r:embed="rId1"/>
          <a:srcRect/>
          <a:stretch>
            <a:fillRect/>
          </a:stretch>
        </p:blipFill>
        <p:spPr>
          <a:xfrm>
            <a:off x="6269355" y="1630680"/>
            <a:ext cx="2354580" cy="1308735"/>
          </a:xfrm>
        </p:spPr>
      </p:pic>
      <p:pic>
        <p:nvPicPr>
          <p:cNvPr id="42" name="Picture Placeholder 41" descr="C:\Users\KIIT\Downloads\89332679-time-management-concept-wristwatch-on-the-hand-of-businessman-gears-with-business-elements-vector.jpg89332679-time-management-concept-wristwatch-on-the-hand-of-businessman-gears-with-business-elements-vector"/>
          <p:cNvPicPr>
            <a:picLocks noGrp="1" noChangeAspect="1"/>
          </p:cNvPicPr>
          <p:nvPr>
            <p:ph type="pic" sz="quarter" idx="19"/>
          </p:nvPr>
        </p:nvPicPr>
        <p:blipFill>
          <a:blip r:embed="rId2"/>
          <a:srcRect/>
          <a:stretch>
            <a:fillRect/>
          </a:stretch>
        </p:blipFill>
        <p:spPr>
          <a:xfrm>
            <a:off x="9033510" y="1365250"/>
            <a:ext cx="2672715" cy="1839595"/>
          </a:xfrm>
        </p:spPr>
      </p:pic>
      <p:pic>
        <p:nvPicPr>
          <p:cNvPr id="38" name="Picture Placeholder 37" descr="C:\Users\KIIT\Downloads\a-children-learning-coding-or-computer-programming-flat-illustration-coding-for-kids-basic-computer-programing-can-be-used-for-web-landing-page-social-media-promotion-etc-vector.jpga-children-learning-coding-or-computer-programming-flat-illustration-coding-for-kids-basic-computer-programing-can-be-used-for-web-landing-page-social-media-promotion-etc-vector"/>
          <p:cNvPicPr>
            <a:picLocks noGrp="1" noChangeAspect="1"/>
          </p:cNvPicPr>
          <p:nvPr>
            <p:ph type="pic" sz="quarter" idx="17"/>
          </p:nvPr>
        </p:nvPicPr>
        <p:blipFill>
          <a:blip r:embed="rId3"/>
          <a:srcRect/>
          <a:stretch>
            <a:fillRect/>
          </a:stretch>
        </p:blipFill>
        <p:spPr>
          <a:xfrm>
            <a:off x="9734875" y="3412248"/>
            <a:ext cx="2045970" cy="1534885"/>
          </a:xfrm>
        </p:spPr>
      </p:pic>
      <p:pic>
        <p:nvPicPr>
          <p:cNvPr id="40" name="Picture Placeholder 39" descr="C:\Users\KIIT\Downloads\preemptive_scheduling.jpgpreemptive_scheduling"/>
          <p:cNvPicPr>
            <a:picLocks noGrp="1" noChangeAspect="1"/>
          </p:cNvPicPr>
          <p:nvPr>
            <p:ph type="pic" sz="quarter" idx="16"/>
          </p:nvPr>
        </p:nvPicPr>
        <p:blipFill>
          <a:blip r:embed="rId4"/>
          <a:srcRect/>
          <a:stretch>
            <a:fillRect/>
          </a:stretch>
        </p:blipFill>
        <p:spPr>
          <a:xfrm>
            <a:off x="6076950" y="3209925"/>
            <a:ext cx="3225165" cy="1889760"/>
          </a:xfrm>
        </p:spPr>
      </p:pic>
      <p:sp>
        <p:nvSpPr>
          <p:cNvPr id="29" name="Freeform 20"/>
          <p:cNvSpPr/>
          <p:nvPr/>
        </p:nvSpPr>
        <p:spPr bwMode="auto">
          <a:xfrm rot="5400000">
            <a:off x="5611403"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gradFill>
              <a:gsLst>
                <a:gs pos="0">
                  <a:srgbClr val="F64E66"/>
                </a:gs>
                <a:gs pos="100000">
                  <a:srgbClr val="CE5AC5"/>
                </a:gs>
              </a:gsLst>
              <a:lin ang="5400000" scaled="1"/>
            </a:gradFill>
          </a:ln>
          <a:effectLst/>
        </p:spPr>
        <p:txBody>
          <a:bodyPr vert="horz" wrap="square" lIns="91440" tIns="45720" rIns="91440" bIns="45720" numCol="1" anchor="t" anchorCtr="0" compatLnSpc="1"/>
          <a:lstStyle/>
          <a:p>
            <a:endParaRPr lang="en-US">
              <a:cs typeface="+mn-ea"/>
              <a:sym typeface="+mn-lt"/>
            </a:endParaRPr>
          </a:p>
        </p:txBody>
      </p:sp>
      <p:sp>
        <p:nvSpPr>
          <p:cNvPr id="30" name="Freeform 20"/>
          <p:cNvSpPr/>
          <p:nvPr/>
        </p:nvSpPr>
        <p:spPr bwMode="auto">
          <a:xfrm rot="5400000">
            <a:off x="5977128"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gradFill>
              <a:gsLst>
                <a:gs pos="0">
                  <a:srgbClr val="F64E66"/>
                </a:gs>
                <a:gs pos="100000">
                  <a:srgbClr val="CE5AC5"/>
                </a:gs>
              </a:gsLst>
              <a:lin ang="5400000" scaled="1"/>
            </a:gradFill>
          </a:ln>
          <a:effectLst/>
        </p:spPr>
        <p:txBody>
          <a:bodyPr vert="horz" wrap="square" lIns="91440" tIns="45720" rIns="91440" bIns="45720" numCol="1" anchor="t" anchorCtr="0" compatLnSpc="1"/>
          <a:lstStyle/>
          <a:p>
            <a:endParaRPr lang="en-US">
              <a:cs typeface="+mn-ea"/>
              <a:sym typeface="+mn-lt"/>
            </a:endParaRPr>
          </a:p>
        </p:txBody>
      </p:sp>
      <p:sp>
        <p:nvSpPr>
          <p:cNvPr id="31" name="Freeform 20"/>
          <p:cNvSpPr/>
          <p:nvPr/>
        </p:nvSpPr>
        <p:spPr bwMode="auto">
          <a:xfrm rot="5400000">
            <a:off x="6342853"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gradFill flip="none" rotWithShape="1">
            <a:gsLst>
              <a:gs pos="0">
                <a:srgbClr val="CE5AC5"/>
              </a:gs>
              <a:gs pos="100000">
                <a:srgbClr val="F64E66"/>
              </a:gs>
            </a:gsLst>
            <a:lin ang="2700000" scaled="1"/>
            <a:tileRect/>
          </a:gradFill>
          <a:ln>
            <a:noFill/>
          </a:ln>
          <a:effectLst/>
        </p:spPr>
        <p:txBody>
          <a:bodyPr vert="horz" wrap="square" lIns="91440" tIns="45720" rIns="91440" bIns="45720" numCol="1" anchor="t" anchorCtr="0" compatLnSpc="1"/>
          <a:lstStyle/>
          <a:p>
            <a:endParaRPr 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49" presetClass="entr" presetSubtype="0" decel="100000" fill="hold" grpId="0" nodeType="withEffect">
                                  <p:stCondLst>
                                    <p:cond delay="0"/>
                                  </p:stCondLst>
                                  <p:iterate type="wd">
                                    <p:tmPct val="80000"/>
                                  </p:iterate>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 calcmode="lin" valueType="num">
                                      <p:cBhvr>
                                        <p:cTn id="13" dur="500" fill="hold"/>
                                        <p:tgtEl>
                                          <p:spTgt spid="9"/>
                                        </p:tgtEl>
                                        <p:attrNameLst>
                                          <p:attrName>style.rotation</p:attrName>
                                        </p:attrNameLst>
                                      </p:cBhvr>
                                      <p:tavLst>
                                        <p:tav tm="0">
                                          <p:val>
                                            <p:fltVal val="360"/>
                                          </p:val>
                                        </p:tav>
                                        <p:tav tm="100000">
                                          <p:val>
                                            <p:fltVal val="0"/>
                                          </p:val>
                                        </p:tav>
                                      </p:tavLst>
                                    </p:anim>
                                    <p:animEffect transition="in" filter="fade">
                                      <p:cBhvr>
                                        <p:cTn id="14" dur="500"/>
                                        <p:tgtEl>
                                          <p:spTgt spid="9"/>
                                        </p:tgtEl>
                                      </p:cBhvr>
                                    </p:animEffect>
                                  </p:childTnLst>
                                </p:cTn>
                              </p:par>
                              <p:par>
                                <p:cTn id="15" presetID="52" presetClass="entr" presetSubtype="0" fill="hold" grpId="0" nodeType="withEffect">
                                  <p:stCondLst>
                                    <p:cond delay="900"/>
                                  </p:stCondLst>
                                  <p:iterate type="wd">
                                    <p:tmPct val="10000"/>
                                  </p:iterate>
                                  <p:childTnLst>
                                    <p:set>
                                      <p:cBhvr>
                                        <p:cTn id="16" dur="1" fill="hold">
                                          <p:stCondLst>
                                            <p:cond delay="0"/>
                                          </p:stCondLst>
                                        </p:cTn>
                                        <p:tgtEl>
                                          <p:spTgt spid="7"/>
                                        </p:tgtEl>
                                        <p:attrNameLst>
                                          <p:attrName>style.visibility</p:attrName>
                                        </p:attrNameLst>
                                      </p:cBhvr>
                                      <p:to>
                                        <p:strVal val="visible"/>
                                      </p:to>
                                    </p:set>
                                    <p:animScale>
                                      <p:cBhvr>
                                        <p:cTn id="1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7"/>
                                        </p:tgtEl>
                                        <p:attrNameLst>
                                          <p:attrName>ppt_x</p:attrName>
                                          <p:attrName>ppt_y</p:attrName>
                                        </p:attrNameLst>
                                      </p:cBhvr>
                                    </p:animMotion>
                                    <p:animEffect transition="in" filter="fade">
                                      <p:cBhvr>
                                        <p:cTn id="19" dur="1000"/>
                                        <p:tgtEl>
                                          <p:spTgt spid="7"/>
                                        </p:tgtEl>
                                      </p:cBhvr>
                                    </p:animEffect>
                                  </p:childTnLst>
                                </p:cTn>
                              </p:par>
                              <p:par>
                                <p:cTn id="20" presetID="23" presetClass="entr" presetSubtype="16" fill="hold" grpId="0" nodeType="withEffect">
                                  <p:stCondLst>
                                    <p:cond delay="2100"/>
                                  </p:stCondLst>
                                  <p:iterate type="wd">
                                    <p:tmPct val="10000"/>
                                  </p:iterate>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childTnLst>
                                </p:cTn>
                              </p:par>
                              <p:par>
                                <p:cTn id="24" presetID="23" presetClass="entr" presetSubtype="16" fill="hold" grpId="0" nodeType="withEffect">
                                  <p:stCondLst>
                                    <p:cond delay="3000"/>
                                  </p:stCondLst>
                                  <p:childTnLst>
                                    <p:set>
                                      <p:cBhvr>
                                        <p:cTn id="25" dur="1" fill="hold">
                                          <p:stCondLst>
                                            <p:cond delay="0"/>
                                          </p:stCondLst>
                                        </p:cTn>
                                        <p:tgtEl>
                                          <p:spTgt spid="23"/>
                                        </p:tgtEl>
                                        <p:attrNameLst>
                                          <p:attrName>style.visibility</p:attrName>
                                        </p:attrNameLst>
                                      </p:cBhvr>
                                      <p:to>
                                        <p:strVal val="visible"/>
                                      </p:to>
                                    </p:set>
                                    <p:anim calcmode="lin" valueType="num">
                                      <p:cBhvr>
                                        <p:cTn id="26" dur="1000" fill="hold"/>
                                        <p:tgtEl>
                                          <p:spTgt spid="23"/>
                                        </p:tgtEl>
                                        <p:attrNameLst>
                                          <p:attrName>ppt_w</p:attrName>
                                        </p:attrNameLst>
                                      </p:cBhvr>
                                      <p:tavLst>
                                        <p:tav tm="0">
                                          <p:val>
                                            <p:fltVal val="0"/>
                                          </p:val>
                                        </p:tav>
                                        <p:tav tm="100000">
                                          <p:val>
                                            <p:strVal val="#ppt_w"/>
                                          </p:val>
                                        </p:tav>
                                      </p:tavLst>
                                    </p:anim>
                                    <p:anim calcmode="lin" valueType="num">
                                      <p:cBhvr>
                                        <p:cTn id="27" dur="1000" fill="hold"/>
                                        <p:tgtEl>
                                          <p:spTgt spid="23"/>
                                        </p:tgtEl>
                                        <p:attrNameLst>
                                          <p:attrName>ppt_h</p:attrName>
                                        </p:attrNameLst>
                                      </p:cBhvr>
                                      <p:tavLst>
                                        <p:tav tm="0">
                                          <p:val>
                                            <p:fltVal val="0"/>
                                          </p:val>
                                        </p:tav>
                                        <p:tav tm="100000">
                                          <p:val>
                                            <p:strVal val="#ppt_h"/>
                                          </p:val>
                                        </p:tav>
                                      </p:tavLst>
                                    </p:anim>
                                  </p:childTnLst>
                                </p:cTn>
                              </p:par>
                              <p:par>
                                <p:cTn id="28" presetID="49" presetClass="entr" presetSubtype="0" decel="100000" fill="hold" grpId="0" nodeType="withEffect">
                                  <p:stCondLst>
                                    <p:cond delay="3700"/>
                                  </p:stCondLst>
                                  <p:childTnLst>
                                    <p:set>
                                      <p:cBhvr>
                                        <p:cTn id="29" dur="1" fill="hold">
                                          <p:stCondLst>
                                            <p:cond delay="0"/>
                                          </p:stCondLst>
                                        </p:cTn>
                                        <p:tgtEl>
                                          <p:spTgt spid="29"/>
                                        </p:tgtEl>
                                        <p:attrNameLst>
                                          <p:attrName>style.visibility</p:attrName>
                                        </p:attrNameLst>
                                      </p:cBhvr>
                                      <p:to>
                                        <p:strVal val="visible"/>
                                      </p:to>
                                    </p:set>
                                    <p:anim calcmode="lin" valueType="num">
                                      <p:cBhvr>
                                        <p:cTn id="30" dur="500" fill="hold"/>
                                        <p:tgtEl>
                                          <p:spTgt spid="29"/>
                                        </p:tgtEl>
                                        <p:attrNameLst>
                                          <p:attrName>ppt_w</p:attrName>
                                        </p:attrNameLst>
                                      </p:cBhvr>
                                      <p:tavLst>
                                        <p:tav tm="0">
                                          <p:val>
                                            <p:fltVal val="0"/>
                                          </p:val>
                                        </p:tav>
                                        <p:tav tm="100000">
                                          <p:val>
                                            <p:strVal val="#ppt_w"/>
                                          </p:val>
                                        </p:tav>
                                      </p:tavLst>
                                    </p:anim>
                                    <p:anim calcmode="lin" valueType="num">
                                      <p:cBhvr>
                                        <p:cTn id="31" dur="500" fill="hold"/>
                                        <p:tgtEl>
                                          <p:spTgt spid="29"/>
                                        </p:tgtEl>
                                        <p:attrNameLst>
                                          <p:attrName>ppt_h</p:attrName>
                                        </p:attrNameLst>
                                      </p:cBhvr>
                                      <p:tavLst>
                                        <p:tav tm="0">
                                          <p:val>
                                            <p:fltVal val="0"/>
                                          </p:val>
                                        </p:tav>
                                        <p:tav tm="100000">
                                          <p:val>
                                            <p:strVal val="#ppt_h"/>
                                          </p:val>
                                        </p:tav>
                                      </p:tavLst>
                                    </p:anim>
                                    <p:anim calcmode="lin" valueType="num">
                                      <p:cBhvr>
                                        <p:cTn id="32" dur="500" fill="hold"/>
                                        <p:tgtEl>
                                          <p:spTgt spid="29"/>
                                        </p:tgtEl>
                                        <p:attrNameLst>
                                          <p:attrName>style.rotation</p:attrName>
                                        </p:attrNameLst>
                                      </p:cBhvr>
                                      <p:tavLst>
                                        <p:tav tm="0">
                                          <p:val>
                                            <p:fltVal val="360"/>
                                          </p:val>
                                        </p:tav>
                                        <p:tav tm="100000">
                                          <p:val>
                                            <p:fltVal val="0"/>
                                          </p:val>
                                        </p:tav>
                                      </p:tavLst>
                                    </p:anim>
                                    <p:animEffect transition="in" filter="fade">
                                      <p:cBhvr>
                                        <p:cTn id="33" dur="500"/>
                                        <p:tgtEl>
                                          <p:spTgt spid="29"/>
                                        </p:tgtEl>
                                      </p:cBhvr>
                                    </p:animEffect>
                                  </p:childTnLst>
                                </p:cTn>
                              </p:par>
                              <p:par>
                                <p:cTn id="34" presetID="49" presetClass="entr" presetSubtype="0" decel="100000" fill="hold" grpId="0" nodeType="withEffect">
                                  <p:stCondLst>
                                    <p:cond delay="4000"/>
                                  </p:stCondLst>
                                  <p:childTnLst>
                                    <p:set>
                                      <p:cBhvr>
                                        <p:cTn id="35" dur="1" fill="hold">
                                          <p:stCondLst>
                                            <p:cond delay="0"/>
                                          </p:stCondLst>
                                        </p:cTn>
                                        <p:tgtEl>
                                          <p:spTgt spid="30"/>
                                        </p:tgtEl>
                                        <p:attrNameLst>
                                          <p:attrName>style.visibility</p:attrName>
                                        </p:attrNameLst>
                                      </p:cBhvr>
                                      <p:to>
                                        <p:strVal val="visible"/>
                                      </p:to>
                                    </p:set>
                                    <p:anim calcmode="lin" valueType="num">
                                      <p:cBhvr>
                                        <p:cTn id="36" dur="500" fill="hold"/>
                                        <p:tgtEl>
                                          <p:spTgt spid="30"/>
                                        </p:tgtEl>
                                        <p:attrNameLst>
                                          <p:attrName>ppt_w</p:attrName>
                                        </p:attrNameLst>
                                      </p:cBhvr>
                                      <p:tavLst>
                                        <p:tav tm="0">
                                          <p:val>
                                            <p:fltVal val="0"/>
                                          </p:val>
                                        </p:tav>
                                        <p:tav tm="100000">
                                          <p:val>
                                            <p:strVal val="#ppt_w"/>
                                          </p:val>
                                        </p:tav>
                                      </p:tavLst>
                                    </p:anim>
                                    <p:anim calcmode="lin" valueType="num">
                                      <p:cBhvr>
                                        <p:cTn id="37" dur="500" fill="hold"/>
                                        <p:tgtEl>
                                          <p:spTgt spid="30"/>
                                        </p:tgtEl>
                                        <p:attrNameLst>
                                          <p:attrName>ppt_h</p:attrName>
                                        </p:attrNameLst>
                                      </p:cBhvr>
                                      <p:tavLst>
                                        <p:tav tm="0">
                                          <p:val>
                                            <p:fltVal val="0"/>
                                          </p:val>
                                        </p:tav>
                                        <p:tav tm="100000">
                                          <p:val>
                                            <p:strVal val="#ppt_h"/>
                                          </p:val>
                                        </p:tav>
                                      </p:tavLst>
                                    </p:anim>
                                    <p:anim calcmode="lin" valueType="num">
                                      <p:cBhvr>
                                        <p:cTn id="38" dur="500" fill="hold"/>
                                        <p:tgtEl>
                                          <p:spTgt spid="30"/>
                                        </p:tgtEl>
                                        <p:attrNameLst>
                                          <p:attrName>style.rotation</p:attrName>
                                        </p:attrNameLst>
                                      </p:cBhvr>
                                      <p:tavLst>
                                        <p:tav tm="0">
                                          <p:val>
                                            <p:fltVal val="360"/>
                                          </p:val>
                                        </p:tav>
                                        <p:tav tm="100000">
                                          <p:val>
                                            <p:fltVal val="0"/>
                                          </p:val>
                                        </p:tav>
                                      </p:tavLst>
                                    </p:anim>
                                    <p:animEffect transition="in" filter="fade">
                                      <p:cBhvr>
                                        <p:cTn id="39" dur="500"/>
                                        <p:tgtEl>
                                          <p:spTgt spid="30"/>
                                        </p:tgtEl>
                                      </p:cBhvr>
                                    </p:animEffect>
                                  </p:childTnLst>
                                </p:cTn>
                              </p:par>
                              <p:par>
                                <p:cTn id="40" presetID="49" presetClass="entr" presetSubtype="0" decel="100000" fill="hold" grpId="0" nodeType="withEffect">
                                  <p:stCondLst>
                                    <p:cond delay="4300"/>
                                  </p:stCondLst>
                                  <p:childTnLst>
                                    <p:set>
                                      <p:cBhvr>
                                        <p:cTn id="41" dur="1" fill="hold">
                                          <p:stCondLst>
                                            <p:cond delay="0"/>
                                          </p:stCondLst>
                                        </p:cTn>
                                        <p:tgtEl>
                                          <p:spTgt spid="31"/>
                                        </p:tgtEl>
                                        <p:attrNameLst>
                                          <p:attrName>style.visibility</p:attrName>
                                        </p:attrNameLst>
                                      </p:cBhvr>
                                      <p:to>
                                        <p:strVal val="visible"/>
                                      </p:to>
                                    </p:set>
                                    <p:anim calcmode="lin" valueType="num">
                                      <p:cBhvr>
                                        <p:cTn id="42" dur="500" fill="hold"/>
                                        <p:tgtEl>
                                          <p:spTgt spid="31"/>
                                        </p:tgtEl>
                                        <p:attrNameLst>
                                          <p:attrName>ppt_w</p:attrName>
                                        </p:attrNameLst>
                                      </p:cBhvr>
                                      <p:tavLst>
                                        <p:tav tm="0">
                                          <p:val>
                                            <p:fltVal val="0"/>
                                          </p:val>
                                        </p:tav>
                                        <p:tav tm="100000">
                                          <p:val>
                                            <p:strVal val="#ppt_w"/>
                                          </p:val>
                                        </p:tav>
                                      </p:tavLst>
                                    </p:anim>
                                    <p:anim calcmode="lin" valueType="num">
                                      <p:cBhvr>
                                        <p:cTn id="43" dur="500" fill="hold"/>
                                        <p:tgtEl>
                                          <p:spTgt spid="31"/>
                                        </p:tgtEl>
                                        <p:attrNameLst>
                                          <p:attrName>ppt_h</p:attrName>
                                        </p:attrNameLst>
                                      </p:cBhvr>
                                      <p:tavLst>
                                        <p:tav tm="0">
                                          <p:val>
                                            <p:fltVal val="0"/>
                                          </p:val>
                                        </p:tav>
                                        <p:tav tm="100000">
                                          <p:val>
                                            <p:strVal val="#ppt_h"/>
                                          </p:val>
                                        </p:tav>
                                      </p:tavLst>
                                    </p:anim>
                                    <p:anim calcmode="lin" valueType="num">
                                      <p:cBhvr>
                                        <p:cTn id="44" dur="500" fill="hold"/>
                                        <p:tgtEl>
                                          <p:spTgt spid="31"/>
                                        </p:tgtEl>
                                        <p:attrNameLst>
                                          <p:attrName>style.rotation</p:attrName>
                                        </p:attrNameLst>
                                      </p:cBhvr>
                                      <p:tavLst>
                                        <p:tav tm="0">
                                          <p:val>
                                            <p:fltVal val="360"/>
                                          </p:val>
                                        </p:tav>
                                        <p:tav tm="100000">
                                          <p:val>
                                            <p:fltVal val="0"/>
                                          </p:val>
                                        </p:tav>
                                      </p:tavLst>
                                    </p:anim>
                                    <p:animEffect transition="in" filter="fade">
                                      <p:cBhvr>
                                        <p:cTn id="4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3" grpId="0" animBg="1"/>
      <p:bldP spid="7" grpId="0"/>
      <p:bldP spid="8" grpId="0"/>
      <p:bldP spid="9" grpId="0"/>
      <p:bldP spid="29" grpId="0" animBg="1"/>
      <p:bldP spid="30"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Shape 38"/>
          <p:cNvSpPr/>
          <p:nvPr/>
        </p:nvSpPr>
        <p:spPr>
          <a:xfrm>
            <a:off x="8107128" y="-2237"/>
            <a:ext cx="4091492" cy="4190202"/>
          </a:xfrm>
          <a:custGeom>
            <a:avLst/>
            <a:gdLst>
              <a:gd name="connsiteX0" fmla="*/ 108874 w 4091492"/>
              <a:gd name="connsiteY0" fmla="*/ 0 h 4190202"/>
              <a:gd name="connsiteX1" fmla="*/ 4091492 w 4091492"/>
              <a:gd name="connsiteY1" fmla="*/ 0 h 4190202"/>
              <a:gd name="connsiteX2" fmla="*/ 4091492 w 4091492"/>
              <a:gd name="connsiteY2" fmla="*/ 4104929 h 4190202"/>
              <a:gd name="connsiteX3" fmla="*/ 4016207 w 4091492"/>
              <a:gd name="connsiteY3" fmla="*/ 4122302 h 4190202"/>
              <a:gd name="connsiteX4" fmla="*/ 3342564 w 4091492"/>
              <a:gd name="connsiteY4" fmla="*/ 4190202 h 4190202"/>
              <a:gd name="connsiteX5" fmla="*/ 0 w 4091492"/>
              <a:gd name="connsiteY5" fmla="*/ 848070 h 4190202"/>
              <a:gd name="connsiteX6" fmla="*/ 105233 w 4091492"/>
              <a:gd name="connsiteY6" fmla="*/ 12819 h 4190202"/>
              <a:gd name="connsiteX7" fmla="*/ 108874 w 4091492"/>
              <a:gd name="connsiteY7" fmla="*/ 0 h 4190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1492" h="4190202">
                <a:moveTo>
                  <a:pt x="108874" y="0"/>
                </a:moveTo>
                <a:lnTo>
                  <a:pt x="4091492" y="0"/>
                </a:lnTo>
                <a:lnTo>
                  <a:pt x="4091492" y="4104929"/>
                </a:lnTo>
                <a:lnTo>
                  <a:pt x="4016207" y="4122302"/>
                </a:lnTo>
                <a:cubicBezTo>
                  <a:pt x="3798614" y="4166822"/>
                  <a:pt x="3573320" y="4190202"/>
                  <a:pt x="3342564" y="4190202"/>
                </a:cubicBezTo>
                <a:cubicBezTo>
                  <a:pt x="1496517" y="4190202"/>
                  <a:pt x="0" y="2693879"/>
                  <a:pt x="0" y="848070"/>
                </a:cubicBezTo>
                <a:cubicBezTo>
                  <a:pt x="0" y="559662"/>
                  <a:pt x="36536" y="279787"/>
                  <a:pt x="105233" y="12819"/>
                </a:cubicBezTo>
                <a:lnTo>
                  <a:pt x="108874" y="0"/>
                </a:lnTo>
                <a:close/>
              </a:path>
            </a:pathLst>
          </a:custGeom>
          <a:gradFill flip="none" rotWithShape="1">
            <a:gsLst>
              <a:gs pos="0">
                <a:srgbClr val="CE5AC5"/>
              </a:gs>
              <a:gs pos="100000">
                <a:srgbClr val="F64E66"/>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 name="TextBox 4"/>
          <p:cNvSpPr txBox="1"/>
          <p:nvPr/>
        </p:nvSpPr>
        <p:spPr>
          <a:xfrm>
            <a:off x="2001078" y="806143"/>
            <a:ext cx="3641637" cy="706755"/>
          </a:xfrm>
          <a:prstGeom prst="rect">
            <a:avLst/>
          </a:prstGeom>
          <a:noFill/>
        </p:spPr>
        <p:txBody>
          <a:bodyPr wrap="square" rtlCol="0">
            <a:spAutoFit/>
          </a:bodyPr>
          <a:lstStyle/>
          <a:p>
            <a:r>
              <a:rPr lang="en-IN" altLang="en-US" sz="4000" dirty="0">
                <a:solidFill>
                  <a:schemeClr val="tx1">
                    <a:lumMod val="65000"/>
                    <a:lumOff val="35000"/>
                  </a:schemeClr>
                </a:solidFill>
                <a:latin typeface="+mj-lt"/>
                <a:cs typeface="Arial bold" panose="020B0704020202020204" pitchFamily="34" charset="0"/>
                <a:sym typeface="+mn-lt"/>
              </a:rPr>
              <a:t>HEAP</a:t>
            </a:r>
            <a:endParaRPr lang="en-IN" altLang="en-US" sz="4000" dirty="0">
              <a:solidFill>
                <a:schemeClr val="tx1">
                  <a:lumMod val="65000"/>
                  <a:lumOff val="35000"/>
                </a:schemeClr>
              </a:solidFill>
              <a:latin typeface="+mj-lt"/>
              <a:cs typeface="Arial bold" panose="020B0704020202020204" pitchFamily="34" charset="0"/>
              <a:sym typeface="+mn-lt"/>
            </a:endParaRPr>
          </a:p>
        </p:txBody>
      </p:sp>
      <p:sp>
        <p:nvSpPr>
          <p:cNvPr id="7" name="Freeform 20"/>
          <p:cNvSpPr/>
          <p:nvPr/>
        </p:nvSpPr>
        <p:spPr bwMode="auto">
          <a:xfrm rot="10800000">
            <a:off x="11330821" y="2971800"/>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solidFill>
              <a:schemeClr val="bg1"/>
            </a:solidFill>
          </a:ln>
          <a:effectLst/>
        </p:spPr>
        <p:txBody>
          <a:bodyPr vert="horz" wrap="square" lIns="91440" tIns="45720" rIns="91440" bIns="45720" numCol="1" anchor="t" anchorCtr="0" compatLnSpc="1"/>
          <a:lstStyle/>
          <a:p>
            <a:endParaRPr lang="en-US">
              <a:cs typeface="+mn-ea"/>
              <a:sym typeface="+mn-lt"/>
            </a:endParaRPr>
          </a:p>
        </p:txBody>
      </p:sp>
      <p:sp>
        <p:nvSpPr>
          <p:cNvPr id="8" name="Freeform 20"/>
          <p:cNvSpPr/>
          <p:nvPr/>
        </p:nvSpPr>
        <p:spPr bwMode="auto">
          <a:xfrm rot="10800000">
            <a:off x="11330821" y="3337525"/>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solidFill>
              <a:schemeClr val="bg1"/>
            </a:solidFill>
          </a:ln>
          <a:effectLst/>
        </p:spPr>
        <p:txBody>
          <a:bodyPr vert="horz" wrap="square" lIns="91440" tIns="45720" rIns="91440" bIns="45720" numCol="1" anchor="t" anchorCtr="0" compatLnSpc="1"/>
          <a:lstStyle/>
          <a:p>
            <a:endParaRPr lang="en-US">
              <a:cs typeface="+mn-ea"/>
              <a:sym typeface="+mn-lt"/>
            </a:endParaRPr>
          </a:p>
        </p:txBody>
      </p:sp>
      <p:sp>
        <p:nvSpPr>
          <p:cNvPr id="9" name="Freeform 20"/>
          <p:cNvSpPr/>
          <p:nvPr/>
        </p:nvSpPr>
        <p:spPr bwMode="auto">
          <a:xfrm rot="10800000">
            <a:off x="11330821" y="3703250"/>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solidFill>
            <a:schemeClr val="bg1"/>
          </a:solidFill>
          <a:ln>
            <a:noFill/>
          </a:ln>
          <a:effectLst/>
        </p:spPr>
        <p:txBody>
          <a:bodyPr vert="horz" wrap="square" lIns="91440" tIns="45720" rIns="91440" bIns="45720" numCol="1" anchor="t" anchorCtr="0" compatLnSpc="1"/>
          <a:lstStyle/>
          <a:p>
            <a:endParaRPr lang="en-US">
              <a:cs typeface="+mn-ea"/>
              <a:sym typeface="+mn-lt"/>
            </a:endParaRPr>
          </a:p>
        </p:txBody>
      </p:sp>
      <p:sp>
        <p:nvSpPr>
          <p:cNvPr id="11" name="TextBox 10"/>
          <p:cNvSpPr txBox="1"/>
          <p:nvPr/>
        </p:nvSpPr>
        <p:spPr>
          <a:xfrm>
            <a:off x="1060715" y="1641083"/>
            <a:ext cx="4795198" cy="4246245"/>
          </a:xfrm>
          <a:prstGeom prst="rect">
            <a:avLst/>
          </a:prstGeom>
          <a:noFill/>
        </p:spPr>
        <p:txBody>
          <a:bodyPr wrap="square" rtlCol="0">
            <a:spAutoFit/>
          </a:bodyPr>
          <a:lstStyle/>
          <a:p>
            <a:pPr algn="just">
              <a:lnSpc>
                <a:spcPct val="100000"/>
              </a:lnSpc>
            </a:pPr>
            <a:r>
              <a:rPr lang="en-US" dirty="0">
                <a:solidFill>
                  <a:schemeClr val="tx1">
                    <a:lumMod val="85000"/>
                    <a:lumOff val="15000"/>
                  </a:schemeClr>
                </a:solidFill>
                <a:latin typeface="Arial" panose="020B0604020202020204" pitchFamily="34" charset="0"/>
                <a:cs typeface="Arial" panose="020B0604020202020204" pitchFamily="34" charset="0"/>
                <a:sym typeface="+mn-ea"/>
              </a:rPr>
              <a:t>A heap is a specialized tree-based data structure where each node's key is either greater (max-heap) or lesser (min-heap) than its children's keys. This hierarchical arrangement ensures quick access to the highest or lowest priority element at the root. Heap operations, such as insertion and removal, maintain the heap property, guaranteeing efficient data retrieval. Heaps are pivotal in implementing priority queues and task schedulers, optimizing algorithms and applications by providing a reliable and swift means of managing and accessing prioritized elements in various computing scenarios.</a:t>
            </a:r>
            <a:endParaRPr lang="en-US" dirty="0">
              <a:solidFill>
                <a:schemeClr val="tx1">
                  <a:lumMod val="85000"/>
                  <a:lumOff val="15000"/>
                </a:schemeClr>
              </a:solidFill>
              <a:latin typeface="Arial" panose="020B0604020202020204" pitchFamily="34" charset="0"/>
              <a:cs typeface="Arial" panose="020B0604020202020204" pitchFamily="34" charset="0"/>
              <a:sym typeface="+mn-ea"/>
            </a:endParaRPr>
          </a:p>
        </p:txBody>
      </p:sp>
      <p:sp>
        <p:nvSpPr>
          <p:cNvPr id="12" name="Freeform 20"/>
          <p:cNvSpPr/>
          <p:nvPr/>
        </p:nvSpPr>
        <p:spPr bwMode="auto">
          <a:xfrm rot="2159452">
            <a:off x="10265568" y="5176171"/>
            <a:ext cx="1375460" cy="1142997"/>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solidFill>
            <a:srgbClr val="A32F98"/>
          </a:solidFill>
          <a:ln>
            <a:noFill/>
          </a:ln>
          <a:effectLst/>
        </p:spPr>
        <p:txBody>
          <a:bodyPr vert="horz" wrap="square" lIns="91440" tIns="45720" rIns="91440" bIns="45720" numCol="1" anchor="t" anchorCtr="0" compatLnSpc="1"/>
          <a:lstStyle/>
          <a:p>
            <a:endParaRPr lang="en-US">
              <a:cs typeface="+mn-ea"/>
              <a:sym typeface="+mn-lt"/>
            </a:endParaRPr>
          </a:p>
        </p:txBody>
      </p:sp>
      <p:sp>
        <p:nvSpPr>
          <p:cNvPr id="13" name="Freeform 20"/>
          <p:cNvSpPr/>
          <p:nvPr/>
        </p:nvSpPr>
        <p:spPr bwMode="auto">
          <a:xfrm rot="18376696">
            <a:off x="179920" y="284865"/>
            <a:ext cx="1375460" cy="1142997"/>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solidFill>
            <a:srgbClr val="D466CA"/>
          </a:solidFill>
          <a:ln>
            <a:noFill/>
          </a:ln>
          <a:effectLst/>
        </p:spPr>
        <p:txBody>
          <a:bodyPr vert="horz" wrap="square" lIns="91440" tIns="45720" rIns="91440" bIns="45720" numCol="1" anchor="t" anchorCtr="0" compatLnSpc="1"/>
          <a:lstStyle/>
          <a:p>
            <a:endParaRPr lang="en-US">
              <a:cs typeface="+mn-ea"/>
              <a:sym typeface="+mn-lt"/>
            </a:endParaRPr>
          </a:p>
        </p:txBody>
      </p:sp>
      <p:sp>
        <p:nvSpPr>
          <p:cNvPr id="14" name="Rectangle: Rounded Corners 13"/>
          <p:cNvSpPr/>
          <p:nvPr/>
        </p:nvSpPr>
        <p:spPr>
          <a:xfrm>
            <a:off x="6154288" y="1285672"/>
            <a:ext cx="4058303" cy="1324027"/>
          </a:xfrm>
          <a:prstGeom prst="roundRect">
            <a:avLst>
              <a:gd name="adj" fmla="val 12740"/>
            </a:avLst>
          </a:prstGeom>
          <a:solidFill>
            <a:schemeClr val="bg1"/>
          </a:solidFill>
          <a:ln>
            <a:noFill/>
          </a:ln>
          <a:effectLst>
            <a:outerShdw blurRad="393700" dist="88900" dir="4200000" sx="104000" sy="104000" algn="ctr" rotWithShape="0">
              <a:schemeClr val="tx1">
                <a:lumMod val="95000"/>
                <a:lumOff val="5000"/>
                <a:alpha val="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cs typeface="+mn-ea"/>
              <a:sym typeface="+mn-lt"/>
            </a:endParaRPr>
          </a:p>
        </p:txBody>
      </p:sp>
      <p:sp>
        <p:nvSpPr>
          <p:cNvPr id="15" name="TextBox 14"/>
          <p:cNvSpPr txBox="1"/>
          <p:nvPr/>
        </p:nvSpPr>
        <p:spPr>
          <a:xfrm>
            <a:off x="7984381" y="1749079"/>
            <a:ext cx="2527165" cy="337185"/>
          </a:xfrm>
          <a:prstGeom prst="rect">
            <a:avLst/>
          </a:prstGeom>
          <a:noFill/>
        </p:spPr>
        <p:txBody>
          <a:bodyPr wrap="square" rtlCol="0">
            <a:spAutoFit/>
          </a:bodyPr>
          <a:lstStyle/>
          <a:p>
            <a:r>
              <a:rPr lang="en-IN" altLang="en-US" sz="1600" b="1" dirty="0">
                <a:gradFill flip="none" rotWithShape="1">
                  <a:gsLst>
                    <a:gs pos="0">
                      <a:srgbClr val="CE5AC5"/>
                    </a:gs>
                    <a:gs pos="100000">
                      <a:srgbClr val="F64E66"/>
                    </a:gs>
                  </a:gsLst>
                  <a:lin ang="0" scaled="1"/>
                  <a:tileRect/>
                </a:gradFill>
                <a:latin typeface="Arial bold" panose="020B0704020202020204" pitchFamily="34" charset="0"/>
                <a:cs typeface="Arial bold" panose="020B0704020202020204" pitchFamily="34" charset="0"/>
                <a:sym typeface="+mn-lt"/>
              </a:rPr>
              <a:t>SPECIALIZED TREE</a:t>
            </a:r>
            <a:endParaRPr lang="en-IN" altLang="en-US" sz="1600" b="1" dirty="0">
              <a:gradFill flip="none" rotWithShape="1">
                <a:gsLst>
                  <a:gs pos="0">
                    <a:srgbClr val="CE5AC5"/>
                  </a:gs>
                  <a:gs pos="100000">
                    <a:srgbClr val="F64E66"/>
                  </a:gs>
                </a:gsLst>
                <a:lin ang="0" scaled="1"/>
                <a:tileRect/>
              </a:gradFill>
              <a:latin typeface="Arial bold" panose="020B0704020202020204" pitchFamily="34" charset="0"/>
              <a:cs typeface="Arial bold" panose="020B0704020202020204" pitchFamily="34" charset="0"/>
              <a:sym typeface="+mn-lt"/>
            </a:endParaRPr>
          </a:p>
        </p:txBody>
      </p:sp>
      <p:sp>
        <p:nvSpPr>
          <p:cNvPr id="17" name="Rectangle: Rounded Corners 16"/>
          <p:cNvSpPr/>
          <p:nvPr/>
        </p:nvSpPr>
        <p:spPr>
          <a:xfrm>
            <a:off x="6187476" y="2766987"/>
            <a:ext cx="4058303" cy="1324027"/>
          </a:xfrm>
          <a:prstGeom prst="roundRect">
            <a:avLst>
              <a:gd name="adj" fmla="val 12740"/>
            </a:avLst>
          </a:prstGeom>
          <a:solidFill>
            <a:schemeClr val="bg1"/>
          </a:solidFill>
          <a:ln>
            <a:noFill/>
          </a:ln>
          <a:effectLst>
            <a:outerShdw blurRad="393700" dist="88900" dir="4200000" sx="104000" sy="104000" algn="ctr" rotWithShape="0">
              <a:schemeClr val="tx1">
                <a:lumMod val="95000"/>
                <a:lumOff val="5000"/>
                <a:alpha val="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cs typeface="+mn-ea"/>
              <a:sym typeface="+mn-lt"/>
            </a:endParaRPr>
          </a:p>
        </p:txBody>
      </p:sp>
      <p:sp>
        <p:nvSpPr>
          <p:cNvPr id="18" name="TextBox 17"/>
          <p:cNvSpPr txBox="1"/>
          <p:nvPr/>
        </p:nvSpPr>
        <p:spPr>
          <a:xfrm>
            <a:off x="8017569" y="3122445"/>
            <a:ext cx="2565655" cy="583565"/>
          </a:xfrm>
          <a:prstGeom prst="rect">
            <a:avLst/>
          </a:prstGeom>
          <a:noFill/>
        </p:spPr>
        <p:txBody>
          <a:bodyPr wrap="square" rtlCol="0">
            <a:spAutoFit/>
          </a:bodyPr>
          <a:lstStyle/>
          <a:p>
            <a:r>
              <a:rPr lang="en-IN" altLang="en-US" sz="1600" b="1" dirty="0">
                <a:gradFill flip="none" rotWithShape="1">
                  <a:gsLst>
                    <a:gs pos="0">
                      <a:srgbClr val="CE5AC5"/>
                    </a:gs>
                    <a:gs pos="100000">
                      <a:srgbClr val="F64E66"/>
                    </a:gs>
                  </a:gsLst>
                  <a:lin ang="0" scaled="1"/>
                  <a:tileRect/>
                </a:gradFill>
                <a:latin typeface="Arial bold" panose="020B0704020202020204" pitchFamily="34" charset="0"/>
                <a:cs typeface="Arial bold" panose="020B0704020202020204" pitchFamily="34" charset="0"/>
                <a:sym typeface="+mn-lt"/>
              </a:rPr>
              <a:t>PRIORITY</a:t>
            </a:r>
            <a:endParaRPr lang="en-IN" altLang="en-US" sz="1600" b="1" dirty="0">
              <a:gradFill flip="none" rotWithShape="1">
                <a:gsLst>
                  <a:gs pos="0">
                    <a:srgbClr val="CE5AC5"/>
                  </a:gs>
                  <a:gs pos="100000">
                    <a:srgbClr val="F64E66"/>
                  </a:gs>
                </a:gsLst>
                <a:lin ang="0" scaled="1"/>
                <a:tileRect/>
              </a:gradFill>
              <a:latin typeface="Arial bold" panose="020B0704020202020204" pitchFamily="34" charset="0"/>
              <a:cs typeface="Arial bold" panose="020B0704020202020204" pitchFamily="34" charset="0"/>
              <a:sym typeface="+mn-lt"/>
            </a:endParaRPr>
          </a:p>
          <a:p>
            <a:r>
              <a:rPr lang="en-IN" altLang="en-US" sz="1600" b="1" dirty="0">
                <a:gradFill flip="none" rotWithShape="1">
                  <a:gsLst>
                    <a:gs pos="0">
                      <a:srgbClr val="CE5AC5"/>
                    </a:gs>
                    <a:gs pos="100000">
                      <a:srgbClr val="F64E66"/>
                    </a:gs>
                  </a:gsLst>
                  <a:lin ang="0" scaled="1"/>
                  <a:tileRect/>
                </a:gradFill>
                <a:latin typeface="Arial bold" panose="020B0704020202020204" pitchFamily="34" charset="0"/>
                <a:cs typeface="Arial bold" panose="020B0704020202020204" pitchFamily="34" charset="0"/>
                <a:sym typeface="+mn-lt"/>
              </a:rPr>
              <a:t>(MAX. OR MIN)</a:t>
            </a:r>
            <a:endParaRPr lang="en-IN" altLang="en-US" sz="1600" b="1" dirty="0">
              <a:gradFill flip="none" rotWithShape="1">
                <a:gsLst>
                  <a:gs pos="0">
                    <a:srgbClr val="CE5AC5"/>
                  </a:gs>
                  <a:gs pos="100000">
                    <a:srgbClr val="F64E66"/>
                  </a:gs>
                </a:gsLst>
                <a:lin ang="0" scaled="1"/>
                <a:tileRect/>
              </a:gradFill>
              <a:latin typeface="Arial bold" panose="020B0704020202020204" pitchFamily="34" charset="0"/>
              <a:cs typeface="Arial bold" panose="020B0704020202020204" pitchFamily="34" charset="0"/>
              <a:sym typeface="+mn-lt"/>
            </a:endParaRPr>
          </a:p>
        </p:txBody>
      </p:sp>
      <p:sp>
        <p:nvSpPr>
          <p:cNvPr id="20" name="Rectangle: Rounded Corners 19"/>
          <p:cNvSpPr/>
          <p:nvPr/>
        </p:nvSpPr>
        <p:spPr>
          <a:xfrm>
            <a:off x="6220664" y="4248302"/>
            <a:ext cx="4058303" cy="1324027"/>
          </a:xfrm>
          <a:prstGeom prst="roundRect">
            <a:avLst>
              <a:gd name="adj" fmla="val 12740"/>
            </a:avLst>
          </a:prstGeom>
          <a:solidFill>
            <a:schemeClr val="bg1"/>
          </a:solidFill>
          <a:ln>
            <a:noFill/>
          </a:ln>
          <a:effectLst>
            <a:outerShdw blurRad="393700" dist="88900" dir="4200000" sx="104000" sy="104000" algn="ctr" rotWithShape="0">
              <a:schemeClr val="tx1">
                <a:lumMod val="95000"/>
                <a:lumOff val="5000"/>
                <a:alpha val="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cs typeface="+mn-ea"/>
              <a:sym typeface="+mn-lt"/>
            </a:endParaRPr>
          </a:p>
        </p:txBody>
      </p:sp>
      <p:sp>
        <p:nvSpPr>
          <p:cNvPr id="21" name="TextBox 20"/>
          <p:cNvSpPr txBox="1"/>
          <p:nvPr/>
        </p:nvSpPr>
        <p:spPr>
          <a:xfrm>
            <a:off x="7984717" y="4374525"/>
            <a:ext cx="2565655" cy="1076325"/>
          </a:xfrm>
          <a:prstGeom prst="rect">
            <a:avLst/>
          </a:prstGeom>
          <a:noFill/>
        </p:spPr>
        <p:txBody>
          <a:bodyPr wrap="square" rtlCol="0">
            <a:spAutoFit/>
          </a:bodyPr>
          <a:lstStyle/>
          <a:p>
            <a:r>
              <a:rPr lang="en-IN" altLang="en-US" sz="1600" b="1" dirty="0">
                <a:gradFill flip="none" rotWithShape="1">
                  <a:gsLst>
                    <a:gs pos="0">
                      <a:srgbClr val="CE5AC5"/>
                    </a:gs>
                    <a:gs pos="100000">
                      <a:srgbClr val="F64E66"/>
                    </a:gs>
                  </a:gsLst>
                  <a:lin ang="0" scaled="1"/>
                  <a:tileRect/>
                </a:gradFill>
                <a:latin typeface="Arial bold" panose="020B0704020202020204" pitchFamily="34" charset="0"/>
                <a:cs typeface="Arial bold" panose="020B0704020202020204" pitchFamily="34" charset="0"/>
                <a:sym typeface="+mn-lt"/>
              </a:rPr>
              <a:t>QUEUES</a:t>
            </a:r>
            <a:r>
              <a:rPr lang="en-US" sz="1600" b="1" dirty="0">
                <a:gradFill flip="none" rotWithShape="1">
                  <a:gsLst>
                    <a:gs pos="0">
                      <a:srgbClr val="CE5AC5"/>
                    </a:gs>
                    <a:gs pos="100000">
                      <a:srgbClr val="F64E66"/>
                    </a:gs>
                  </a:gsLst>
                  <a:lin ang="0" scaled="1"/>
                  <a:tileRect/>
                </a:gradFill>
                <a:latin typeface="Arial bold" panose="020B0704020202020204" pitchFamily="34" charset="0"/>
                <a:cs typeface="Arial bold" panose="020B0704020202020204" pitchFamily="34" charset="0"/>
                <a:sym typeface="+mn-lt"/>
              </a:rPr>
              <a:t>, </a:t>
            </a:r>
            <a:r>
              <a:rPr lang="en-IN" altLang="en-US" sz="1600" b="1" dirty="0">
                <a:gradFill flip="none" rotWithShape="1">
                  <a:gsLst>
                    <a:gs pos="0">
                      <a:srgbClr val="CE5AC5"/>
                    </a:gs>
                    <a:gs pos="100000">
                      <a:srgbClr val="F64E66"/>
                    </a:gs>
                  </a:gsLst>
                  <a:lin ang="0" scaled="1"/>
                  <a:tileRect/>
                </a:gradFill>
                <a:latin typeface="Arial bold" panose="020B0704020202020204" pitchFamily="34" charset="0"/>
                <a:cs typeface="Arial bold" panose="020B0704020202020204" pitchFamily="34" charset="0"/>
                <a:sym typeface="+mn-lt"/>
              </a:rPr>
              <a:t>HEAP SORT</a:t>
            </a:r>
            <a:r>
              <a:rPr lang="en-US" sz="1600" b="1" dirty="0">
                <a:gradFill flip="none" rotWithShape="1">
                  <a:gsLst>
                    <a:gs pos="0">
                      <a:srgbClr val="CE5AC5"/>
                    </a:gs>
                    <a:gs pos="100000">
                      <a:srgbClr val="F64E66"/>
                    </a:gs>
                  </a:gsLst>
                  <a:lin ang="0" scaled="1"/>
                  <a:tileRect/>
                </a:gradFill>
                <a:latin typeface="Arial bold" panose="020B0704020202020204" pitchFamily="34" charset="0"/>
                <a:cs typeface="Arial bold" panose="020B0704020202020204" pitchFamily="34" charset="0"/>
                <a:sym typeface="+mn-lt"/>
              </a:rPr>
              <a:t>, </a:t>
            </a:r>
            <a:r>
              <a:rPr lang="en-IN" altLang="en-US" sz="1600" b="1" dirty="0">
                <a:gradFill flip="none" rotWithShape="1">
                  <a:gsLst>
                    <a:gs pos="0">
                      <a:srgbClr val="CE5AC5"/>
                    </a:gs>
                    <a:gs pos="100000">
                      <a:srgbClr val="F64E66"/>
                    </a:gs>
                  </a:gsLst>
                  <a:lin ang="0" scaled="1"/>
                  <a:tileRect/>
                </a:gradFill>
                <a:latin typeface="Arial bold" panose="020B0704020202020204" pitchFamily="34" charset="0"/>
                <a:cs typeface="Arial bold" panose="020B0704020202020204" pitchFamily="34" charset="0"/>
                <a:sym typeface="+mn-lt"/>
              </a:rPr>
              <a:t>AND GRAPH ALGORITHMS LIKE </a:t>
            </a:r>
            <a:r>
              <a:rPr lang="en-US" sz="1600" b="1" dirty="0">
                <a:gradFill flip="none" rotWithShape="1">
                  <a:gsLst>
                    <a:gs pos="0">
                      <a:srgbClr val="CE5AC5"/>
                    </a:gs>
                    <a:gs pos="100000">
                      <a:srgbClr val="F64E66"/>
                    </a:gs>
                  </a:gsLst>
                  <a:lin ang="0" scaled="1"/>
                  <a:tileRect/>
                </a:gradFill>
                <a:latin typeface="Arial bold" panose="020B0704020202020204" pitchFamily="34" charset="0"/>
                <a:cs typeface="Arial bold" panose="020B0704020202020204" pitchFamily="34" charset="0"/>
                <a:sym typeface="+mn-lt"/>
              </a:rPr>
              <a:t>D</a:t>
            </a:r>
            <a:r>
              <a:rPr lang="en-IN" altLang="en-US" sz="1600" b="1" dirty="0">
                <a:gradFill flip="none" rotWithShape="1">
                  <a:gsLst>
                    <a:gs pos="0">
                      <a:srgbClr val="CE5AC5"/>
                    </a:gs>
                    <a:gs pos="100000">
                      <a:srgbClr val="F64E66"/>
                    </a:gs>
                  </a:gsLst>
                  <a:lin ang="0" scaled="1"/>
                  <a:tileRect/>
                </a:gradFill>
                <a:latin typeface="Arial bold" panose="020B0704020202020204" pitchFamily="34" charset="0"/>
                <a:cs typeface="Arial bold" panose="020B0704020202020204" pitchFamily="34" charset="0"/>
                <a:sym typeface="+mn-lt"/>
              </a:rPr>
              <a:t>IJKSTRA’S</a:t>
            </a:r>
            <a:endParaRPr lang="en-IN" altLang="en-US" sz="1600" b="1" dirty="0">
              <a:gradFill flip="none" rotWithShape="1">
                <a:gsLst>
                  <a:gs pos="0">
                    <a:srgbClr val="CE5AC5"/>
                  </a:gs>
                  <a:gs pos="100000">
                    <a:srgbClr val="F64E66"/>
                  </a:gs>
                </a:gsLst>
                <a:lin ang="0" scaled="1"/>
                <a:tileRect/>
              </a:gradFill>
              <a:latin typeface="Arial bold" panose="020B0704020202020204" pitchFamily="34" charset="0"/>
              <a:cs typeface="Arial bold" panose="020B0704020202020204" pitchFamily="34" charset="0"/>
              <a:sym typeface="+mn-lt"/>
            </a:endParaRPr>
          </a:p>
        </p:txBody>
      </p:sp>
      <p:pic>
        <p:nvPicPr>
          <p:cNvPr id="24" name="Picture Placeholder 23" descr="C:\Users\KIIT\Downloads\ezgif.com-webp-to-jpg.jpgezgif.com-webp-to-jpg"/>
          <p:cNvPicPr>
            <a:picLocks noGrp="1" noChangeAspect="1"/>
          </p:cNvPicPr>
          <p:nvPr>
            <p:ph type="pic" sz="quarter" idx="10"/>
          </p:nvPr>
        </p:nvPicPr>
        <p:blipFill>
          <a:blip r:embed="rId1"/>
          <a:srcRect/>
          <a:stretch>
            <a:fillRect/>
          </a:stretch>
        </p:blipFill>
        <p:spPr>
          <a:xfrm>
            <a:off x="6649717" y="1401663"/>
            <a:ext cx="843280" cy="1092046"/>
          </a:xfrm>
        </p:spPr>
      </p:pic>
      <p:pic>
        <p:nvPicPr>
          <p:cNvPr id="28" name="Picture Placeholder 27" descr="C:\Users\KIIT\Downloads\Trois.svg.pngTrois.svg"/>
          <p:cNvPicPr>
            <a:picLocks noGrp="1" noChangeAspect="1"/>
          </p:cNvPicPr>
          <p:nvPr>
            <p:ph type="pic" sz="quarter" idx="12"/>
          </p:nvPr>
        </p:nvPicPr>
        <p:blipFill>
          <a:blip r:embed="rId2"/>
          <a:srcRect/>
          <a:stretch>
            <a:fillRect/>
          </a:stretch>
        </p:blipFill>
        <p:spPr>
          <a:xfrm>
            <a:off x="6716093" y="4488676"/>
            <a:ext cx="843280" cy="843280"/>
          </a:xfrm>
        </p:spPr>
      </p:pic>
      <p:pic>
        <p:nvPicPr>
          <p:cNvPr id="32" name="Picture Placeholder 31" descr="C:\Users\KIIT\Downloads\number-two-icon-18.jpgnumber-two-icon-18"/>
          <p:cNvPicPr>
            <a:picLocks noGrp="1" noChangeAspect="1"/>
          </p:cNvPicPr>
          <p:nvPr>
            <p:ph type="pic" sz="quarter" idx="11"/>
          </p:nvPr>
        </p:nvPicPr>
        <p:blipFill>
          <a:blip r:embed="rId3"/>
          <a:srcRect/>
          <a:stretch>
            <a:fillRect/>
          </a:stretch>
        </p:blipFill>
        <p:spPr>
          <a:xfrm>
            <a:off x="6682905" y="2882978"/>
            <a:ext cx="843280" cy="1092046"/>
          </a:xfrm>
        </p:spPr>
      </p:pic>
      <p:sp>
        <p:nvSpPr>
          <p:cNvPr id="31" name="Freeform 20"/>
          <p:cNvSpPr/>
          <p:nvPr/>
        </p:nvSpPr>
        <p:spPr bwMode="auto">
          <a:xfrm rot="3556496">
            <a:off x="10661999" y="546642"/>
            <a:ext cx="965588" cy="899406"/>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solidFill>
            <a:schemeClr val="bg1">
              <a:alpha val="5000"/>
            </a:schemeClr>
          </a:solidFill>
          <a:ln>
            <a:noFill/>
          </a:ln>
          <a:effectLst/>
        </p:spPr>
        <p:txBody>
          <a:bodyPr vert="horz" wrap="square" lIns="91440" tIns="45720" rIns="91440" bIns="45720" numCol="1" anchor="t" anchorCtr="0" compatLnSpc="1"/>
          <a:lstStyle/>
          <a:p>
            <a:endParaRPr lang="en-US">
              <a:cs typeface="+mn-ea"/>
              <a:sym typeface="+mn-lt"/>
            </a:endParaRPr>
          </a:p>
        </p:txBody>
      </p:sp>
      <p:sp>
        <p:nvSpPr>
          <p:cNvPr id="4" name="Rectangle 3"/>
          <p:cNvSpPr/>
          <p:nvPr/>
        </p:nvSpPr>
        <p:spPr>
          <a:xfrm>
            <a:off x="3429000" y="-9334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1000" fill="hold"/>
                                        <p:tgtEl>
                                          <p:spTgt spid="39"/>
                                        </p:tgtEl>
                                        <p:attrNameLst>
                                          <p:attrName>ppt_x</p:attrName>
                                        </p:attrNameLst>
                                      </p:cBhvr>
                                      <p:tavLst>
                                        <p:tav tm="0">
                                          <p:val>
                                            <p:strVal val="1+#ppt_w/2"/>
                                          </p:val>
                                        </p:tav>
                                        <p:tav tm="100000">
                                          <p:val>
                                            <p:strVal val="#ppt_x"/>
                                          </p:val>
                                        </p:tav>
                                      </p:tavLst>
                                    </p:anim>
                                    <p:anim calcmode="lin" valueType="num">
                                      <p:cBhvr additive="base">
                                        <p:cTn id="8" dur="1000" fill="hold"/>
                                        <p:tgtEl>
                                          <p:spTgt spid="39"/>
                                        </p:tgtEl>
                                        <p:attrNameLst>
                                          <p:attrName>ppt_y</p:attrName>
                                        </p:attrNameLst>
                                      </p:cBhvr>
                                      <p:tavLst>
                                        <p:tav tm="0">
                                          <p:val>
                                            <p:strVal val="0-#ppt_h/2"/>
                                          </p:val>
                                        </p:tav>
                                        <p:tav tm="100000">
                                          <p:val>
                                            <p:strVal val="#ppt_y"/>
                                          </p:val>
                                        </p:tav>
                                      </p:tavLst>
                                    </p:anim>
                                  </p:childTnLst>
                                </p:cTn>
                              </p:par>
                              <p:par>
                                <p:cTn id="9" presetID="49" presetClass="entr" presetSubtype="0" decel="100000" fill="hold" grpId="0" nodeType="with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 calcmode="lin" valueType="num">
                                      <p:cBhvr>
                                        <p:cTn id="13" dur="500" fill="hold"/>
                                        <p:tgtEl>
                                          <p:spTgt spid="5"/>
                                        </p:tgtEl>
                                        <p:attrNameLst>
                                          <p:attrName>style.rotation</p:attrName>
                                        </p:attrNameLst>
                                      </p:cBhvr>
                                      <p:tavLst>
                                        <p:tav tm="0">
                                          <p:val>
                                            <p:fltVal val="360"/>
                                          </p:val>
                                        </p:tav>
                                        <p:tav tm="100000">
                                          <p:val>
                                            <p:fltVal val="0"/>
                                          </p:val>
                                        </p:tav>
                                      </p:tavLst>
                                    </p:anim>
                                    <p:animEffect transition="in" filter="fade">
                                      <p:cBhvr>
                                        <p:cTn id="14" dur="500"/>
                                        <p:tgtEl>
                                          <p:spTgt spid="5"/>
                                        </p:tgtEl>
                                      </p:cBhvr>
                                    </p:animEffect>
                                  </p:childTnLst>
                                </p:cTn>
                              </p:par>
                              <p:par>
                                <p:cTn id="15" presetID="23" presetClass="entr" presetSubtype="16" fill="hold" grpId="0" nodeType="withEffect">
                                  <p:stCondLst>
                                    <p:cond delay="170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childTnLst>
                                </p:cTn>
                              </p:par>
                              <p:par>
                                <p:cTn id="19" presetID="2" presetClass="entr" presetSubtype="2" decel="100000" fill="hold" grpId="0" nodeType="withEffect">
                                  <p:stCondLst>
                                    <p:cond delay="700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1000" fill="hold"/>
                                        <p:tgtEl>
                                          <p:spTgt spid="14"/>
                                        </p:tgtEl>
                                        <p:attrNameLst>
                                          <p:attrName>ppt_x</p:attrName>
                                        </p:attrNameLst>
                                      </p:cBhvr>
                                      <p:tavLst>
                                        <p:tav tm="0">
                                          <p:val>
                                            <p:strVal val="1+#ppt_w/2"/>
                                          </p:val>
                                        </p:tav>
                                        <p:tav tm="100000">
                                          <p:val>
                                            <p:strVal val="#ppt_x"/>
                                          </p:val>
                                        </p:tav>
                                      </p:tavLst>
                                    </p:anim>
                                    <p:anim calcmode="lin" valueType="num">
                                      <p:cBhvr additive="base">
                                        <p:cTn id="22" dur="1000" fill="hold"/>
                                        <p:tgtEl>
                                          <p:spTgt spid="14"/>
                                        </p:tgtEl>
                                        <p:attrNameLst>
                                          <p:attrName>ppt_y</p:attrName>
                                        </p:attrNameLst>
                                      </p:cBhvr>
                                      <p:tavLst>
                                        <p:tav tm="0">
                                          <p:val>
                                            <p:strVal val="#ppt_y"/>
                                          </p:val>
                                        </p:tav>
                                        <p:tav tm="100000">
                                          <p:val>
                                            <p:strVal val="#ppt_y"/>
                                          </p:val>
                                        </p:tav>
                                      </p:tavLst>
                                    </p:anim>
                                  </p:childTnLst>
                                </p:cTn>
                              </p:par>
                              <p:par>
                                <p:cTn id="23" presetID="23" presetClass="entr" presetSubtype="16" fill="hold" grpId="0" nodeType="withEffect">
                                  <p:stCondLst>
                                    <p:cond delay="800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childTnLst>
                                </p:cTn>
                              </p:par>
                              <p:par>
                                <p:cTn id="27" presetID="2" presetClass="entr" presetSubtype="2" decel="100000" fill="hold" grpId="0" nodeType="withEffect">
                                  <p:stCondLst>
                                    <p:cond delay="910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1000" fill="hold"/>
                                        <p:tgtEl>
                                          <p:spTgt spid="17"/>
                                        </p:tgtEl>
                                        <p:attrNameLst>
                                          <p:attrName>ppt_x</p:attrName>
                                        </p:attrNameLst>
                                      </p:cBhvr>
                                      <p:tavLst>
                                        <p:tav tm="0">
                                          <p:val>
                                            <p:strVal val="1+#ppt_w/2"/>
                                          </p:val>
                                        </p:tav>
                                        <p:tav tm="100000">
                                          <p:val>
                                            <p:strVal val="#ppt_x"/>
                                          </p:val>
                                        </p:tav>
                                      </p:tavLst>
                                    </p:anim>
                                    <p:anim calcmode="lin" valueType="num">
                                      <p:cBhvr additive="base">
                                        <p:cTn id="30" dur="1000" fill="hold"/>
                                        <p:tgtEl>
                                          <p:spTgt spid="17"/>
                                        </p:tgtEl>
                                        <p:attrNameLst>
                                          <p:attrName>ppt_y</p:attrName>
                                        </p:attrNameLst>
                                      </p:cBhvr>
                                      <p:tavLst>
                                        <p:tav tm="0">
                                          <p:val>
                                            <p:strVal val="#ppt_y"/>
                                          </p:val>
                                        </p:tav>
                                        <p:tav tm="100000">
                                          <p:val>
                                            <p:strVal val="#ppt_y"/>
                                          </p:val>
                                        </p:tav>
                                      </p:tavLst>
                                    </p:anim>
                                  </p:childTnLst>
                                </p:cTn>
                              </p:par>
                              <p:par>
                                <p:cTn id="31" presetID="23" presetClass="entr" presetSubtype="16" fill="hold" grpId="0" nodeType="withEffect">
                                  <p:stCondLst>
                                    <p:cond delay="1010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childTnLst>
                                </p:cTn>
                              </p:par>
                              <p:par>
                                <p:cTn id="35" presetID="2" presetClass="entr" presetSubtype="2" decel="100000" fill="hold" grpId="0" nodeType="withEffect">
                                  <p:stCondLst>
                                    <p:cond delay="1120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1000" fill="hold"/>
                                        <p:tgtEl>
                                          <p:spTgt spid="20"/>
                                        </p:tgtEl>
                                        <p:attrNameLst>
                                          <p:attrName>ppt_x</p:attrName>
                                        </p:attrNameLst>
                                      </p:cBhvr>
                                      <p:tavLst>
                                        <p:tav tm="0">
                                          <p:val>
                                            <p:strVal val="1+#ppt_w/2"/>
                                          </p:val>
                                        </p:tav>
                                        <p:tav tm="100000">
                                          <p:val>
                                            <p:strVal val="#ppt_x"/>
                                          </p:val>
                                        </p:tav>
                                      </p:tavLst>
                                    </p:anim>
                                    <p:anim calcmode="lin" valueType="num">
                                      <p:cBhvr additive="base">
                                        <p:cTn id="38" dur="1000" fill="hold"/>
                                        <p:tgtEl>
                                          <p:spTgt spid="20"/>
                                        </p:tgtEl>
                                        <p:attrNameLst>
                                          <p:attrName>ppt_y</p:attrName>
                                        </p:attrNameLst>
                                      </p:cBhvr>
                                      <p:tavLst>
                                        <p:tav tm="0">
                                          <p:val>
                                            <p:strVal val="#ppt_y"/>
                                          </p:val>
                                        </p:tav>
                                        <p:tav tm="100000">
                                          <p:val>
                                            <p:strVal val="#ppt_y"/>
                                          </p:val>
                                        </p:tav>
                                      </p:tavLst>
                                    </p:anim>
                                  </p:childTnLst>
                                </p:cTn>
                              </p:par>
                              <p:par>
                                <p:cTn id="39" presetID="23" presetClass="entr" presetSubtype="16" fill="hold" grpId="0" nodeType="withEffect">
                                  <p:stCondLst>
                                    <p:cond delay="12200"/>
                                  </p:stCondLst>
                                  <p:childTnLst>
                                    <p:set>
                                      <p:cBhvr>
                                        <p:cTn id="40" dur="1" fill="hold">
                                          <p:stCondLst>
                                            <p:cond delay="0"/>
                                          </p:stCondLst>
                                        </p:cTn>
                                        <p:tgtEl>
                                          <p:spTgt spid="21"/>
                                        </p:tgtEl>
                                        <p:attrNameLst>
                                          <p:attrName>style.visibility</p:attrName>
                                        </p:attrNameLst>
                                      </p:cBhvr>
                                      <p:to>
                                        <p:strVal val="visible"/>
                                      </p:to>
                                    </p:set>
                                    <p:anim calcmode="lin" valueType="num">
                                      <p:cBhvr>
                                        <p:cTn id="41" dur="500" fill="hold"/>
                                        <p:tgtEl>
                                          <p:spTgt spid="21"/>
                                        </p:tgtEl>
                                        <p:attrNameLst>
                                          <p:attrName>ppt_w</p:attrName>
                                        </p:attrNameLst>
                                      </p:cBhvr>
                                      <p:tavLst>
                                        <p:tav tm="0">
                                          <p:val>
                                            <p:fltVal val="0"/>
                                          </p:val>
                                        </p:tav>
                                        <p:tav tm="100000">
                                          <p:val>
                                            <p:strVal val="#ppt_w"/>
                                          </p:val>
                                        </p:tav>
                                      </p:tavLst>
                                    </p:anim>
                                    <p:anim calcmode="lin" valueType="num">
                                      <p:cBhvr>
                                        <p:cTn id="42" dur="500" fill="hold"/>
                                        <p:tgtEl>
                                          <p:spTgt spid="21"/>
                                        </p:tgtEl>
                                        <p:attrNameLst>
                                          <p:attrName>ppt_h</p:attrName>
                                        </p:attrNameLst>
                                      </p:cBhvr>
                                      <p:tavLst>
                                        <p:tav tm="0">
                                          <p:val>
                                            <p:fltVal val="0"/>
                                          </p:val>
                                        </p:tav>
                                        <p:tav tm="100000">
                                          <p:val>
                                            <p:strVal val="#ppt_h"/>
                                          </p:val>
                                        </p:tav>
                                      </p:tavLst>
                                    </p:anim>
                                  </p:childTnLst>
                                </p:cTn>
                              </p:par>
                              <p:par>
                                <p:cTn id="43" presetID="49" presetClass="entr" presetSubtype="0" decel="100000" fill="hold" grpId="0" nodeType="withEffect">
                                  <p:stCondLst>
                                    <p:cond delay="4000"/>
                                  </p:stCondLst>
                                  <p:childTnLst>
                                    <p:set>
                                      <p:cBhvr>
                                        <p:cTn id="44" dur="1" fill="hold">
                                          <p:stCondLst>
                                            <p:cond delay="0"/>
                                          </p:stCondLst>
                                        </p:cTn>
                                        <p:tgtEl>
                                          <p:spTgt spid="13"/>
                                        </p:tgtEl>
                                        <p:attrNameLst>
                                          <p:attrName>style.visibility</p:attrName>
                                        </p:attrNameLst>
                                      </p:cBhvr>
                                      <p:to>
                                        <p:strVal val="visible"/>
                                      </p:to>
                                    </p:set>
                                    <p:anim calcmode="lin" valueType="num">
                                      <p:cBhvr>
                                        <p:cTn id="45" dur="1000" fill="hold"/>
                                        <p:tgtEl>
                                          <p:spTgt spid="13"/>
                                        </p:tgtEl>
                                        <p:attrNameLst>
                                          <p:attrName>ppt_w</p:attrName>
                                        </p:attrNameLst>
                                      </p:cBhvr>
                                      <p:tavLst>
                                        <p:tav tm="0">
                                          <p:val>
                                            <p:fltVal val="0"/>
                                          </p:val>
                                        </p:tav>
                                        <p:tav tm="100000">
                                          <p:val>
                                            <p:strVal val="#ppt_w"/>
                                          </p:val>
                                        </p:tav>
                                      </p:tavLst>
                                    </p:anim>
                                    <p:anim calcmode="lin" valueType="num">
                                      <p:cBhvr>
                                        <p:cTn id="46" dur="1000" fill="hold"/>
                                        <p:tgtEl>
                                          <p:spTgt spid="13"/>
                                        </p:tgtEl>
                                        <p:attrNameLst>
                                          <p:attrName>ppt_h</p:attrName>
                                        </p:attrNameLst>
                                      </p:cBhvr>
                                      <p:tavLst>
                                        <p:tav tm="0">
                                          <p:val>
                                            <p:fltVal val="0"/>
                                          </p:val>
                                        </p:tav>
                                        <p:tav tm="100000">
                                          <p:val>
                                            <p:strVal val="#ppt_h"/>
                                          </p:val>
                                        </p:tav>
                                      </p:tavLst>
                                    </p:anim>
                                    <p:anim calcmode="lin" valueType="num">
                                      <p:cBhvr>
                                        <p:cTn id="47" dur="1000" fill="hold"/>
                                        <p:tgtEl>
                                          <p:spTgt spid="13"/>
                                        </p:tgtEl>
                                        <p:attrNameLst>
                                          <p:attrName>style.rotation</p:attrName>
                                        </p:attrNameLst>
                                      </p:cBhvr>
                                      <p:tavLst>
                                        <p:tav tm="0">
                                          <p:val>
                                            <p:fltVal val="360"/>
                                          </p:val>
                                        </p:tav>
                                        <p:tav tm="100000">
                                          <p:val>
                                            <p:fltVal val="0"/>
                                          </p:val>
                                        </p:tav>
                                      </p:tavLst>
                                    </p:anim>
                                    <p:animEffect transition="in" filter="fade">
                                      <p:cBhvr>
                                        <p:cTn id="48" dur="1000"/>
                                        <p:tgtEl>
                                          <p:spTgt spid="13"/>
                                        </p:tgtEl>
                                      </p:cBhvr>
                                    </p:animEffect>
                                  </p:childTnLst>
                                </p:cTn>
                              </p:par>
                              <p:par>
                                <p:cTn id="49" presetID="49" presetClass="entr" presetSubtype="0" decel="100000" fill="hold" grpId="0" nodeType="withEffect">
                                  <p:stCondLst>
                                    <p:cond delay="5000"/>
                                  </p:stCondLst>
                                  <p:childTnLst>
                                    <p:set>
                                      <p:cBhvr>
                                        <p:cTn id="50" dur="1" fill="hold">
                                          <p:stCondLst>
                                            <p:cond delay="0"/>
                                          </p:stCondLst>
                                        </p:cTn>
                                        <p:tgtEl>
                                          <p:spTgt spid="12"/>
                                        </p:tgtEl>
                                        <p:attrNameLst>
                                          <p:attrName>style.visibility</p:attrName>
                                        </p:attrNameLst>
                                      </p:cBhvr>
                                      <p:to>
                                        <p:strVal val="visible"/>
                                      </p:to>
                                    </p:set>
                                    <p:anim calcmode="lin" valueType="num">
                                      <p:cBhvr>
                                        <p:cTn id="51" dur="1000" fill="hold"/>
                                        <p:tgtEl>
                                          <p:spTgt spid="12"/>
                                        </p:tgtEl>
                                        <p:attrNameLst>
                                          <p:attrName>ppt_w</p:attrName>
                                        </p:attrNameLst>
                                      </p:cBhvr>
                                      <p:tavLst>
                                        <p:tav tm="0">
                                          <p:val>
                                            <p:fltVal val="0"/>
                                          </p:val>
                                        </p:tav>
                                        <p:tav tm="100000">
                                          <p:val>
                                            <p:strVal val="#ppt_w"/>
                                          </p:val>
                                        </p:tav>
                                      </p:tavLst>
                                    </p:anim>
                                    <p:anim calcmode="lin" valueType="num">
                                      <p:cBhvr>
                                        <p:cTn id="52" dur="1000" fill="hold"/>
                                        <p:tgtEl>
                                          <p:spTgt spid="12"/>
                                        </p:tgtEl>
                                        <p:attrNameLst>
                                          <p:attrName>ppt_h</p:attrName>
                                        </p:attrNameLst>
                                      </p:cBhvr>
                                      <p:tavLst>
                                        <p:tav tm="0">
                                          <p:val>
                                            <p:fltVal val="0"/>
                                          </p:val>
                                        </p:tav>
                                        <p:tav tm="100000">
                                          <p:val>
                                            <p:strVal val="#ppt_h"/>
                                          </p:val>
                                        </p:tav>
                                      </p:tavLst>
                                    </p:anim>
                                    <p:anim calcmode="lin" valueType="num">
                                      <p:cBhvr>
                                        <p:cTn id="53" dur="1000" fill="hold"/>
                                        <p:tgtEl>
                                          <p:spTgt spid="12"/>
                                        </p:tgtEl>
                                        <p:attrNameLst>
                                          <p:attrName>style.rotation</p:attrName>
                                        </p:attrNameLst>
                                      </p:cBhvr>
                                      <p:tavLst>
                                        <p:tav tm="0">
                                          <p:val>
                                            <p:fltVal val="360"/>
                                          </p:val>
                                        </p:tav>
                                        <p:tav tm="100000">
                                          <p:val>
                                            <p:fltVal val="0"/>
                                          </p:val>
                                        </p:tav>
                                      </p:tavLst>
                                    </p:anim>
                                    <p:animEffect transition="in" filter="fade">
                                      <p:cBhvr>
                                        <p:cTn id="54" dur="1000"/>
                                        <p:tgtEl>
                                          <p:spTgt spid="12"/>
                                        </p:tgtEl>
                                      </p:cBhvr>
                                    </p:animEffect>
                                  </p:childTnLst>
                                </p:cTn>
                              </p:par>
                              <p:par>
                                <p:cTn id="55" presetID="49" presetClass="entr" presetSubtype="0" decel="100000" fill="hold" grpId="0" nodeType="withEffect">
                                  <p:stCondLst>
                                    <p:cond delay="6000"/>
                                  </p:stCondLst>
                                  <p:childTnLst>
                                    <p:set>
                                      <p:cBhvr>
                                        <p:cTn id="56" dur="1" fill="hold">
                                          <p:stCondLst>
                                            <p:cond delay="0"/>
                                          </p:stCondLst>
                                        </p:cTn>
                                        <p:tgtEl>
                                          <p:spTgt spid="31"/>
                                        </p:tgtEl>
                                        <p:attrNameLst>
                                          <p:attrName>style.visibility</p:attrName>
                                        </p:attrNameLst>
                                      </p:cBhvr>
                                      <p:to>
                                        <p:strVal val="visible"/>
                                      </p:to>
                                    </p:set>
                                    <p:anim calcmode="lin" valueType="num">
                                      <p:cBhvr>
                                        <p:cTn id="57" dur="1000" fill="hold"/>
                                        <p:tgtEl>
                                          <p:spTgt spid="31"/>
                                        </p:tgtEl>
                                        <p:attrNameLst>
                                          <p:attrName>ppt_w</p:attrName>
                                        </p:attrNameLst>
                                      </p:cBhvr>
                                      <p:tavLst>
                                        <p:tav tm="0">
                                          <p:val>
                                            <p:fltVal val="0"/>
                                          </p:val>
                                        </p:tav>
                                        <p:tav tm="100000">
                                          <p:val>
                                            <p:strVal val="#ppt_w"/>
                                          </p:val>
                                        </p:tav>
                                      </p:tavLst>
                                    </p:anim>
                                    <p:anim calcmode="lin" valueType="num">
                                      <p:cBhvr>
                                        <p:cTn id="58" dur="1000" fill="hold"/>
                                        <p:tgtEl>
                                          <p:spTgt spid="31"/>
                                        </p:tgtEl>
                                        <p:attrNameLst>
                                          <p:attrName>ppt_h</p:attrName>
                                        </p:attrNameLst>
                                      </p:cBhvr>
                                      <p:tavLst>
                                        <p:tav tm="0">
                                          <p:val>
                                            <p:fltVal val="0"/>
                                          </p:val>
                                        </p:tav>
                                        <p:tav tm="100000">
                                          <p:val>
                                            <p:strVal val="#ppt_h"/>
                                          </p:val>
                                        </p:tav>
                                      </p:tavLst>
                                    </p:anim>
                                    <p:anim calcmode="lin" valueType="num">
                                      <p:cBhvr>
                                        <p:cTn id="59" dur="1000" fill="hold"/>
                                        <p:tgtEl>
                                          <p:spTgt spid="31"/>
                                        </p:tgtEl>
                                        <p:attrNameLst>
                                          <p:attrName>style.rotation</p:attrName>
                                        </p:attrNameLst>
                                      </p:cBhvr>
                                      <p:tavLst>
                                        <p:tav tm="0">
                                          <p:val>
                                            <p:fltVal val="360"/>
                                          </p:val>
                                        </p:tav>
                                        <p:tav tm="100000">
                                          <p:val>
                                            <p:fltVal val="0"/>
                                          </p:val>
                                        </p:tav>
                                      </p:tavLst>
                                    </p:anim>
                                    <p:animEffect transition="in" filter="fade">
                                      <p:cBhvr>
                                        <p:cTn id="60" dur="1000"/>
                                        <p:tgtEl>
                                          <p:spTgt spid="31"/>
                                        </p:tgtEl>
                                      </p:cBhvr>
                                    </p:animEffect>
                                  </p:childTnLst>
                                </p:cTn>
                              </p:par>
                              <p:par>
                                <p:cTn id="61" presetID="1" presetClass="entr" presetSubtype="0" fill="hold" grpId="0" nodeType="withEffect">
                                  <p:stCondLst>
                                    <p:cond delay="10300"/>
                                  </p:stCondLst>
                                  <p:childTnLst>
                                    <p:set>
                                      <p:cBhvr>
                                        <p:cTn id="62" dur="1" fill="hold">
                                          <p:stCondLst>
                                            <p:cond delay="0"/>
                                          </p:stCondLst>
                                        </p:cTn>
                                        <p:tgtEl>
                                          <p:spTgt spid="4"/>
                                        </p:tgtEl>
                                        <p:attrNameLst>
                                          <p:attrName>style.visibility</p:attrName>
                                        </p:attrNameLst>
                                      </p:cBhvr>
                                      <p:to>
                                        <p:strVal val="visible"/>
                                      </p:to>
                                    </p:set>
                                  </p:childTnLst>
                                </p:cTn>
                              </p:par>
                              <p:par>
                                <p:cTn id="63" presetID="49" presetClass="entr" presetSubtype="0" decel="100000" fill="hold" grpId="0" nodeType="withEffect">
                                  <p:stCondLst>
                                    <p:cond delay="10300"/>
                                  </p:stCondLst>
                                  <p:childTnLst>
                                    <p:set>
                                      <p:cBhvr>
                                        <p:cTn id="64" dur="1" fill="hold">
                                          <p:stCondLst>
                                            <p:cond delay="0"/>
                                          </p:stCondLst>
                                        </p:cTn>
                                        <p:tgtEl>
                                          <p:spTgt spid="7"/>
                                        </p:tgtEl>
                                        <p:attrNameLst>
                                          <p:attrName>style.visibility</p:attrName>
                                        </p:attrNameLst>
                                      </p:cBhvr>
                                      <p:to>
                                        <p:strVal val="visible"/>
                                      </p:to>
                                    </p:set>
                                    <p:anim calcmode="lin" valueType="num">
                                      <p:cBhvr>
                                        <p:cTn id="65" dur="500" fill="hold"/>
                                        <p:tgtEl>
                                          <p:spTgt spid="7"/>
                                        </p:tgtEl>
                                        <p:attrNameLst>
                                          <p:attrName>ppt_w</p:attrName>
                                        </p:attrNameLst>
                                      </p:cBhvr>
                                      <p:tavLst>
                                        <p:tav tm="0">
                                          <p:val>
                                            <p:fltVal val="0"/>
                                          </p:val>
                                        </p:tav>
                                        <p:tav tm="100000">
                                          <p:val>
                                            <p:strVal val="#ppt_w"/>
                                          </p:val>
                                        </p:tav>
                                      </p:tavLst>
                                    </p:anim>
                                    <p:anim calcmode="lin" valueType="num">
                                      <p:cBhvr>
                                        <p:cTn id="66" dur="500" fill="hold"/>
                                        <p:tgtEl>
                                          <p:spTgt spid="7"/>
                                        </p:tgtEl>
                                        <p:attrNameLst>
                                          <p:attrName>ppt_h</p:attrName>
                                        </p:attrNameLst>
                                      </p:cBhvr>
                                      <p:tavLst>
                                        <p:tav tm="0">
                                          <p:val>
                                            <p:fltVal val="0"/>
                                          </p:val>
                                        </p:tav>
                                        <p:tav tm="100000">
                                          <p:val>
                                            <p:strVal val="#ppt_h"/>
                                          </p:val>
                                        </p:tav>
                                      </p:tavLst>
                                    </p:anim>
                                    <p:anim calcmode="lin" valueType="num">
                                      <p:cBhvr>
                                        <p:cTn id="67" dur="500" fill="hold"/>
                                        <p:tgtEl>
                                          <p:spTgt spid="7"/>
                                        </p:tgtEl>
                                        <p:attrNameLst>
                                          <p:attrName>style.rotation</p:attrName>
                                        </p:attrNameLst>
                                      </p:cBhvr>
                                      <p:tavLst>
                                        <p:tav tm="0">
                                          <p:val>
                                            <p:fltVal val="360"/>
                                          </p:val>
                                        </p:tav>
                                        <p:tav tm="100000">
                                          <p:val>
                                            <p:fltVal val="0"/>
                                          </p:val>
                                        </p:tav>
                                      </p:tavLst>
                                    </p:anim>
                                    <p:animEffect transition="in" filter="fade">
                                      <p:cBhvr>
                                        <p:cTn id="68" dur="500"/>
                                        <p:tgtEl>
                                          <p:spTgt spid="7"/>
                                        </p:tgtEl>
                                      </p:cBhvr>
                                    </p:animEffect>
                                  </p:childTnLst>
                                </p:cTn>
                              </p:par>
                              <p:par>
                                <p:cTn id="69" presetID="49" presetClass="entr" presetSubtype="0" decel="100000" fill="hold" grpId="0" nodeType="withEffect">
                                  <p:stCondLst>
                                    <p:cond delay="10500"/>
                                  </p:stCondLst>
                                  <p:childTnLst>
                                    <p:set>
                                      <p:cBhvr>
                                        <p:cTn id="70" dur="1" fill="hold">
                                          <p:stCondLst>
                                            <p:cond delay="0"/>
                                          </p:stCondLst>
                                        </p:cTn>
                                        <p:tgtEl>
                                          <p:spTgt spid="8"/>
                                        </p:tgtEl>
                                        <p:attrNameLst>
                                          <p:attrName>style.visibility</p:attrName>
                                        </p:attrNameLst>
                                      </p:cBhvr>
                                      <p:to>
                                        <p:strVal val="visible"/>
                                      </p:to>
                                    </p:set>
                                    <p:anim calcmode="lin" valueType="num">
                                      <p:cBhvr>
                                        <p:cTn id="71" dur="500" fill="hold"/>
                                        <p:tgtEl>
                                          <p:spTgt spid="8"/>
                                        </p:tgtEl>
                                        <p:attrNameLst>
                                          <p:attrName>ppt_w</p:attrName>
                                        </p:attrNameLst>
                                      </p:cBhvr>
                                      <p:tavLst>
                                        <p:tav tm="0">
                                          <p:val>
                                            <p:fltVal val="0"/>
                                          </p:val>
                                        </p:tav>
                                        <p:tav tm="100000">
                                          <p:val>
                                            <p:strVal val="#ppt_w"/>
                                          </p:val>
                                        </p:tav>
                                      </p:tavLst>
                                    </p:anim>
                                    <p:anim calcmode="lin" valueType="num">
                                      <p:cBhvr>
                                        <p:cTn id="72" dur="500" fill="hold"/>
                                        <p:tgtEl>
                                          <p:spTgt spid="8"/>
                                        </p:tgtEl>
                                        <p:attrNameLst>
                                          <p:attrName>ppt_h</p:attrName>
                                        </p:attrNameLst>
                                      </p:cBhvr>
                                      <p:tavLst>
                                        <p:tav tm="0">
                                          <p:val>
                                            <p:fltVal val="0"/>
                                          </p:val>
                                        </p:tav>
                                        <p:tav tm="100000">
                                          <p:val>
                                            <p:strVal val="#ppt_h"/>
                                          </p:val>
                                        </p:tav>
                                      </p:tavLst>
                                    </p:anim>
                                    <p:anim calcmode="lin" valueType="num">
                                      <p:cBhvr>
                                        <p:cTn id="73" dur="500" fill="hold"/>
                                        <p:tgtEl>
                                          <p:spTgt spid="8"/>
                                        </p:tgtEl>
                                        <p:attrNameLst>
                                          <p:attrName>style.rotation</p:attrName>
                                        </p:attrNameLst>
                                      </p:cBhvr>
                                      <p:tavLst>
                                        <p:tav tm="0">
                                          <p:val>
                                            <p:fltVal val="360"/>
                                          </p:val>
                                        </p:tav>
                                        <p:tav tm="100000">
                                          <p:val>
                                            <p:fltVal val="0"/>
                                          </p:val>
                                        </p:tav>
                                      </p:tavLst>
                                    </p:anim>
                                    <p:animEffect transition="in" filter="fade">
                                      <p:cBhvr>
                                        <p:cTn id="74" dur="500"/>
                                        <p:tgtEl>
                                          <p:spTgt spid="8"/>
                                        </p:tgtEl>
                                      </p:cBhvr>
                                    </p:animEffect>
                                  </p:childTnLst>
                                </p:cTn>
                              </p:par>
                              <p:par>
                                <p:cTn id="75" presetID="49" presetClass="entr" presetSubtype="0" decel="100000" fill="hold" grpId="0" nodeType="withEffect">
                                  <p:stCondLst>
                                    <p:cond delay="10700"/>
                                  </p:stCondLst>
                                  <p:childTnLst>
                                    <p:set>
                                      <p:cBhvr>
                                        <p:cTn id="76" dur="1" fill="hold">
                                          <p:stCondLst>
                                            <p:cond delay="0"/>
                                          </p:stCondLst>
                                        </p:cTn>
                                        <p:tgtEl>
                                          <p:spTgt spid="9"/>
                                        </p:tgtEl>
                                        <p:attrNameLst>
                                          <p:attrName>style.visibility</p:attrName>
                                        </p:attrNameLst>
                                      </p:cBhvr>
                                      <p:to>
                                        <p:strVal val="visible"/>
                                      </p:to>
                                    </p:set>
                                    <p:anim calcmode="lin" valueType="num">
                                      <p:cBhvr>
                                        <p:cTn id="77" dur="500" fill="hold"/>
                                        <p:tgtEl>
                                          <p:spTgt spid="9"/>
                                        </p:tgtEl>
                                        <p:attrNameLst>
                                          <p:attrName>ppt_w</p:attrName>
                                        </p:attrNameLst>
                                      </p:cBhvr>
                                      <p:tavLst>
                                        <p:tav tm="0">
                                          <p:val>
                                            <p:fltVal val="0"/>
                                          </p:val>
                                        </p:tav>
                                        <p:tav tm="100000">
                                          <p:val>
                                            <p:strVal val="#ppt_w"/>
                                          </p:val>
                                        </p:tav>
                                      </p:tavLst>
                                    </p:anim>
                                    <p:anim calcmode="lin" valueType="num">
                                      <p:cBhvr>
                                        <p:cTn id="78" dur="500" fill="hold"/>
                                        <p:tgtEl>
                                          <p:spTgt spid="9"/>
                                        </p:tgtEl>
                                        <p:attrNameLst>
                                          <p:attrName>ppt_h</p:attrName>
                                        </p:attrNameLst>
                                      </p:cBhvr>
                                      <p:tavLst>
                                        <p:tav tm="0">
                                          <p:val>
                                            <p:fltVal val="0"/>
                                          </p:val>
                                        </p:tav>
                                        <p:tav tm="100000">
                                          <p:val>
                                            <p:strVal val="#ppt_h"/>
                                          </p:val>
                                        </p:tav>
                                      </p:tavLst>
                                    </p:anim>
                                    <p:anim calcmode="lin" valueType="num">
                                      <p:cBhvr>
                                        <p:cTn id="79" dur="500" fill="hold"/>
                                        <p:tgtEl>
                                          <p:spTgt spid="9"/>
                                        </p:tgtEl>
                                        <p:attrNameLst>
                                          <p:attrName>style.rotation</p:attrName>
                                        </p:attrNameLst>
                                      </p:cBhvr>
                                      <p:tavLst>
                                        <p:tav tm="0">
                                          <p:val>
                                            <p:fltVal val="360"/>
                                          </p:val>
                                        </p:tav>
                                        <p:tav tm="100000">
                                          <p:val>
                                            <p:fltVal val="0"/>
                                          </p:val>
                                        </p:tav>
                                      </p:tavLst>
                                    </p:anim>
                                    <p:animEffect transition="in" filter="fade">
                                      <p:cBhvr>
                                        <p:cTn id="8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 grpId="0"/>
      <p:bldP spid="7" grpId="0" animBg="1"/>
      <p:bldP spid="8" grpId="0" animBg="1"/>
      <p:bldP spid="9" grpId="0" animBg="1"/>
      <p:bldP spid="11" grpId="0"/>
      <p:bldP spid="12" grpId="0" bldLvl="0" animBg="1"/>
      <p:bldP spid="13" grpId="0" bldLvl="0" animBg="1"/>
      <p:bldP spid="14" grpId="0" animBg="1"/>
      <p:bldP spid="15" grpId="0"/>
      <p:bldP spid="17" grpId="0" animBg="1"/>
      <p:bldP spid="18" grpId="0"/>
      <p:bldP spid="20" grpId="0" animBg="1"/>
      <p:bldP spid="21" grpId="0"/>
      <p:bldP spid="31"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Placeholder 35" descr="C:\Users\KIIT\Downloads\Priority-Queue-min-1024x512.pngPriority-Queue-min-1024x512"/>
          <p:cNvPicPr>
            <a:picLocks noGrp="1" noChangeAspect="1"/>
          </p:cNvPicPr>
          <p:nvPr>
            <p:ph type="pic" sz="quarter" idx="18"/>
          </p:nvPr>
        </p:nvPicPr>
        <p:blipFill>
          <a:blip r:embed="rId1"/>
          <a:srcRect/>
          <a:stretch>
            <a:fillRect/>
          </a:stretch>
        </p:blipFill>
        <p:spPr>
          <a:xfrm>
            <a:off x="8219655" y="1249163"/>
            <a:ext cx="3467138" cy="1733550"/>
          </a:xfrm>
        </p:spPr>
      </p:pic>
      <p:sp>
        <p:nvSpPr>
          <p:cNvPr id="5" name="TextBox 4"/>
          <p:cNvSpPr txBox="1"/>
          <p:nvPr/>
        </p:nvSpPr>
        <p:spPr>
          <a:xfrm>
            <a:off x="521411" y="603805"/>
            <a:ext cx="4620820" cy="475615"/>
          </a:xfrm>
          <a:prstGeom prst="rect">
            <a:avLst/>
          </a:prstGeom>
          <a:noFill/>
        </p:spPr>
        <p:txBody>
          <a:bodyPr wrap="square" rtlCol="0">
            <a:spAutoFit/>
          </a:bodyPr>
          <a:lstStyle/>
          <a:p>
            <a:r>
              <a:rPr lang="en-IN" altLang="en-US" sz="2500" b="1" dirty="0">
                <a:gradFill>
                  <a:gsLst>
                    <a:gs pos="0">
                      <a:srgbClr val="CE5AC5"/>
                    </a:gs>
                    <a:gs pos="87000">
                      <a:srgbClr val="F64E66"/>
                    </a:gs>
                  </a:gsLst>
                  <a:lin ang="0" scaled="1"/>
                </a:gradFill>
                <a:latin typeface="+mj-lt"/>
                <a:cs typeface="Arial bold" panose="020B0704020202020204" pitchFamily="34" charset="0"/>
                <a:sym typeface="+mn-lt"/>
              </a:rPr>
              <a:t>PRIORITY QUEUE</a:t>
            </a:r>
            <a:endParaRPr lang="en-IN" altLang="en-US" sz="2500" b="1" dirty="0">
              <a:gradFill>
                <a:gsLst>
                  <a:gs pos="0">
                    <a:srgbClr val="CE5AC5"/>
                  </a:gs>
                  <a:gs pos="87000">
                    <a:srgbClr val="F64E66"/>
                  </a:gs>
                </a:gsLst>
                <a:lin ang="0" scaled="1"/>
              </a:gradFill>
              <a:latin typeface="+mj-lt"/>
              <a:cs typeface="Arial bold" panose="020B0704020202020204" pitchFamily="34" charset="0"/>
              <a:sym typeface="+mn-lt"/>
            </a:endParaRPr>
          </a:p>
        </p:txBody>
      </p:sp>
      <p:sp>
        <p:nvSpPr>
          <p:cNvPr id="6" name="TextBox 5"/>
          <p:cNvSpPr txBox="1"/>
          <p:nvPr/>
        </p:nvSpPr>
        <p:spPr>
          <a:xfrm>
            <a:off x="521575" y="1393196"/>
            <a:ext cx="5067858" cy="5200650"/>
          </a:xfrm>
          <a:prstGeom prst="rect">
            <a:avLst/>
          </a:prstGeom>
          <a:noFill/>
        </p:spPr>
        <p:txBody>
          <a:bodyPr wrap="square" rtlCol="0">
            <a:spAutoFit/>
          </a:bodyPr>
          <a:lstStyle/>
          <a:p>
            <a:pPr algn="just">
              <a:lnSpc>
                <a:spcPct val="100000"/>
              </a:lnSpc>
            </a:pPr>
            <a:r>
              <a:rPr lang="en-US" altLang="zh-CN" sz="2000" dirty="0">
                <a:solidFill>
                  <a:schemeClr val="tx1">
                    <a:lumMod val="85000"/>
                    <a:lumOff val="15000"/>
                  </a:schemeClr>
                </a:solidFill>
                <a:latin typeface="Arial" panose="020B0604020202020204" pitchFamily="34" charset="0"/>
                <a:cs typeface="Arial" panose="020B0604020202020204" pitchFamily="34" charset="0"/>
                <a:sym typeface="+mn-lt"/>
              </a:rPr>
              <a:t>A Priority Queue is a data structure that manages elements with associated priorities. It guarantees that the element with the highest or lowest priority is swiftly accessible. Operations like insertion and extraction maintain order based on priority, making it vital for applications demanding efficient task scheduling. Whether implemented as a binary heap or another structure, a Priority Queue optimizes algorithms, enabling quick access and manipulation of high-priority elements, contributing to the streamlined execution of tasks in diverse computing contexts.</a:t>
            </a:r>
            <a:endParaRPr lang="en-US" altLang="zh-CN" sz="2000" dirty="0">
              <a:solidFill>
                <a:schemeClr val="tx1">
                  <a:lumMod val="85000"/>
                  <a:lumOff val="15000"/>
                </a:schemeClr>
              </a:solidFill>
              <a:latin typeface="Arial" panose="020B0604020202020204" pitchFamily="34" charset="0"/>
              <a:cs typeface="Arial" panose="020B0604020202020204" pitchFamily="34" charset="0"/>
              <a:sym typeface="+mn-lt"/>
            </a:endParaRPr>
          </a:p>
          <a:p>
            <a:pPr algn="just">
              <a:lnSpc>
                <a:spcPct val="100000"/>
              </a:lnSpc>
            </a:pPr>
            <a:endParaRPr lang="en-US" altLang="zh-CN" sz="1300" dirty="0">
              <a:solidFill>
                <a:schemeClr val="bg1">
                  <a:lumMod val="65000"/>
                </a:schemeClr>
              </a:solidFill>
              <a:latin typeface="Arial" panose="020B0604020202020204" pitchFamily="34" charset="0"/>
              <a:cs typeface="Arial" panose="020B0604020202020204" pitchFamily="34" charset="0"/>
              <a:sym typeface="+mn-lt"/>
            </a:endParaRPr>
          </a:p>
          <a:p>
            <a:pPr algn="just">
              <a:lnSpc>
                <a:spcPct val="100000"/>
              </a:lnSpc>
            </a:pPr>
            <a:endParaRPr lang="en-US" altLang="zh-CN" sz="1300" dirty="0">
              <a:solidFill>
                <a:schemeClr val="bg1">
                  <a:lumMod val="65000"/>
                </a:schemeClr>
              </a:solidFill>
              <a:latin typeface="Arial" panose="020B0604020202020204" pitchFamily="34" charset="0"/>
              <a:cs typeface="Arial" panose="020B0604020202020204" pitchFamily="34" charset="0"/>
              <a:sym typeface="+mn-lt"/>
            </a:endParaRPr>
          </a:p>
          <a:p>
            <a:pPr algn="just">
              <a:lnSpc>
                <a:spcPct val="100000"/>
              </a:lnSpc>
            </a:pPr>
            <a:endParaRPr lang="en-US" altLang="zh-CN" sz="1300" dirty="0">
              <a:solidFill>
                <a:schemeClr val="bg1">
                  <a:lumMod val="65000"/>
                </a:schemeClr>
              </a:solidFill>
              <a:latin typeface="Arial" panose="020B0604020202020204" pitchFamily="34" charset="0"/>
              <a:cs typeface="Arial" panose="020B0604020202020204" pitchFamily="34" charset="0"/>
              <a:sym typeface="+mn-lt"/>
            </a:endParaRPr>
          </a:p>
          <a:p>
            <a:pPr algn="just">
              <a:lnSpc>
                <a:spcPct val="100000"/>
              </a:lnSpc>
            </a:pPr>
            <a:endParaRPr lang="en-US" altLang="zh-CN" sz="1300" dirty="0">
              <a:solidFill>
                <a:schemeClr val="bg1">
                  <a:lumMod val="65000"/>
                </a:schemeClr>
              </a:solidFill>
              <a:latin typeface="Arial" panose="020B0604020202020204" pitchFamily="34" charset="0"/>
              <a:cs typeface="Arial" panose="020B0604020202020204" pitchFamily="34" charset="0"/>
              <a:sym typeface="+mn-lt"/>
            </a:endParaRPr>
          </a:p>
        </p:txBody>
      </p:sp>
      <p:sp>
        <p:nvSpPr>
          <p:cNvPr id="16" name="Rectangle: Rounded Corners 15"/>
          <p:cNvSpPr/>
          <p:nvPr/>
        </p:nvSpPr>
        <p:spPr>
          <a:xfrm>
            <a:off x="8219656" y="2870835"/>
            <a:ext cx="3467138" cy="1324027"/>
          </a:xfrm>
          <a:prstGeom prst="roundRect">
            <a:avLst>
              <a:gd name="adj" fmla="val 12740"/>
            </a:avLst>
          </a:prstGeom>
          <a:solidFill>
            <a:schemeClr val="bg1"/>
          </a:solidFill>
          <a:ln>
            <a:noFill/>
          </a:ln>
          <a:effectLst>
            <a:outerShdw blurRad="393700" dist="88900" dir="4200000" sx="104000" sy="104000" algn="ctr" rotWithShape="0">
              <a:schemeClr val="tx1">
                <a:lumMod val="95000"/>
                <a:lumOff val="5000"/>
                <a:alpha val="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cs typeface="+mn-ea"/>
              <a:sym typeface="+mn-lt"/>
            </a:endParaRPr>
          </a:p>
        </p:txBody>
      </p:sp>
      <p:sp>
        <p:nvSpPr>
          <p:cNvPr id="17" name="Rectangle: Rounded Corners 16"/>
          <p:cNvSpPr/>
          <p:nvPr/>
        </p:nvSpPr>
        <p:spPr>
          <a:xfrm>
            <a:off x="8340664" y="2986826"/>
            <a:ext cx="1105766" cy="1092046"/>
          </a:xfrm>
          <a:prstGeom prst="roundRect">
            <a:avLst>
              <a:gd name="adj" fmla="val 12740"/>
            </a:avLst>
          </a:prstGeom>
          <a:solidFill>
            <a:schemeClr val="bg1"/>
          </a:solidFill>
          <a:ln>
            <a:noFill/>
          </a:ln>
          <a:effectLst>
            <a:outerShdw blurRad="393700" dist="88900" dir="4200000" sx="104000" sy="104000" algn="ctr" rotWithShape="0">
              <a:schemeClr val="tx1">
                <a:lumMod val="95000"/>
                <a:lumOff val="5000"/>
                <a:alpha val="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cs typeface="+mn-ea"/>
              <a:sym typeface="+mn-lt"/>
            </a:endParaRPr>
          </a:p>
        </p:txBody>
      </p:sp>
      <p:sp>
        <p:nvSpPr>
          <p:cNvPr id="18" name="TextBox 17"/>
          <p:cNvSpPr txBox="1"/>
          <p:nvPr/>
        </p:nvSpPr>
        <p:spPr>
          <a:xfrm>
            <a:off x="9511226" y="3276627"/>
            <a:ext cx="3290374" cy="321945"/>
          </a:xfrm>
          <a:prstGeom prst="rect">
            <a:avLst/>
          </a:prstGeom>
          <a:noFill/>
        </p:spPr>
        <p:txBody>
          <a:bodyPr wrap="square" rtlCol="0">
            <a:spAutoFit/>
          </a:bodyPr>
          <a:lstStyle/>
          <a:p>
            <a:r>
              <a:rPr lang="en-IN" altLang="en-US" sz="1500" b="1" dirty="0">
                <a:gradFill flip="none" rotWithShape="1">
                  <a:gsLst>
                    <a:gs pos="0">
                      <a:srgbClr val="CE5AC5"/>
                    </a:gs>
                    <a:gs pos="100000">
                      <a:srgbClr val="F64E66"/>
                    </a:gs>
                  </a:gsLst>
                  <a:lin ang="0" scaled="1"/>
                  <a:tileRect/>
                </a:gradFill>
                <a:latin typeface="Arial bold" panose="020B0704020202020204" pitchFamily="34" charset="0"/>
                <a:cs typeface="Arial bold" panose="020B0704020202020204" pitchFamily="34" charset="0"/>
                <a:sym typeface="+mn-lt"/>
              </a:rPr>
              <a:t>PRIORITY QUEUE</a:t>
            </a:r>
            <a:endParaRPr lang="en-IN" altLang="en-US" sz="1500" b="1" dirty="0">
              <a:gradFill flip="none" rotWithShape="1">
                <a:gsLst>
                  <a:gs pos="0">
                    <a:srgbClr val="CE5AC5"/>
                  </a:gs>
                  <a:gs pos="100000">
                    <a:srgbClr val="F64E66"/>
                  </a:gs>
                </a:gsLst>
                <a:lin ang="0" scaled="1"/>
                <a:tileRect/>
              </a:gradFill>
              <a:latin typeface="Arial bold" panose="020B0704020202020204" pitchFamily="34" charset="0"/>
              <a:cs typeface="Arial bold" panose="020B0704020202020204" pitchFamily="34" charset="0"/>
              <a:sym typeface="+mn-lt"/>
            </a:endParaRPr>
          </a:p>
        </p:txBody>
      </p:sp>
      <p:sp>
        <p:nvSpPr>
          <p:cNvPr id="19" name="TextBox 18"/>
          <p:cNvSpPr txBox="1"/>
          <p:nvPr/>
        </p:nvSpPr>
        <p:spPr>
          <a:xfrm>
            <a:off x="9511227" y="3564588"/>
            <a:ext cx="1865472" cy="275590"/>
          </a:xfrm>
          <a:prstGeom prst="rect">
            <a:avLst/>
          </a:prstGeom>
          <a:noFill/>
        </p:spPr>
        <p:txBody>
          <a:bodyPr wrap="square" rtlCol="0">
            <a:spAutoFit/>
          </a:bodyPr>
          <a:lstStyle/>
          <a:p>
            <a:r>
              <a:rPr lang="en-US" sz="1200" dirty="0">
                <a:solidFill>
                  <a:schemeClr val="tx1">
                    <a:lumMod val="65000"/>
                    <a:lumOff val="35000"/>
                  </a:schemeClr>
                </a:solidFill>
                <a:latin typeface="Arial bold" panose="020B0704020202020204" pitchFamily="34" charset="0"/>
                <a:cs typeface="Arial bold" panose="020B0704020202020204" pitchFamily="34" charset="0"/>
                <a:sym typeface="+mn-lt"/>
              </a:rPr>
              <a:t>FOR </a:t>
            </a:r>
            <a:r>
              <a:rPr lang="en-IN" altLang="en-US" sz="1200" dirty="0">
                <a:solidFill>
                  <a:schemeClr val="tx1">
                    <a:lumMod val="65000"/>
                    <a:lumOff val="35000"/>
                  </a:schemeClr>
                </a:solidFill>
                <a:latin typeface="Arial bold" panose="020B0704020202020204" pitchFamily="34" charset="0"/>
                <a:cs typeface="Arial bold" panose="020B0704020202020204" pitchFamily="34" charset="0"/>
                <a:sym typeface="+mn-lt"/>
              </a:rPr>
              <a:t>OPTIMIZATION</a:t>
            </a:r>
            <a:endParaRPr lang="en-IN" altLang="en-US" sz="1200" b="1" dirty="0">
              <a:solidFill>
                <a:schemeClr val="tx1">
                  <a:lumMod val="65000"/>
                  <a:lumOff val="35000"/>
                </a:schemeClr>
              </a:solidFill>
              <a:latin typeface="Arial bold" panose="020B0704020202020204" pitchFamily="34" charset="0"/>
              <a:cs typeface="Arial bold" panose="020B0704020202020204" pitchFamily="34" charset="0"/>
              <a:sym typeface="+mn-lt"/>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4319" y="3287068"/>
            <a:ext cx="539496" cy="539496"/>
          </a:xfrm>
          <a:prstGeom prst="rect">
            <a:avLst/>
          </a:prstGeom>
        </p:spPr>
      </p:pic>
      <p:sp>
        <p:nvSpPr>
          <p:cNvPr id="25" name="Freeform 20"/>
          <p:cNvSpPr/>
          <p:nvPr/>
        </p:nvSpPr>
        <p:spPr bwMode="auto">
          <a:xfrm rot="18376696">
            <a:off x="364941" y="515350"/>
            <a:ext cx="1375460" cy="1142997"/>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solidFill>
            <a:schemeClr val="bg1">
              <a:lumMod val="95000"/>
              <a:alpha val="12000"/>
            </a:schemeClr>
          </a:solidFill>
          <a:ln>
            <a:noFill/>
          </a:ln>
          <a:effectLst/>
        </p:spPr>
        <p:txBody>
          <a:bodyPr vert="horz" wrap="square" lIns="91440" tIns="45720" rIns="91440" bIns="45720" numCol="1" anchor="t" anchorCtr="0" compatLnSpc="1"/>
          <a:lstStyle/>
          <a:p>
            <a:endParaRPr lang="en-US">
              <a:cs typeface="+mn-ea"/>
              <a:sym typeface="+mn-lt"/>
            </a:endParaRPr>
          </a:p>
        </p:txBody>
      </p:sp>
      <p:sp>
        <p:nvSpPr>
          <p:cNvPr id="26" name="Freeform 20"/>
          <p:cNvSpPr/>
          <p:nvPr/>
        </p:nvSpPr>
        <p:spPr bwMode="auto">
          <a:xfrm rot="18376696">
            <a:off x="10124846" y="4589871"/>
            <a:ext cx="1375460" cy="1142997"/>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solidFill>
            <a:schemeClr val="bg1">
              <a:lumMod val="95000"/>
              <a:alpha val="12000"/>
            </a:schemeClr>
          </a:solidFill>
          <a:ln>
            <a:noFill/>
          </a:ln>
          <a:effectLst/>
        </p:spPr>
        <p:txBody>
          <a:bodyPr vert="horz" wrap="square" lIns="91440" tIns="45720" rIns="91440" bIns="45720" numCol="1" anchor="t" anchorCtr="0" compatLnSpc="1"/>
          <a:lstStyle/>
          <a:p>
            <a:endParaRPr lang="en-US">
              <a:cs typeface="+mn-ea"/>
              <a:sym typeface="+mn-lt"/>
            </a:endParaRPr>
          </a:p>
        </p:txBody>
      </p:sp>
      <p:sp>
        <p:nvSpPr>
          <p:cNvPr id="30" name="Freeform 20"/>
          <p:cNvSpPr/>
          <p:nvPr/>
        </p:nvSpPr>
        <p:spPr bwMode="auto">
          <a:xfrm rot="5400000">
            <a:off x="5611403"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gradFill>
              <a:gsLst>
                <a:gs pos="0">
                  <a:srgbClr val="F64E66"/>
                </a:gs>
                <a:gs pos="100000">
                  <a:srgbClr val="CE5AC5"/>
                </a:gs>
              </a:gsLst>
              <a:lin ang="5400000" scaled="1"/>
            </a:gradFill>
          </a:ln>
          <a:effectLst/>
        </p:spPr>
        <p:txBody>
          <a:bodyPr vert="horz" wrap="square" lIns="91440" tIns="45720" rIns="91440" bIns="45720" numCol="1" anchor="t" anchorCtr="0" compatLnSpc="1"/>
          <a:lstStyle/>
          <a:p>
            <a:endParaRPr lang="en-US">
              <a:cs typeface="+mn-ea"/>
              <a:sym typeface="+mn-lt"/>
            </a:endParaRPr>
          </a:p>
        </p:txBody>
      </p:sp>
      <p:sp>
        <p:nvSpPr>
          <p:cNvPr id="31" name="Freeform 20"/>
          <p:cNvSpPr/>
          <p:nvPr/>
        </p:nvSpPr>
        <p:spPr bwMode="auto">
          <a:xfrm rot="5400000">
            <a:off x="5977128"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gradFill>
              <a:gsLst>
                <a:gs pos="0">
                  <a:srgbClr val="F64E66"/>
                </a:gs>
                <a:gs pos="100000">
                  <a:srgbClr val="CE5AC5"/>
                </a:gs>
              </a:gsLst>
              <a:lin ang="5400000" scaled="1"/>
            </a:gradFill>
          </a:ln>
          <a:effectLst/>
        </p:spPr>
        <p:txBody>
          <a:bodyPr vert="horz" wrap="square" lIns="91440" tIns="45720" rIns="91440" bIns="45720" numCol="1" anchor="t" anchorCtr="0" compatLnSpc="1"/>
          <a:lstStyle/>
          <a:p>
            <a:endParaRPr lang="en-US">
              <a:cs typeface="+mn-ea"/>
              <a:sym typeface="+mn-lt"/>
            </a:endParaRPr>
          </a:p>
        </p:txBody>
      </p:sp>
      <p:sp>
        <p:nvSpPr>
          <p:cNvPr id="32" name="Freeform 20"/>
          <p:cNvSpPr/>
          <p:nvPr/>
        </p:nvSpPr>
        <p:spPr bwMode="auto">
          <a:xfrm rot="5400000">
            <a:off x="6342853"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gradFill flip="none" rotWithShape="1">
            <a:gsLst>
              <a:gs pos="0">
                <a:srgbClr val="CE5AC5"/>
              </a:gs>
              <a:gs pos="100000">
                <a:srgbClr val="F64E66"/>
              </a:gs>
            </a:gsLst>
            <a:lin ang="2700000" scaled="1"/>
            <a:tileRect/>
          </a:gradFill>
          <a:ln>
            <a:noFill/>
          </a:ln>
          <a:effectLst/>
        </p:spPr>
        <p:txBody>
          <a:bodyPr vert="horz" wrap="square" lIns="91440" tIns="45720" rIns="91440" bIns="45720" numCol="1" anchor="t" anchorCtr="0" compatLnSpc="1"/>
          <a:lstStyle/>
          <a:p>
            <a:endParaRPr 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par>
                                <p:cTn id="10" presetID="23" presetClass="entr" presetSubtype="16" fill="hold" grpId="0" nodeType="withEffect">
                                  <p:stCondLst>
                                    <p:cond delay="1500"/>
                                  </p:stCondLst>
                                  <p:iterate type="wd">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1080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1100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childTnLst>
                                </p:cTn>
                              </p:par>
                              <p:par>
                                <p:cTn id="22" presetID="49" presetClass="entr" presetSubtype="0" decel="100000" fill="hold" nodeType="withEffect">
                                  <p:stCondLst>
                                    <p:cond delay="1150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 calcmode="lin" valueType="num">
                                      <p:cBhvr>
                                        <p:cTn id="26" dur="500" fill="hold"/>
                                        <p:tgtEl>
                                          <p:spTgt spid="21"/>
                                        </p:tgtEl>
                                        <p:attrNameLst>
                                          <p:attrName>style.rotation</p:attrName>
                                        </p:attrNameLst>
                                      </p:cBhvr>
                                      <p:tavLst>
                                        <p:tav tm="0">
                                          <p:val>
                                            <p:fltVal val="360"/>
                                          </p:val>
                                        </p:tav>
                                        <p:tav tm="100000">
                                          <p:val>
                                            <p:fltVal val="0"/>
                                          </p:val>
                                        </p:tav>
                                      </p:tavLst>
                                    </p:anim>
                                    <p:animEffect transition="in" filter="fade">
                                      <p:cBhvr>
                                        <p:cTn id="27" dur="500"/>
                                        <p:tgtEl>
                                          <p:spTgt spid="21"/>
                                        </p:tgtEl>
                                      </p:cBhvr>
                                    </p:animEffect>
                                  </p:childTnLst>
                                </p:cTn>
                              </p:par>
                              <p:par>
                                <p:cTn id="28" presetID="49" presetClass="entr" presetSubtype="0" decel="100000" fill="hold" grpId="0" nodeType="withEffect">
                                  <p:stCondLst>
                                    <p:cond delay="12000"/>
                                  </p:stCondLst>
                                  <p:childTnLst>
                                    <p:set>
                                      <p:cBhvr>
                                        <p:cTn id="29" dur="1" fill="hold">
                                          <p:stCondLst>
                                            <p:cond delay="0"/>
                                          </p:stCondLst>
                                        </p:cTn>
                                        <p:tgtEl>
                                          <p:spTgt spid="18"/>
                                        </p:tgtEl>
                                        <p:attrNameLst>
                                          <p:attrName>style.visibility</p:attrName>
                                        </p:attrNameLst>
                                      </p:cBhvr>
                                      <p:to>
                                        <p:strVal val="visible"/>
                                      </p:to>
                                    </p:set>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fltVal val="0"/>
                                          </p:val>
                                        </p:tav>
                                        <p:tav tm="100000">
                                          <p:val>
                                            <p:strVal val="#ppt_h"/>
                                          </p:val>
                                        </p:tav>
                                      </p:tavLst>
                                    </p:anim>
                                    <p:anim calcmode="lin" valueType="num">
                                      <p:cBhvr>
                                        <p:cTn id="32" dur="500" fill="hold"/>
                                        <p:tgtEl>
                                          <p:spTgt spid="18"/>
                                        </p:tgtEl>
                                        <p:attrNameLst>
                                          <p:attrName>style.rotation</p:attrName>
                                        </p:attrNameLst>
                                      </p:cBhvr>
                                      <p:tavLst>
                                        <p:tav tm="0">
                                          <p:val>
                                            <p:fltVal val="360"/>
                                          </p:val>
                                        </p:tav>
                                        <p:tav tm="100000">
                                          <p:val>
                                            <p:fltVal val="0"/>
                                          </p:val>
                                        </p:tav>
                                      </p:tavLst>
                                    </p:anim>
                                    <p:animEffect transition="in" filter="fade">
                                      <p:cBhvr>
                                        <p:cTn id="33" dur="500"/>
                                        <p:tgtEl>
                                          <p:spTgt spid="18"/>
                                        </p:tgtEl>
                                      </p:cBhvr>
                                    </p:animEffect>
                                  </p:childTnLst>
                                </p:cTn>
                              </p:par>
                              <p:par>
                                <p:cTn id="34" presetID="23" presetClass="entr" presetSubtype="16" fill="hold" grpId="0" nodeType="withEffect">
                                  <p:stCondLst>
                                    <p:cond delay="12500"/>
                                  </p:stCondLst>
                                  <p:iterate type="wd">
                                    <p:tmPct val="10000"/>
                                  </p:iterate>
                                  <p:childTnLst>
                                    <p:set>
                                      <p:cBhvr>
                                        <p:cTn id="35" dur="1" fill="hold">
                                          <p:stCondLst>
                                            <p:cond delay="0"/>
                                          </p:stCondLst>
                                        </p:cTn>
                                        <p:tgtEl>
                                          <p:spTgt spid="19"/>
                                        </p:tgtEl>
                                        <p:attrNameLst>
                                          <p:attrName>style.visibility</p:attrName>
                                        </p:attrNameLst>
                                      </p:cBhvr>
                                      <p:to>
                                        <p:strVal val="visible"/>
                                      </p:to>
                                    </p:set>
                                    <p:anim calcmode="lin" valueType="num">
                                      <p:cBhvr>
                                        <p:cTn id="36" dur="500" fill="hold"/>
                                        <p:tgtEl>
                                          <p:spTgt spid="19"/>
                                        </p:tgtEl>
                                        <p:attrNameLst>
                                          <p:attrName>ppt_w</p:attrName>
                                        </p:attrNameLst>
                                      </p:cBhvr>
                                      <p:tavLst>
                                        <p:tav tm="0">
                                          <p:val>
                                            <p:fltVal val="0"/>
                                          </p:val>
                                        </p:tav>
                                        <p:tav tm="100000">
                                          <p:val>
                                            <p:strVal val="#ppt_w"/>
                                          </p:val>
                                        </p:tav>
                                      </p:tavLst>
                                    </p:anim>
                                    <p:anim calcmode="lin" valueType="num">
                                      <p:cBhvr>
                                        <p:cTn id="37" dur="500" fill="hold"/>
                                        <p:tgtEl>
                                          <p:spTgt spid="19"/>
                                        </p:tgtEl>
                                        <p:attrNameLst>
                                          <p:attrName>ppt_h</p:attrName>
                                        </p:attrNameLst>
                                      </p:cBhvr>
                                      <p:tavLst>
                                        <p:tav tm="0">
                                          <p:val>
                                            <p:fltVal val="0"/>
                                          </p:val>
                                        </p:tav>
                                        <p:tav tm="100000">
                                          <p:val>
                                            <p:strVal val="#ppt_h"/>
                                          </p:val>
                                        </p:tav>
                                      </p:tavLst>
                                    </p:anim>
                                  </p:childTnLst>
                                </p:cTn>
                              </p:par>
                              <p:par>
                                <p:cTn id="38" presetID="49" presetClass="entr" presetSubtype="0" decel="100000" fill="hold" grpId="0" nodeType="withEffect">
                                  <p:stCondLst>
                                    <p:cond delay="7800"/>
                                  </p:stCondLst>
                                  <p:childTnLst>
                                    <p:set>
                                      <p:cBhvr>
                                        <p:cTn id="39" dur="1" fill="hold">
                                          <p:stCondLst>
                                            <p:cond delay="0"/>
                                          </p:stCondLst>
                                        </p:cTn>
                                        <p:tgtEl>
                                          <p:spTgt spid="25"/>
                                        </p:tgtEl>
                                        <p:attrNameLst>
                                          <p:attrName>style.visibility</p:attrName>
                                        </p:attrNameLst>
                                      </p:cBhvr>
                                      <p:to>
                                        <p:strVal val="visible"/>
                                      </p:to>
                                    </p:set>
                                    <p:anim calcmode="lin" valueType="num">
                                      <p:cBhvr>
                                        <p:cTn id="40" dur="1000" fill="hold"/>
                                        <p:tgtEl>
                                          <p:spTgt spid="25"/>
                                        </p:tgtEl>
                                        <p:attrNameLst>
                                          <p:attrName>ppt_w</p:attrName>
                                        </p:attrNameLst>
                                      </p:cBhvr>
                                      <p:tavLst>
                                        <p:tav tm="0">
                                          <p:val>
                                            <p:fltVal val="0"/>
                                          </p:val>
                                        </p:tav>
                                        <p:tav tm="100000">
                                          <p:val>
                                            <p:strVal val="#ppt_w"/>
                                          </p:val>
                                        </p:tav>
                                      </p:tavLst>
                                    </p:anim>
                                    <p:anim calcmode="lin" valueType="num">
                                      <p:cBhvr>
                                        <p:cTn id="41" dur="1000" fill="hold"/>
                                        <p:tgtEl>
                                          <p:spTgt spid="25"/>
                                        </p:tgtEl>
                                        <p:attrNameLst>
                                          <p:attrName>ppt_h</p:attrName>
                                        </p:attrNameLst>
                                      </p:cBhvr>
                                      <p:tavLst>
                                        <p:tav tm="0">
                                          <p:val>
                                            <p:fltVal val="0"/>
                                          </p:val>
                                        </p:tav>
                                        <p:tav tm="100000">
                                          <p:val>
                                            <p:strVal val="#ppt_h"/>
                                          </p:val>
                                        </p:tav>
                                      </p:tavLst>
                                    </p:anim>
                                    <p:anim calcmode="lin" valueType="num">
                                      <p:cBhvr>
                                        <p:cTn id="42" dur="1000" fill="hold"/>
                                        <p:tgtEl>
                                          <p:spTgt spid="25"/>
                                        </p:tgtEl>
                                        <p:attrNameLst>
                                          <p:attrName>style.rotation</p:attrName>
                                        </p:attrNameLst>
                                      </p:cBhvr>
                                      <p:tavLst>
                                        <p:tav tm="0">
                                          <p:val>
                                            <p:fltVal val="360"/>
                                          </p:val>
                                        </p:tav>
                                        <p:tav tm="100000">
                                          <p:val>
                                            <p:fltVal val="0"/>
                                          </p:val>
                                        </p:tav>
                                      </p:tavLst>
                                    </p:anim>
                                    <p:animEffect transition="in" filter="fade">
                                      <p:cBhvr>
                                        <p:cTn id="43" dur="1000"/>
                                        <p:tgtEl>
                                          <p:spTgt spid="25"/>
                                        </p:tgtEl>
                                      </p:cBhvr>
                                    </p:animEffect>
                                  </p:childTnLst>
                                </p:cTn>
                              </p:par>
                              <p:par>
                                <p:cTn id="44" presetID="49" presetClass="entr" presetSubtype="0" decel="100000" fill="hold" grpId="0" nodeType="withEffect">
                                  <p:stCondLst>
                                    <p:cond delay="8800"/>
                                  </p:stCondLst>
                                  <p:childTnLst>
                                    <p:set>
                                      <p:cBhvr>
                                        <p:cTn id="45" dur="1" fill="hold">
                                          <p:stCondLst>
                                            <p:cond delay="0"/>
                                          </p:stCondLst>
                                        </p:cTn>
                                        <p:tgtEl>
                                          <p:spTgt spid="26"/>
                                        </p:tgtEl>
                                        <p:attrNameLst>
                                          <p:attrName>style.visibility</p:attrName>
                                        </p:attrNameLst>
                                      </p:cBhvr>
                                      <p:to>
                                        <p:strVal val="visible"/>
                                      </p:to>
                                    </p:set>
                                    <p:anim calcmode="lin" valueType="num">
                                      <p:cBhvr>
                                        <p:cTn id="46" dur="1000" fill="hold"/>
                                        <p:tgtEl>
                                          <p:spTgt spid="26"/>
                                        </p:tgtEl>
                                        <p:attrNameLst>
                                          <p:attrName>ppt_w</p:attrName>
                                        </p:attrNameLst>
                                      </p:cBhvr>
                                      <p:tavLst>
                                        <p:tav tm="0">
                                          <p:val>
                                            <p:fltVal val="0"/>
                                          </p:val>
                                        </p:tav>
                                        <p:tav tm="100000">
                                          <p:val>
                                            <p:strVal val="#ppt_w"/>
                                          </p:val>
                                        </p:tav>
                                      </p:tavLst>
                                    </p:anim>
                                    <p:anim calcmode="lin" valueType="num">
                                      <p:cBhvr>
                                        <p:cTn id="47" dur="1000" fill="hold"/>
                                        <p:tgtEl>
                                          <p:spTgt spid="26"/>
                                        </p:tgtEl>
                                        <p:attrNameLst>
                                          <p:attrName>ppt_h</p:attrName>
                                        </p:attrNameLst>
                                      </p:cBhvr>
                                      <p:tavLst>
                                        <p:tav tm="0">
                                          <p:val>
                                            <p:fltVal val="0"/>
                                          </p:val>
                                        </p:tav>
                                        <p:tav tm="100000">
                                          <p:val>
                                            <p:strVal val="#ppt_h"/>
                                          </p:val>
                                        </p:tav>
                                      </p:tavLst>
                                    </p:anim>
                                    <p:anim calcmode="lin" valueType="num">
                                      <p:cBhvr>
                                        <p:cTn id="48" dur="1000" fill="hold"/>
                                        <p:tgtEl>
                                          <p:spTgt spid="26"/>
                                        </p:tgtEl>
                                        <p:attrNameLst>
                                          <p:attrName>style.rotation</p:attrName>
                                        </p:attrNameLst>
                                      </p:cBhvr>
                                      <p:tavLst>
                                        <p:tav tm="0">
                                          <p:val>
                                            <p:fltVal val="360"/>
                                          </p:val>
                                        </p:tav>
                                        <p:tav tm="100000">
                                          <p:val>
                                            <p:fltVal val="0"/>
                                          </p:val>
                                        </p:tav>
                                      </p:tavLst>
                                    </p:anim>
                                    <p:animEffect transition="in" filter="fade">
                                      <p:cBhvr>
                                        <p:cTn id="49" dur="1000"/>
                                        <p:tgtEl>
                                          <p:spTgt spid="26"/>
                                        </p:tgtEl>
                                      </p:cBhvr>
                                    </p:animEffect>
                                  </p:childTnLst>
                                </p:cTn>
                              </p:par>
                              <p:par>
                                <p:cTn id="50" presetID="49" presetClass="entr" presetSubtype="0" decel="100000" fill="hold" grpId="0" nodeType="withEffect">
                                  <p:stCondLst>
                                    <p:cond delay="3700"/>
                                  </p:stCondLst>
                                  <p:childTnLst>
                                    <p:set>
                                      <p:cBhvr>
                                        <p:cTn id="51" dur="1" fill="hold">
                                          <p:stCondLst>
                                            <p:cond delay="0"/>
                                          </p:stCondLst>
                                        </p:cTn>
                                        <p:tgtEl>
                                          <p:spTgt spid="30"/>
                                        </p:tgtEl>
                                        <p:attrNameLst>
                                          <p:attrName>style.visibility</p:attrName>
                                        </p:attrNameLst>
                                      </p:cBhvr>
                                      <p:to>
                                        <p:strVal val="visible"/>
                                      </p:to>
                                    </p:set>
                                    <p:anim calcmode="lin" valueType="num">
                                      <p:cBhvr>
                                        <p:cTn id="52" dur="500" fill="hold"/>
                                        <p:tgtEl>
                                          <p:spTgt spid="30"/>
                                        </p:tgtEl>
                                        <p:attrNameLst>
                                          <p:attrName>ppt_w</p:attrName>
                                        </p:attrNameLst>
                                      </p:cBhvr>
                                      <p:tavLst>
                                        <p:tav tm="0">
                                          <p:val>
                                            <p:fltVal val="0"/>
                                          </p:val>
                                        </p:tav>
                                        <p:tav tm="100000">
                                          <p:val>
                                            <p:strVal val="#ppt_w"/>
                                          </p:val>
                                        </p:tav>
                                      </p:tavLst>
                                    </p:anim>
                                    <p:anim calcmode="lin" valueType="num">
                                      <p:cBhvr>
                                        <p:cTn id="53" dur="500" fill="hold"/>
                                        <p:tgtEl>
                                          <p:spTgt spid="30"/>
                                        </p:tgtEl>
                                        <p:attrNameLst>
                                          <p:attrName>ppt_h</p:attrName>
                                        </p:attrNameLst>
                                      </p:cBhvr>
                                      <p:tavLst>
                                        <p:tav tm="0">
                                          <p:val>
                                            <p:fltVal val="0"/>
                                          </p:val>
                                        </p:tav>
                                        <p:tav tm="100000">
                                          <p:val>
                                            <p:strVal val="#ppt_h"/>
                                          </p:val>
                                        </p:tav>
                                      </p:tavLst>
                                    </p:anim>
                                    <p:anim calcmode="lin" valueType="num">
                                      <p:cBhvr>
                                        <p:cTn id="54" dur="500" fill="hold"/>
                                        <p:tgtEl>
                                          <p:spTgt spid="30"/>
                                        </p:tgtEl>
                                        <p:attrNameLst>
                                          <p:attrName>style.rotation</p:attrName>
                                        </p:attrNameLst>
                                      </p:cBhvr>
                                      <p:tavLst>
                                        <p:tav tm="0">
                                          <p:val>
                                            <p:fltVal val="360"/>
                                          </p:val>
                                        </p:tav>
                                        <p:tav tm="100000">
                                          <p:val>
                                            <p:fltVal val="0"/>
                                          </p:val>
                                        </p:tav>
                                      </p:tavLst>
                                    </p:anim>
                                    <p:animEffect transition="in" filter="fade">
                                      <p:cBhvr>
                                        <p:cTn id="55" dur="500"/>
                                        <p:tgtEl>
                                          <p:spTgt spid="30"/>
                                        </p:tgtEl>
                                      </p:cBhvr>
                                    </p:animEffect>
                                  </p:childTnLst>
                                </p:cTn>
                              </p:par>
                              <p:par>
                                <p:cTn id="56" presetID="49" presetClass="entr" presetSubtype="0" decel="100000" fill="hold" grpId="0" nodeType="withEffect">
                                  <p:stCondLst>
                                    <p:cond delay="4000"/>
                                  </p:stCondLst>
                                  <p:childTnLst>
                                    <p:set>
                                      <p:cBhvr>
                                        <p:cTn id="57" dur="1" fill="hold">
                                          <p:stCondLst>
                                            <p:cond delay="0"/>
                                          </p:stCondLst>
                                        </p:cTn>
                                        <p:tgtEl>
                                          <p:spTgt spid="31"/>
                                        </p:tgtEl>
                                        <p:attrNameLst>
                                          <p:attrName>style.visibility</p:attrName>
                                        </p:attrNameLst>
                                      </p:cBhvr>
                                      <p:to>
                                        <p:strVal val="visible"/>
                                      </p:to>
                                    </p:set>
                                    <p:anim calcmode="lin" valueType="num">
                                      <p:cBhvr>
                                        <p:cTn id="58" dur="500" fill="hold"/>
                                        <p:tgtEl>
                                          <p:spTgt spid="31"/>
                                        </p:tgtEl>
                                        <p:attrNameLst>
                                          <p:attrName>ppt_w</p:attrName>
                                        </p:attrNameLst>
                                      </p:cBhvr>
                                      <p:tavLst>
                                        <p:tav tm="0">
                                          <p:val>
                                            <p:fltVal val="0"/>
                                          </p:val>
                                        </p:tav>
                                        <p:tav tm="100000">
                                          <p:val>
                                            <p:strVal val="#ppt_w"/>
                                          </p:val>
                                        </p:tav>
                                      </p:tavLst>
                                    </p:anim>
                                    <p:anim calcmode="lin" valueType="num">
                                      <p:cBhvr>
                                        <p:cTn id="59" dur="500" fill="hold"/>
                                        <p:tgtEl>
                                          <p:spTgt spid="31"/>
                                        </p:tgtEl>
                                        <p:attrNameLst>
                                          <p:attrName>ppt_h</p:attrName>
                                        </p:attrNameLst>
                                      </p:cBhvr>
                                      <p:tavLst>
                                        <p:tav tm="0">
                                          <p:val>
                                            <p:fltVal val="0"/>
                                          </p:val>
                                        </p:tav>
                                        <p:tav tm="100000">
                                          <p:val>
                                            <p:strVal val="#ppt_h"/>
                                          </p:val>
                                        </p:tav>
                                      </p:tavLst>
                                    </p:anim>
                                    <p:anim calcmode="lin" valueType="num">
                                      <p:cBhvr>
                                        <p:cTn id="60" dur="500" fill="hold"/>
                                        <p:tgtEl>
                                          <p:spTgt spid="31"/>
                                        </p:tgtEl>
                                        <p:attrNameLst>
                                          <p:attrName>style.rotation</p:attrName>
                                        </p:attrNameLst>
                                      </p:cBhvr>
                                      <p:tavLst>
                                        <p:tav tm="0">
                                          <p:val>
                                            <p:fltVal val="360"/>
                                          </p:val>
                                        </p:tav>
                                        <p:tav tm="100000">
                                          <p:val>
                                            <p:fltVal val="0"/>
                                          </p:val>
                                        </p:tav>
                                      </p:tavLst>
                                    </p:anim>
                                    <p:animEffect transition="in" filter="fade">
                                      <p:cBhvr>
                                        <p:cTn id="61" dur="500"/>
                                        <p:tgtEl>
                                          <p:spTgt spid="31"/>
                                        </p:tgtEl>
                                      </p:cBhvr>
                                    </p:animEffect>
                                  </p:childTnLst>
                                </p:cTn>
                              </p:par>
                              <p:par>
                                <p:cTn id="62" presetID="49" presetClass="entr" presetSubtype="0" decel="100000" fill="hold" grpId="0" nodeType="withEffect">
                                  <p:stCondLst>
                                    <p:cond delay="4300"/>
                                  </p:stCondLst>
                                  <p:childTnLst>
                                    <p:set>
                                      <p:cBhvr>
                                        <p:cTn id="63" dur="1" fill="hold">
                                          <p:stCondLst>
                                            <p:cond delay="0"/>
                                          </p:stCondLst>
                                        </p:cTn>
                                        <p:tgtEl>
                                          <p:spTgt spid="32"/>
                                        </p:tgtEl>
                                        <p:attrNameLst>
                                          <p:attrName>style.visibility</p:attrName>
                                        </p:attrNameLst>
                                      </p:cBhvr>
                                      <p:to>
                                        <p:strVal val="visible"/>
                                      </p:to>
                                    </p:set>
                                    <p:anim calcmode="lin" valueType="num">
                                      <p:cBhvr>
                                        <p:cTn id="64" dur="500" fill="hold"/>
                                        <p:tgtEl>
                                          <p:spTgt spid="32"/>
                                        </p:tgtEl>
                                        <p:attrNameLst>
                                          <p:attrName>ppt_w</p:attrName>
                                        </p:attrNameLst>
                                      </p:cBhvr>
                                      <p:tavLst>
                                        <p:tav tm="0">
                                          <p:val>
                                            <p:fltVal val="0"/>
                                          </p:val>
                                        </p:tav>
                                        <p:tav tm="100000">
                                          <p:val>
                                            <p:strVal val="#ppt_w"/>
                                          </p:val>
                                        </p:tav>
                                      </p:tavLst>
                                    </p:anim>
                                    <p:anim calcmode="lin" valueType="num">
                                      <p:cBhvr>
                                        <p:cTn id="65" dur="500" fill="hold"/>
                                        <p:tgtEl>
                                          <p:spTgt spid="32"/>
                                        </p:tgtEl>
                                        <p:attrNameLst>
                                          <p:attrName>ppt_h</p:attrName>
                                        </p:attrNameLst>
                                      </p:cBhvr>
                                      <p:tavLst>
                                        <p:tav tm="0">
                                          <p:val>
                                            <p:fltVal val="0"/>
                                          </p:val>
                                        </p:tav>
                                        <p:tav tm="100000">
                                          <p:val>
                                            <p:strVal val="#ppt_h"/>
                                          </p:val>
                                        </p:tav>
                                      </p:tavLst>
                                    </p:anim>
                                    <p:anim calcmode="lin" valueType="num">
                                      <p:cBhvr>
                                        <p:cTn id="66" dur="500" fill="hold"/>
                                        <p:tgtEl>
                                          <p:spTgt spid="32"/>
                                        </p:tgtEl>
                                        <p:attrNameLst>
                                          <p:attrName>style.rotation</p:attrName>
                                        </p:attrNameLst>
                                      </p:cBhvr>
                                      <p:tavLst>
                                        <p:tav tm="0">
                                          <p:val>
                                            <p:fltVal val="360"/>
                                          </p:val>
                                        </p:tav>
                                        <p:tav tm="100000">
                                          <p:val>
                                            <p:fltVal val="0"/>
                                          </p:val>
                                        </p:tav>
                                      </p:tavLst>
                                    </p:anim>
                                    <p:animEffect transition="in" filter="fade">
                                      <p:cBhvr>
                                        <p:cTn id="6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6" grpId="0" animBg="1"/>
      <p:bldP spid="17" grpId="0" animBg="1"/>
      <p:bldP spid="18" grpId="0"/>
      <p:bldP spid="19" grpId="0"/>
      <p:bldP spid="25" grpId="0" animBg="1"/>
      <p:bldP spid="26" grpId="0" animBg="1"/>
      <p:bldP spid="30"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
          <p:cNvSpPr/>
          <p:nvPr/>
        </p:nvSpPr>
        <p:spPr>
          <a:xfrm>
            <a:off x="0" y="-45318"/>
            <a:ext cx="12192000" cy="6102049"/>
          </a:xfrm>
          <a:custGeom>
            <a:avLst/>
            <a:gdLst>
              <a:gd name="connsiteX0" fmla="*/ 0 w 12192000"/>
              <a:gd name="connsiteY0" fmla="*/ 0 h 5559552"/>
              <a:gd name="connsiteX1" fmla="*/ 12192000 w 12192000"/>
              <a:gd name="connsiteY1" fmla="*/ 0 h 5559552"/>
              <a:gd name="connsiteX2" fmla="*/ 12192000 w 12192000"/>
              <a:gd name="connsiteY2" fmla="*/ 5559552 h 5559552"/>
              <a:gd name="connsiteX3" fmla="*/ 0 w 12192000"/>
              <a:gd name="connsiteY3" fmla="*/ 5559552 h 5559552"/>
              <a:gd name="connsiteX4" fmla="*/ 0 w 12192000"/>
              <a:gd name="connsiteY4" fmla="*/ 0 h 5559552"/>
              <a:gd name="connsiteX0-1" fmla="*/ 0 w 12192000"/>
              <a:gd name="connsiteY0-2" fmla="*/ 0 h 5559552"/>
              <a:gd name="connsiteX1-3" fmla="*/ 12192000 w 12192000"/>
              <a:gd name="connsiteY1-4" fmla="*/ 0 h 5559552"/>
              <a:gd name="connsiteX2-5" fmla="*/ 12192000 w 12192000"/>
              <a:gd name="connsiteY2-6" fmla="*/ 5559552 h 5559552"/>
              <a:gd name="connsiteX3-7" fmla="*/ 0 w 12192000"/>
              <a:gd name="connsiteY3-8" fmla="*/ 5559552 h 5559552"/>
              <a:gd name="connsiteX4-9" fmla="*/ 0 w 12192000"/>
              <a:gd name="connsiteY4-10" fmla="*/ 0 h 5559552"/>
              <a:gd name="connsiteX0-11" fmla="*/ 0 w 12192000"/>
              <a:gd name="connsiteY0-12" fmla="*/ 0 h 5758883"/>
              <a:gd name="connsiteX1-13" fmla="*/ 12192000 w 12192000"/>
              <a:gd name="connsiteY1-14" fmla="*/ 0 h 5758883"/>
              <a:gd name="connsiteX2-15" fmla="*/ 12192000 w 12192000"/>
              <a:gd name="connsiteY2-16" fmla="*/ 5559552 h 5758883"/>
              <a:gd name="connsiteX3-17" fmla="*/ 0 w 12192000"/>
              <a:gd name="connsiteY3-18" fmla="*/ 5559552 h 5758883"/>
              <a:gd name="connsiteX4-19" fmla="*/ 0 w 12192000"/>
              <a:gd name="connsiteY4-20" fmla="*/ 0 h 5758883"/>
              <a:gd name="connsiteX0-21" fmla="*/ 0 w 12192000"/>
              <a:gd name="connsiteY0-22" fmla="*/ 0 h 5982102"/>
              <a:gd name="connsiteX1-23" fmla="*/ 12192000 w 12192000"/>
              <a:gd name="connsiteY1-24" fmla="*/ 0 h 5982102"/>
              <a:gd name="connsiteX2-25" fmla="*/ 12192000 w 12192000"/>
              <a:gd name="connsiteY2-26" fmla="*/ 5559552 h 5982102"/>
              <a:gd name="connsiteX3-27" fmla="*/ 0 w 12192000"/>
              <a:gd name="connsiteY3-28" fmla="*/ 5559552 h 5982102"/>
              <a:gd name="connsiteX4-29" fmla="*/ 0 w 12192000"/>
              <a:gd name="connsiteY4-30" fmla="*/ 0 h 5982102"/>
              <a:gd name="connsiteX0-31" fmla="*/ 0 w 12192000"/>
              <a:gd name="connsiteY0-32" fmla="*/ 0 h 6024358"/>
              <a:gd name="connsiteX1-33" fmla="*/ 12192000 w 12192000"/>
              <a:gd name="connsiteY1-34" fmla="*/ 0 h 6024358"/>
              <a:gd name="connsiteX2-35" fmla="*/ 12192000 w 12192000"/>
              <a:gd name="connsiteY2-36" fmla="*/ 5559552 h 6024358"/>
              <a:gd name="connsiteX3-37" fmla="*/ 0 w 12192000"/>
              <a:gd name="connsiteY3-38" fmla="*/ 5559552 h 6024358"/>
              <a:gd name="connsiteX4-39" fmla="*/ 0 w 12192000"/>
              <a:gd name="connsiteY4-40" fmla="*/ 0 h 6024358"/>
              <a:gd name="connsiteX0-41" fmla="*/ 0 w 12192000"/>
              <a:gd name="connsiteY0-42" fmla="*/ 0 h 6122159"/>
              <a:gd name="connsiteX1-43" fmla="*/ 12192000 w 12192000"/>
              <a:gd name="connsiteY1-44" fmla="*/ 0 h 6122159"/>
              <a:gd name="connsiteX2-45" fmla="*/ 12192000 w 12192000"/>
              <a:gd name="connsiteY2-46" fmla="*/ 5559552 h 6122159"/>
              <a:gd name="connsiteX3-47" fmla="*/ 0 w 12192000"/>
              <a:gd name="connsiteY3-48" fmla="*/ 5559552 h 6122159"/>
              <a:gd name="connsiteX4-49" fmla="*/ 0 w 12192000"/>
              <a:gd name="connsiteY4-50" fmla="*/ 0 h 6122159"/>
              <a:gd name="connsiteX0-51" fmla="*/ 0 w 12192000"/>
              <a:gd name="connsiteY0-52" fmla="*/ 0 h 6102049"/>
              <a:gd name="connsiteX1-53" fmla="*/ 12192000 w 12192000"/>
              <a:gd name="connsiteY1-54" fmla="*/ 0 h 6102049"/>
              <a:gd name="connsiteX2-55" fmla="*/ 12192000 w 12192000"/>
              <a:gd name="connsiteY2-56" fmla="*/ 5559552 h 6102049"/>
              <a:gd name="connsiteX3-57" fmla="*/ 0 w 12192000"/>
              <a:gd name="connsiteY3-58" fmla="*/ 5559552 h 6102049"/>
              <a:gd name="connsiteX4-59" fmla="*/ 0 w 12192000"/>
              <a:gd name="connsiteY4-60" fmla="*/ 0 h 610204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6102049">
                <a:moveTo>
                  <a:pt x="0" y="0"/>
                </a:moveTo>
                <a:lnTo>
                  <a:pt x="12192000" y="0"/>
                </a:lnTo>
                <a:lnTo>
                  <a:pt x="12192000" y="5559552"/>
                </a:lnTo>
                <a:cubicBezTo>
                  <a:pt x="7018603" y="7414620"/>
                  <a:pt x="5882388" y="3769798"/>
                  <a:pt x="0" y="5559552"/>
                </a:cubicBezTo>
                <a:lnTo>
                  <a:pt x="0" y="0"/>
                </a:lnTo>
                <a:close/>
              </a:path>
            </a:pathLst>
          </a:custGeom>
          <a:gradFill flip="none" rotWithShape="1">
            <a:gsLst>
              <a:gs pos="0">
                <a:srgbClr val="CE5AC5"/>
              </a:gs>
              <a:gs pos="100000">
                <a:srgbClr val="F64E6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 name="TextBox 4"/>
          <p:cNvSpPr txBox="1"/>
          <p:nvPr/>
        </p:nvSpPr>
        <p:spPr>
          <a:xfrm>
            <a:off x="853930" y="384416"/>
            <a:ext cx="5777193" cy="691515"/>
          </a:xfrm>
          <a:prstGeom prst="rect">
            <a:avLst/>
          </a:prstGeom>
          <a:noFill/>
        </p:spPr>
        <p:txBody>
          <a:bodyPr wrap="square" rtlCol="0">
            <a:spAutoFit/>
          </a:bodyPr>
          <a:lstStyle/>
          <a:p>
            <a:r>
              <a:rPr lang="en-IN" altLang="en-US" sz="3900" dirty="0">
                <a:solidFill>
                  <a:schemeClr val="bg1"/>
                </a:solidFill>
                <a:latin typeface="+mj-lt"/>
                <a:cs typeface="Arial bold" panose="020B0704020202020204" pitchFamily="34" charset="0"/>
                <a:sym typeface="+mn-lt"/>
              </a:rPr>
              <a:t>#include&lt;time.h&gt;</a:t>
            </a:r>
            <a:endParaRPr lang="en-IN" altLang="en-US" sz="3900" dirty="0">
              <a:solidFill>
                <a:schemeClr val="bg1"/>
              </a:solidFill>
              <a:latin typeface="+mj-lt"/>
              <a:cs typeface="Arial bold" panose="020B0704020202020204" pitchFamily="34" charset="0"/>
              <a:sym typeface="+mn-lt"/>
            </a:endParaRPr>
          </a:p>
        </p:txBody>
      </p:sp>
      <p:sp>
        <p:nvSpPr>
          <p:cNvPr id="6" name="TextBox 5"/>
          <p:cNvSpPr txBox="1"/>
          <p:nvPr/>
        </p:nvSpPr>
        <p:spPr>
          <a:xfrm>
            <a:off x="868917" y="1075635"/>
            <a:ext cx="11087100" cy="506730"/>
          </a:xfrm>
          <a:prstGeom prst="rect">
            <a:avLst/>
          </a:prstGeom>
          <a:noFill/>
        </p:spPr>
        <p:txBody>
          <a:bodyPr wrap="square" rtlCol="0">
            <a:spAutoFit/>
          </a:bodyPr>
          <a:lstStyle/>
          <a:p>
            <a:r>
              <a:rPr lang="en-IN" altLang="en-US" sz="2700" i="1" dirty="0">
                <a:solidFill>
                  <a:schemeClr val="bg1"/>
                </a:solidFill>
                <a:latin typeface="+mj-lt"/>
                <a:cs typeface="Arial bold" panose="020B0704020202020204" pitchFamily="34" charset="0"/>
                <a:sym typeface="+mn-lt"/>
              </a:rPr>
              <a:t>CLOCK()</a:t>
            </a:r>
            <a:endParaRPr lang="en-IN" altLang="en-US" sz="2700" b="1" i="1" dirty="0">
              <a:solidFill>
                <a:schemeClr val="bg1"/>
              </a:solidFill>
              <a:latin typeface="+mj-lt"/>
              <a:cs typeface="Arial bold" panose="020B0704020202020204" pitchFamily="34" charset="0"/>
              <a:sym typeface="+mn-lt"/>
            </a:endParaRPr>
          </a:p>
        </p:txBody>
      </p:sp>
      <p:grpSp>
        <p:nvGrpSpPr>
          <p:cNvPr id="24" name="Group 23"/>
          <p:cNvGrpSpPr/>
          <p:nvPr/>
        </p:nvGrpSpPr>
        <p:grpSpPr>
          <a:xfrm>
            <a:off x="7694206" y="4815142"/>
            <a:ext cx="2931913" cy="893396"/>
            <a:chOff x="6333067" y="1771275"/>
            <a:chExt cx="2931913" cy="893396"/>
          </a:xfrm>
        </p:grpSpPr>
        <p:sp>
          <p:nvSpPr>
            <p:cNvPr id="25" name="Rectangle: Rounded Corners 24"/>
            <p:cNvSpPr/>
            <p:nvPr/>
          </p:nvSpPr>
          <p:spPr>
            <a:xfrm>
              <a:off x="6333067" y="1771275"/>
              <a:ext cx="2931913" cy="893396"/>
            </a:xfrm>
            <a:prstGeom prst="roundRect">
              <a:avLst>
                <a:gd name="adj" fmla="val 12740"/>
              </a:avLst>
            </a:prstGeom>
            <a:solidFill>
              <a:schemeClr val="bg1"/>
            </a:solidFill>
            <a:ln>
              <a:noFill/>
            </a:ln>
            <a:effectLst>
              <a:outerShdw blurRad="393700" dist="88900" dir="4200000" sx="104000" sy="104000" algn="ctr" rotWithShape="0">
                <a:schemeClr val="tx1">
                  <a:lumMod val="95000"/>
                  <a:lumOff val="5000"/>
                  <a:alpha val="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Arial bold" panose="020B0704020202020204" pitchFamily="34" charset="0"/>
                <a:cs typeface="Arial bold" panose="020B0704020202020204" pitchFamily="34" charset="0"/>
                <a:sym typeface="+mn-lt"/>
              </a:endParaRPr>
            </a:p>
          </p:txBody>
        </p:sp>
        <p:sp>
          <p:nvSpPr>
            <p:cNvPr id="26" name="Oval 25"/>
            <p:cNvSpPr/>
            <p:nvPr/>
          </p:nvSpPr>
          <p:spPr>
            <a:xfrm>
              <a:off x="6585550" y="2067683"/>
              <a:ext cx="274320" cy="274320"/>
            </a:xfrm>
            <a:prstGeom prst="ellipse">
              <a:avLst/>
            </a:prstGeom>
            <a:solidFill>
              <a:srgbClr val="E359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bold" panose="020B0704020202020204" pitchFamily="34" charset="0"/>
                <a:cs typeface="Arial bold" panose="020B0704020202020204" pitchFamily="34" charset="0"/>
                <a:sym typeface="+mn-lt"/>
              </a:endParaRPr>
            </a:p>
          </p:txBody>
        </p:sp>
        <p:sp>
          <p:nvSpPr>
            <p:cNvPr id="27" name="Checkmark"/>
            <p:cNvSpPr>
              <a:spLocks noChangeAspect="1"/>
            </p:cNvSpPr>
            <p:nvPr/>
          </p:nvSpPr>
          <p:spPr bwMode="auto">
            <a:xfrm>
              <a:off x="6645569" y="2146784"/>
              <a:ext cx="154283" cy="116117"/>
            </a:xfrm>
            <a:custGeom>
              <a:avLst/>
              <a:gdLst>
                <a:gd name="T0" fmla="*/ 480 w 518"/>
                <a:gd name="T1" fmla="*/ 0 h 390"/>
                <a:gd name="T2" fmla="*/ 166 w 518"/>
                <a:gd name="T3" fmla="*/ 315 h 390"/>
                <a:gd name="T4" fmla="*/ 38 w 518"/>
                <a:gd name="T5" fmla="*/ 187 h 390"/>
                <a:gd name="T6" fmla="*/ 0 w 518"/>
                <a:gd name="T7" fmla="*/ 226 h 390"/>
                <a:gd name="T8" fmla="*/ 166 w 518"/>
                <a:gd name="T9" fmla="*/ 390 h 390"/>
                <a:gd name="T10" fmla="*/ 518 w 518"/>
                <a:gd name="T11" fmla="*/ 38 h 390"/>
                <a:gd name="T12" fmla="*/ 480 w 518"/>
                <a:gd name="T13" fmla="*/ 0 h 390"/>
              </a:gdLst>
              <a:ahLst/>
              <a:cxnLst>
                <a:cxn ang="0">
                  <a:pos x="T0" y="T1"/>
                </a:cxn>
                <a:cxn ang="0">
                  <a:pos x="T2" y="T3"/>
                </a:cxn>
                <a:cxn ang="0">
                  <a:pos x="T4" y="T5"/>
                </a:cxn>
                <a:cxn ang="0">
                  <a:pos x="T6" y="T7"/>
                </a:cxn>
                <a:cxn ang="0">
                  <a:pos x="T8" y="T9"/>
                </a:cxn>
                <a:cxn ang="0">
                  <a:pos x="T10" y="T11"/>
                </a:cxn>
                <a:cxn ang="0">
                  <a:pos x="T12" y="T13"/>
                </a:cxn>
              </a:cxnLst>
              <a:rect l="0" t="0" r="r" b="b"/>
              <a:pathLst>
                <a:path w="518" h="390">
                  <a:moveTo>
                    <a:pt x="480" y="0"/>
                  </a:moveTo>
                  <a:lnTo>
                    <a:pt x="166" y="315"/>
                  </a:lnTo>
                  <a:lnTo>
                    <a:pt x="38" y="187"/>
                  </a:lnTo>
                  <a:lnTo>
                    <a:pt x="0" y="226"/>
                  </a:lnTo>
                  <a:lnTo>
                    <a:pt x="166" y="390"/>
                  </a:lnTo>
                  <a:lnTo>
                    <a:pt x="518" y="38"/>
                  </a:lnTo>
                  <a:lnTo>
                    <a:pt x="480" y="0"/>
                  </a:lnTo>
                  <a:close/>
                </a:path>
              </a:pathLst>
            </a:custGeom>
            <a:solidFill>
              <a:schemeClr val="bg1"/>
            </a:solidFill>
            <a:ln w="0">
              <a:noFill/>
              <a:prstDash val="solid"/>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dirty="0">
                <a:latin typeface="Arial bold" panose="020B0704020202020204" pitchFamily="34" charset="0"/>
                <a:cs typeface="Arial bold" panose="020B0704020202020204" pitchFamily="34" charset="0"/>
                <a:sym typeface="+mn-lt"/>
              </a:endParaRPr>
            </a:p>
          </p:txBody>
        </p:sp>
        <p:sp>
          <p:nvSpPr>
            <p:cNvPr id="28" name="TextBox 27"/>
            <p:cNvSpPr txBox="1"/>
            <p:nvPr/>
          </p:nvSpPr>
          <p:spPr>
            <a:xfrm>
              <a:off x="6906303" y="2020176"/>
              <a:ext cx="2251759" cy="306705"/>
            </a:xfrm>
            <a:prstGeom prst="rect">
              <a:avLst/>
            </a:prstGeom>
            <a:noFill/>
          </p:spPr>
          <p:txBody>
            <a:bodyPr wrap="square" rtlCol="0">
              <a:spAutoFit/>
            </a:bodyPr>
            <a:lstStyle/>
            <a:p>
              <a:r>
                <a:rPr lang="en-US" sz="1400" dirty="0">
                  <a:solidFill>
                    <a:schemeClr val="tx1">
                      <a:lumMod val="65000"/>
                      <a:lumOff val="35000"/>
                    </a:schemeClr>
                  </a:solidFill>
                  <a:latin typeface="Arial bold" panose="020B0704020202020204" pitchFamily="34" charset="0"/>
                  <a:cs typeface="Arial bold" panose="020B0704020202020204" pitchFamily="34" charset="0"/>
                  <a:sym typeface="+mn-lt"/>
                </a:rPr>
                <a:t>clock()</a:t>
              </a:r>
              <a:endParaRPr lang="en-US" sz="1400" dirty="0">
                <a:solidFill>
                  <a:schemeClr val="tx1">
                    <a:lumMod val="65000"/>
                    <a:lumOff val="35000"/>
                  </a:schemeClr>
                </a:solidFill>
                <a:latin typeface="Arial bold" panose="020B0704020202020204" pitchFamily="34" charset="0"/>
                <a:cs typeface="Arial bold" panose="020B0704020202020204" pitchFamily="34" charset="0"/>
                <a:sym typeface="+mn-lt"/>
              </a:endParaRPr>
            </a:p>
          </p:txBody>
        </p:sp>
      </p:grpSp>
      <p:sp>
        <p:nvSpPr>
          <p:cNvPr id="30" name="Freeform 20"/>
          <p:cNvSpPr/>
          <p:nvPr/>
        </p:nvSpPr>
        <p:spPr bwMode="auto">
          <a:xfrm rot="18376696">
            <a:off x="7411749" y="136602"/>
            <a:ext cx="1255918" cy="1037743"/>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solidFill>
            <a:schemeClr val="bg1">
              <a:lumMod val="95000"/>
              <a:alpha val="9000"/>
            </a:schemeClr>
          </a:solidFill>
          <a:ln>
            <a:noFill/>
          </a:ln>
          <a:effectLst/>
        </p:spPr>
        <p:txBody>
          <a:bodyPr vert="horz" wrap="square" lIns="91440" tIns="45720" rIns="91440" bIns="45720" numCol="1" anchor="t" anchorCtr="0" compatLnSpc="1"/>
          <a:lstStyle/>
          <a:p>
            <a:endParaRPr lang="en-US">
              <a:cs typeface="+mn-ea"/>
              <a:sym typeface="+mn-lt"/>
            </a:endParaRPr>
          </a:p>
        </p:txBody>
      </p:sp>
      <p:sp>
        <p:nvSpPr>
          <p:cNvPr id="31" name="Freeform 20"/>
          <p:cNvSpPr/>
          <p:nvPr/>
        </p:nvSpPr>
        <p:spPr bwMode="auto">
          <a:xfrm rot="18376696">
            <a:off x="1626542" y="5767462"/>
            <a:ext cx="488535" cy="396007"/>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solidFill>
            <a:schemeClr val="bg1">
              <a:lumMod val="95000"/>
              <a:alpha val="48000"/>
            </a:schemeClr>
          </a:solidFill>
          <a:ln>
            <a:noFill/>
          </a:ln>
          <a:effectLst/>
        </p:spPr>
        <p:txBody>
          <a:bodyPr vert="horz" wrap="square" lIns="91440" tIns="45720" rIns="91440" bIns="45720" numCol="1" anchor="t" anchorCtr="0" compatLnSpc="1"/>
          <a:lstStyle/>
          <a:p>
            <a:endParaRPr lang="en-US">
              <a:cs typeface="+mn-ea"/>
              <a:sym typeface="+mn-lt"/>
            </a:endParaRPr>
          </a:p>
        </p:txBody>
      </p:sp>
      <p:grpSp>
        <p:nvGrpSpPr>
          <p:cNvPr id="32" name="Group 31"/>
          <p:cNvGrpSpPr/>
          <p:nvPr/>
        </p:nvGrpSpPr>
        <p:grpSpPr>
          <a:xfrm>
            <a:off x="7735483" y="3669641"/>
            <a:ext cx="2931913" cy="893396"/>
            <a:chOff x="6333067" y="1771275"/>
            <a:chExt cx="2931913" cy="893396"/>
          </a:xfrm>
        </p:grpSpPr>
        <p:sp>
          <p:nvSpPr>
            <p:cNvPr id="34" name="Rectangle: Rounded Corners 33"/>
            <p:cNvSpPr/>
            <p:nvPr/>
          </p:nvSpPr>
          <p:spPr>
            <a:xfrm>
              <a:off x="6333067" y="1771275"/>
              <a:ext cx="2931913" cy="893396"/>
            </a:xfrm>
            <a:prstGeom prst="roundRect">
              <a:avLst>
                <a:gd name="adj" fmla="val 12740"/>
              </a:avLst>
            </a:prstGeom>
            <a:solidFill>
              <a:schemeClr val="bg1"/>
            </a:solidFill>
            <a:ln>
              <a:noFill/>
            </a:ln>
            <a:effectLst>
              <a:outerShdw blurRad="393700" dist="88900" dir="4200000" sx="104000" sy="104000" algn="ctr" rotWithShape="0">
                <a:schemeClr val="tx1">
                  <a:lumMod val="95000"/>
                  <a:lumOff val="5000"/>
                  <a:alpha val="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Arial bold" panose="020B0704020202020204" pitchFamily="34" charset="0"/>
                <a:cs typeface="Arial bold" panose="020B0704020202020204" pitchFamily="34" charset="0"/>
                <a:sym typeface="+mn-lt"/>
              </a:endParaRPr>
            </a:p>
          </p:txBody>
        </p:sp>
        <p:sp>
          <p:nvSpPr>
            <p:cNvPr id="36" name="Oval 35"/>
            <p:cNvSpPr/>
            <p:nvPr/>
          </p:nvSpPr>
          <p:spPr>
            <a:xfrm>
              <a:off x="6585550" y="2067683"/>
              <a:ext cx="274320" cy="274320"/>
            </a:xfrm>
            <a:prstGeom prst="ellipse">
              <a:avLst/>
            </a:prstGeom>
            <a:solidFill>
              <a:srgbClr val="E359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bold" panose="020B0704020202020204" pitchFamily="34" charset="0"/>
                <a:cs typeface="Arial bold" panose="020B0704020202020204" pitchFamily="34" charset="0"/>
                <a:sym typeface="+mn-lt"/>
              </a:endParaRPr>
            </a:p>
          </p:txBody>
        </p:sp>
        <p:sp>
          <p:nvSpPr>
            <p:cNvPr id="38" name="Checkmark"/>
            <p:cNvSpPr>
              <a:spLocks noChangeAspect="1"/>
            </p:cNvSpPr>
            <p:nvPr/>
          </p:nvSpPr>
          <p:spPr bwMode="auto">
            <a:xfrm>
              <a:off x="6645569" y="2146784"/>
              <a:ext cx="154283" cy="116117"/>
            </a:xfrm>
            <a:custGeom>
              <a:avLst/>
              <a:gdLst>
                <a:gd name="T0" fmla="*/ 480 w 518"/>
                <a:gd name="T1" fmla="*/ 0 h 390"/>
                <a:gd name="T2" fmla="*/ 166 w 518"/>
                <a:gd name="T3" fmla="*/ 315 h 390"/>
                <a:gd name="T4" fmla="*/ 38 w 518"/>
                <a:gd name="T5" fmla="*/ 187 h 390"/>
                <a:gd name="T6" fmla="*/ 0 w 518"/>
                <a:gd name="T7" fmla="*/ 226 h 390"/>
                <a:gd name="T8" fmla="*/ 166 w 518"/>
                <a:gd name="T9" fmla="*/ 390 h 390"/>
                <a:gd name="T10" fmla="*/ 518 w 518"/>
                <a:gd name="T11" fmla="*/ 38 h 390"/>
                <a:gd name="T12" fmla="*/ 480 w 518"/>
                <a:gd name="T13" fmla="*/ 0 h 390"/>
              </a:gdLst>
              <a:ahLst/>
              <a:cxnLst>
                <a:cxn ang="0">
                  <a:pos x="T0" y="T1"/>
                </a:cxn>
                <a:cxn ang="0">
                  <a:pos x="T2" y="T3"/>
                </a:cxn>
                <a:cxn ang="0">
                  <a:pos x="T4" y="T5"/>
                </a:cxn>
                <a:cxn ang="0">
                  <a:pos x="T6" y="T7"/>
                </a:cxn>
                <a:cxn ang="0">
                  <a:pos x="T8" y="T9"/>
                </a:cxn>
                <a:cxn ang="0">
                  <a:pos x="T10" y="T11"/>
                </a:cxn>
                <a:cxn ang="0">
                  <a:pos x="T12" y="T13"/>
                </a:cxn>
              </a:cxnLst>
              <a:rect l="0" t="0" r="r" b="b"/>
              <a:pathLst>
                <a:path w="518" h="390">
                  <a:moveTo>
                    <a:pt x="480" y="0"/>
                  </a:moveTo>
                  <a:lnTo>
                    <a:pt x="166" y="315"/>
                  </a:lnTo>
                  <a:lnTo>
                    <a:pt x="38" y="187"/>
                  </a:lnTo>
                  <a:lnTo>
                    <a:pt x="0" y="226"/>
                  </a:lnTo>
                  <a:lnTo>
                    <a:pt x="166" y="390"/>
                  </a:lnTo>
                  <a:lnTo>
                    <a:pt x="518" y="38"/>
                  </a:lnTo>
                  <a:lnTo>
                    <a:pt x="480" y="0"/>
                  </a:lnTo>
                  <a:close/>
                </a:path>
              </a:pathLst>
            </a:custGeom>
            <a:solidFill>
              <a:schemeClr val="bg1"/>
            </a:solidFill>
            <a:ln w="0">
              <a:noFill/>
              <a:prstDash val="solid"/>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dirty="0">
                <a:latin typeface="Arial bold" panose="020B0704020202020204" pitchFamily="34" charset="0"/>
                <a:cs typeface="Arial bold" panose="020B0704020202020204" pitchFamily="34" charset="0"/>
                <a:sym typeface="+mn-lt"/>
              </a:endParaRPr>
            </a:p>
          </p:txBody>
        </p:sp>
        <p:sp>
          <p:nvSpPr>
            <p:cNvPr id="39" name="TextBox 38"/>
            <p:cNvSpPr txBox="1"/>
            <p:nvPr/>
          </p:nvSpPr>
          <p:spPr>
            <a:xfrm>
              <a:off x="6906303" y="2020176"/>
              <a:ext cx="2251759" cy="306705"/>
            </a:xfrm>
            <a:prstGeom prst="rect">
              <a:avLst/>
            </a:prstGeom>
            <a:noFill/>
          </p:spPr>
          <p:txBody>
            <a:bodyPr wrap="square" rtlCol="0">
              <a:spAutoFit/>
            </a:bodyPr>
            <a:lstStyle/>
            <a:p>
              <a:r>
                <a:rPr lang="en-IN" altLang="en-US" sz="1400" dirty="0">
                  <a:solidFill>
                    <a:schemeClr val="tx1">
                      <a:lumMod val="65000"/>
                      <a:lumOff val="35000"/>
                    </a:schemeClr>
                  </a:solidFill>
                  <a:latin typeface="Arial bold" panose="020B0704020202020204" pitchFamily="34" charset="0"/>
                  <a:cs typeface="Arial bold" panose="020B0704020202020204" pitchFamily="34" charset="0"/>
                  <a:sym typeface="+mn-lt"/>
                </a:rPr>
                <a:t>&lt;time.h&gt;</a:t>
              </a:r>
              <a:endParaRPr lang="en-IN" altLang="en-US" sz="1400" b="1" dirty="0">
                <a:solidFill>
                  <a:schemeClr val="tx1">
                    <a:lumMod val="65000"/>
                    <a:lumOff val="35000"/>
                  </a:schemeClr>
                </a:solidFill>
                <a:latin typeface="Arial bold" panose="020B0704020202020204" pitchFamily="34" charset="0"/>
                <a:cs typeface="Arial bold" panose="020B0704020202020204" pitchFamily="34" charset="0"/>
                <a:sym typeface="+mn-lt"/>
              </a:endParaRPr>
            </a:p>
          </p:txBody>
        </p:sp>
      </p:grpSp>
      <p:grpSp>
        <p:nvGrpSpPr>
          <p:cNvPr id="41" name="Group 40"/>
          <p:cNvGrpSpPr/>
          <p:nvPr/>
        </p:nvGrpSpPr>
        <p:grpSpPr>
          <a:xfrm>
            <a:off x="7776760" y="2524140"/>
            <a:ext cx="2931913" cy="893396"/>
            <a:chOff x="6333067" y="1771275"/>
            <a:chExt cx="2931913" cy="893396"/>
          </a:xfrm>
        </p:grpSpPr>
        <p:sp>
          <p:nvSpPr>
            <p:cNvPr id="42" name="Rectangle: Rounded Corners 41"/>
            <p:cNvSpPr/>
            <p:nvPr/>
          </p:nvSpPr>
          <p:spPr>
            <a:xfrm>
              <a:off x="6333067" y="1771275"/>
              <a:ext cx="2931913" cy="893396"/>
            </a:xfrm>
            <a:prstGeom prst="roundRect">
              <a:avLst>
                <a:gd name="adj" fmla="val 12740"/>
              </a:avLst>
            </a:prstGeom>
            <a:solidFill>
              <a:schemeClr val="bg1"/>
            </a:solidFill>
            <a:ln>
              <a:noFill/>
            </a:ln>
            <a:effectLst>
              <a:outerShdw blurRad="393700" dist="88900" dir="4200000" sx="104000" sy="104000" algn="ctr" rotWithShape="0">
                <a:schemeClr val="tx1">
                  <a:lumMod val="95000"/>
                  <a:lumOff val="5000"/>
                  <a:alpha val="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Arial bold" panose="020B0704020202020204" pitchFamily="34" charset="0"/>
                <a:cs typeface="Arial bold" panose="020B0704020202020204" pitchFamily="34" charset="0"/>
                <a:sym typeface="+mn-lt"/>
              </a:endParaRPr>
            </a:p>
          </p:txBody>
        </p:sp>
        <p:sp>
          <p:nvSpPr>
            <p:cNvPr id="43" name="Oval 42"/>
            <p:cNvSpPr/>
            <p:nvPr/>
          </p:nvSpPr>
          <p:spPr>
            <a:xfrm>
              <a:off x="6585550" y="2067683"/>
              <a:ext cx="274320" cy="274320"/>
            </a:xfrm>
            <a:prstGeom prst="ellipse">
              <a:avLst/>
            </a:prstGeom>
            <a:solidFill>
              <a:srgbClr val="E359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bold" panose="020B0704020202020204" pitchFamily="34" charset="0"/>
                <a:cs typeface="Arial bold" panose="020B0704020202020204" pitchFamily="34" charset="0"/>
                <a:sym typeface="+mn-lt"/>
              </a:endParaRPr>
            </a:p>
          </p:txBody>
        </p:sp>
        <p:sp>
          <p:nvSpPr>
            <p:cNvPr id="44" name="Checkmark"/>
            <p:cNvSpPr>
              <a:spLocks noChangeAspect="1"/>
            </p:cNvSpPr>
            <p:nvPr/>
          </p:nvSpPr>
          <p:spPr bwMode="auto">
            <a:xfrm>
              <a:off x="6645569" y="2146784"/>
              <a:ext cx="154283" cy="116117"/>
            </a:xfrm>
            <a:custGeom>
              <a:avLst/>
              <a:gdLst>
                <a:gd name="T0" fmla="*/ 480 w 518"/>
                <a:gd name="T1" fmla="*/ 0 h 390"/>
                <a:gd name="T2" fmla="*/ 166 w 518"/>
                <a:gd name="T3" fmla="*/ 315 h 390"/>
                <a:gd name="T4" fmla="*/ 38 w 518"/>
                <a:gd name="T5" fmla="*/ 187 h 390"/>
                <a:gd name="T6" fmla="*/ 0 w 518"/>
                <a:gd name="T7" fmla="*/ 226 h 390"/>
                <a:gd name="T8" fmla="*/ 166 w 518"/>
                <a:gd name="T9" fmla="*/ 390 h 390"/>
                <a:gd name="T10" fmla="*/ 518 w 518"/>
                <a:gd name="T11" fmla="*/ 38 h 390"/>
                <a:gd name="T12" fmla="*/ 480 w 518"/>
                <a:gd name="T13" fmla="*/ 0 h 390"/>
              </a:gdLst>
              <a:ahLst/>
              <a:cxnLst>
                <a:cxn ang="0">
                  <a:pos x="T0" y="T1"/>
                </a:cxn>
                <a:cxn ang="0">
                  <a:pos x="T2" y="T3"/>
                </a:cxn>
                <a:cxn ang="0">
                  <a:pos x="T4" y="T5"/>
                </a:cxn>
                <a:cxn ang="0">
                  <a:pos x="T6" y="T7"/>
                </a:cxn>
                <a:cxn ang="0">
                  <a:pos x="T8" y="T9"/>
                </a:cxn>
                <a:cxn ang="0">
                  <a:pos x="T10" y="T11"/>
                </a:cxn>
                <a:cxn ang="0">
                  <a:pos x="T12" y="T13"/>
                </a:cxn>
              </a:cxnLst>
              <a:rect l="0" t="0" r="r" b="b"/>
              <a:pathLst>
                <a:path w="518" h="390">
                  <a:moveTo>
                    <a:pt x="480" y="0"/>
                  </a:moveTo>
                  <a:lnTo>
                    <a:pt x="166" y="315"/>
                  </a:lnTo>
                  <a:lnTo>
                    <a:pt x="38" y="187"/>
                  </a:lnTo>
                  <a:lnTo>
                    <a:pt x="0" y="226"/>
                  </a:lnTo>
                  <a:lnTo>
                    <a:pt x="166" y="390"/>
                  </a:lnTo>
                  <a:lnTo>
                    <a:pt x="518" y="38"/>
                  </a:lnTo>
                  <a:lnTo>
                    <a:pt x="480" y="0"/>
                  </a:lnTo>
                  <a:close/>
                </a:path>
              </a:pathLst>
            </a:custGeom>
            <a:solidFill>
              <a:schemeClr val="bg1"/>
            </a:solidFill>
            <a:ln w="0">
              <a:noFill/>
              <a:prstDash val="solid"/>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dirty="0">
                <a:latin typeface="Arial bold" panose="020B0704020202020204" pitchFamily="34" charset="0"/>
                <a:cs typeface="Arial bold" panose="020B0704020202020204" pitchFamily="34" charset="0"/>
                <a:sym typeface="+mn-lt"/>
              </a:endParaRPr>
            </a:p>
          </p:txBody>
        </p:sp>
        <p:sp>
          <p:nvSpPr>
            <p:cNvPr id="45" name="TextBox 44"/>
            <p:cNvSpPr txBox="1"/>
            <p:nvPr/>
          </p:nvSpPr>
          <p:spPr>
            <a:xfrm>
              <a:off x="6906303" y="2020176"/>
              <a:ext cx="2251759" cy="306705"/>
            </a:xfrm>
            <a:prstGeom prst="rect">
              <a:avLst/>
            </a:prstGeom>
            <a:noFill/>
          </p:spPr>
          <p:txBody>
            <a:bodyPr wrap="square" rtlCol="0">
              <a:spAutoFit/>
            </a:bodyPr>
            <a:lstStyle/>
            <a:p>
              <a:r>
                <a:rPr lang="en-US" sz="1400" dirty="0">
                  <a:solidFill>
                    <a:schemeClr val="tx1">
                      <a:lumMod val="65000"/>
                      <a:lumOff val="35000"/>
                    </a:schemeClr>
                  </a:solidFill>
                  <a:latin typeface="Arial bold" panose="020B0704020202020204" pitchFamily="34" charset="0"/>
                  <a:cs typeface="Arial bold" panose="020B0704020202020204" pitchFamily="34" charset="0"/>
                  <a:sym typeface="+mn-lt"/>
                </a:rPr>
                <a:t>#include &lt;time.h&gt;</a:t>
              </a:r>
              <a:endParaRPr lang="en-US" sz="1400" dirty="0">
                <a:solidFill>
                  <a:schemeClr val="tx1">
                    <a:lumMod val="65000"/>
                    <a:lumOff val="35000"/>
                  </a:schemeClr>
                </a:solidFill>
                <a:latin typeface="Arial bold" panose="020B0704020202020204" pitchFamily="34" charset="0"/>
                <a:cs typeface="Arial bold" panose="020B0704020202020204" pitchFamily="34" charset="0"/>
                <a:sym typeface="+mn-lt"/>
              </a:endParaRPr>
            </a:p>
          </p:txBody>
        </p:sp>
      </p:grpSp>
      <p:sp>
        <p:nvSpPr>
          <p:cNvPr id="48" name="Freeform 20"/>
          <p:cNvSpPr/>
          <p:nvPr/>
        </p:nvSpPr>
        <p:spPr bwMode="auto">
          <a:xfrm rot="18376696">
            <a:off x="166890" y="2081208"/>
            <a:ext cx="883783" cy="737425"/>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solidFill>
            <a:schemeClr val="bg1">
              <a:lumMod val="95000"/>
              <a:alpha val="9000"/>
            </a:schemeClr>
          </a:solidFill>
          <a:ln>
            <a:noFill/>
          </a:ln>
          <a:effectLst/>
        </p:spPr>
        <p:txBody>
          <a:bodyPr vert="horz" wrap="square" lIns="91440" tIns="45720" rIns="91440" bIns="45720" numCol="1" anchor="t" anchorCtr="0" compatLnSpc="1"/>
          <a:lstStyle/>
          <a:p>
            <a:endParaRPr lang="en-US">
              <a:cs typeface="+mn-ea"/>
              <a:sym typeface="+mn-lt"/>
            </a:endParaRPr>
          </a:p>
        </p:txBody>
      </p:sp>
      <p:sp>
        <p:nvSpPr>
          <p:cNvPr id="49" name="Freeform 20"/>
          <p:cNvSpPr/>
          <p:nvPr/>
        </p:nvSpPr>
        <p:spPr bwMode="auto">
          <a:xfrm rot="5400000">
            <a:off x="5611403"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gradFill>
              <a:gsLst>
                <a:gs pos="0">
                  <a:srgbClr val="F64E66"/>
                </a:gs>
                <a:gs pos="100000">
                  <a:srgbClr val="CE5AC5"/>
                </a:gs>
              </a:gsLst>
              <a:lin ang="5400000" scaled="1"/>
            </a:gradFill>
          </a:ln>
          <a:effectLst/>
        </p:spPr>
        <p:txBody>
          <a:bodyPr vert="horz" wrap="square" lIns="91440" tIns="45720" rIns="91440" bIns="45720" numCol="1" anchor="t" anchorCtr="0" compatLnSpc="1"/>
          <a:lstStyle/>
          <a:p>
            <a:endParaRPr lang="en-US">
              <a:cs typeface="+mn-ea"/>
              <a:sym typeface="+mn-lt"/>
            </a:endParaRPr>
          </a:p>
        </p:txBody>
      </p:sp>
      <p:sp>
        <p:nvSpPr>
          <p:cNvPr id="50" name="Freeform 20"/>
          <p:cNvSpPr/>
          <p:nvPr/>
        </p:nvSpPr>
        <p:spPr bwMode="auto">
          <a:xfrm rot="5400000">
            <a:off x="5977128"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gradFill>
              <a:gsLst>
                <a:gs pos="0">
                  <a:srgbClr val="F64E66"/>
                </a:gs>
                <a:gs pos="100000">
                  <a:srgbClr val="CE5AC5"/>
                </a:gs>
              </a:gsLst>
              <a:lin ang="5400000" scaled="1"/>
            </a:gradFill>
          </a:ln>
          <a:effectLst/>
        </p:spPr>
        <p:txBody>
          <a:bodyPr vert="horz" wrap="square" lIns="91440" tIns="45720" rIns="91440" bIns="45720" numCol="1" anchor="t" anchorCtr="0" compatLnSpc="1"/>
          <a:lstStyle/>
          <a:p>
            <a:endParaRPr lang="en-US">
              <a:cs typeface="+mn-ea"/>
              <a:sym typeface="+mn-lt"/>
            </a:endParaRPr>
          </a:p>
        </p:txBody>
      </p:sp>
      <p:sp>
        <p:nvSpPr>
          <p:cNvPr id="51" name="Freeform 20"/>
          <p:cNvSpPr/>
          <p:nvPr/>
        </p:nvSpPr>
        <p:spPr bwMode="auto">
          <a:xfrm rot="5400000">
            <a:off x="6342853"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gradFill flip="none" rotWithShape="1">
            <a:gsLst>
              <a:gs pos="0">
                <a:srgbClr val="CE5AC5"/>
              </a:gs>
              <a:gs pos="100000">
                <a:srgbClr val="F64E66"/>
              </a:gs>
            </a:gsLst>
            <a:lin ang="2700000" scaled="1"/>
            <a:tileRect/>
          </a:gradFill>
          <a:ln>
            <a:noFill/>
          </a:ln>
          <a:effectLst/>
        </p:spPr>
        <p:txBody>
          <a:bodyPr vert="horz" wrap="square" lIns="91440" tIns="45720" rIns="91440" bIns="45720" numCol="1" anchor="t" anchorCtr="0" compatLnSpc="1"/>
          <a:lstStyle/>
          <a:p>
            <a:endParaRPr lang="en-US">
              <a:cs typeface="+mn-ea"/>
              <a:sym typeface="+mn-lt"/>
            </a:endParaRPr>
          </a:p>
        </p:txBody>
      </p:sp>
      <p:sp>
        <p:nvSpPr>
          <p:cNvPr id="4" name="TextBox 42"/>
          <p:cNvSpPr txBox="1"/>
          <p:nvPr/>
        </p:nvSpPr>
        <p:spPr>
          <a:xfrm>
            <a:off x="8354060" y="3004185"/>
            <a:ext cx="1496695" cy="275590"/>
          </a:xfrm>
          <a:prstGeom prst="rect">
            <a:avLst/>
          </a:prstGeom>
          <a:noFill/>
        </p:spPr>
        <p:txBody>
          <a:bodyPr wrap="square" rtlCol="0">
            <a:spAutoFit/>
          </a:bodyPr>
          <a:lstStyle/>
          <a:p>
            <a:pPr algn="just">
              <a:buClrTx/>
              <a:buSzTx/>
              <a:buFontTx/>
            </a:pPr>
            <a:r>
              <a:rPr lang="en-IN" altLang="en-US" sz="1200" dirty="0">
                <a:solidFill>
                  <a:schemeClr val="tx1">
                    <a:lumMod val="85000"/>
                    <a:lumOff val="15000"/>
                  </a:schemeClr>
                </a:solidFill>
                <a:latin typeface="Arial" panose="020B0604020202020204" pitchFamily="34" charset="0"/>
                <a:cs typeface="Arial" panose="020B0604020202020204" pitchFamily="34" charset="0"/>
                <a:sym typeface="+mn-lt"/>
              </a:rPr>
              <a:t>C LIBRARY</a:t>
            </a:r>
            <a:endParaRPr lang="en-IN" altLang="en-US" sz="12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7" name="TextBox 42"/>
          <p:cNvSpPr txBox="1"/>
          <p:nvPr/>
        </p:nvSpPr>
        <p:spPr>
          <a:xfrm>
            <a:off x="8321040" y="4162425"/>
            <a:ext cx="2346325" cy="275590"/>
          </a:xfrm>
          <a:prstGeom prst="rect">
            <a:avLst/>
          </a:prstGeom>
          <a:noFill/>
        </p:spPr>
        <p:txBody>
          <a:bodyPr wrap="square" rtlCol="0">
            <a:spAutoFit/>
          </a:bodyPr>
          <a:p>
            <a:pPr algn="just">
              <a:buClrTx/>
              <a:buSzTx/>
              <a:buFontTx/>
            </a:pPr>
            <a:r>
              <a:rPr lang="en-IN" sz="1200" dirty="0">
                <a:solidFill>
                  <a:schemeClr val="tx1">
                    <a:lumMod val="85000"/>
                    <a:lumOff val="15000"/>
                  </a:schemeClr>
                </a:solidFill>
                <a:latin typeface="Arial" panose="020B0604020202020204" pitchFamily="34" charset="0"/>
                <a:cs typeface="Arial" panose="020B0604020202020204" pitchFamily="34" charset="0"/>
                <a:sym typeface="+mn-lt"/>
              </a:rPr>
              <a:t>ACCURATE TIMEKEEPING</a:t>
            </a:r>
            <a:endParaRPr lang="en-IN" sz="12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0" name="TextBox 42"/>
          <p:cNvSpPr txBox="1"/>
          <p:nvPr/>
        </p:nvSpPr>
        <p:spPr>
          <a:xfrm>
            <a:off x="8279130" y="5295900"/>
            <a:ext cx="1964055" cy="275590"/>
          </a:xfrm>
          <a:prstGeom prst="rect">
            <a:avLst/>
          </a:prstGeom>
          <a:noFill/>
        </p:spPr>
        <p:txBody>
          <a:bodyPr wrap="square" rtlCol="0">
            <a:spAutoFit/>
          </a:bodyPr>
          <a:p>
            <a:pPr algn="just">
              <a:buClrTx/>
              <a:buSzTx/>
              <a:buFontTx/>
            </a:pPr>
            <a:r>
              <a:rPr lang="en-IN" altLang="en-US" sz="1200" dirty="0">
                <a:solidFill>
                  <a:schemeClr val="tx1">
                    <a:lumMod val="85000"/>
                    <a:lumOff val="15000"/>
                  </a:schemeClr>
                </a:solidFill>
                <a:latin typeface="Arial" panose="020B0604020202020204" pitchFamily="34" charset="0"/>
                <a:cs typeface="Arial" panose="020B0604020202020204" pitchFamily="34" charset="0"/>
                <a:sym typeface="+mn-lt"/>
              </a:rPr>
              <a:t>MESAURING CPU TIME</a:t>
            </a:r>
            <a:endParaRPr lang="en-IN" altLang="en-US" sz="1200" b="1"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46" name="TextBox 5"/>
          <p:cNvSpPr txBox="1"/>
          <p:nvPr/>
        </p:nvSpPr>
        <p:spPr>
          <a:xfrm>
            <a:off x="753985" y="1582426"/>
            <a:ext cx="5067858" cy="4707890"/>
          </a:xfrm>
          <a:prstGeom prst="rect">
            <a:avLst/>
          </a:prstGeom>
          <a:noFill/>
        </p:spPr>
        <p:txBody>
          <a:bodyPr wrap="square" rtlCol="0">
            <a:spAutoFit/>
          </a:bodyPr>
          <a:lstStyle/>
          <a:p>
            <a:pPr algn="just">
              <a:lnSpc>
                <a:spcPct val="100000"/>
              </a:lnSpc>
            </a:pPr>
            <a:r>
              <a:rPr lang="en-US" altLang="zh-CN" sz="2000" dirty="0">
                <a:solidFill>
                  <a:schemeClr val="tx1">
                    <a:lumMod val="85000"/>
                    <a:lumOff val="15000"/>
                  </a:schemeClr>
                </a:solidFill>
                <a:latin typeface="Arial" panose="020B0604020202020204" pitchFamily="34" charset="0"/>
                <a:cs typeface="Arial" panose="020B0604020202020204" pitchFamily="34" charset="0"/>
                <a:sym typeface="+mn-lt"/>
              </a:rPr>
              <a:t>In C programming, </a:t>
            </a:r>
            <a:r>
              <a:rPr lang="en-IN" altLang="en-US" sz="2000" dirty="0">
                <a:solidFill>
                  <a:schemeClr val="tx1">
                    <a:lumMod val="85000"/>
                    <a:lumOff val="15000"/>
                  </a:schemeClr>
                </a:solidFill>
                <a:latin typeface="Arial" panose="020B0604020202020204" pitchFamily="34" charset="0"/>
                <a:cs typeface="Arial" panose="020B0604020202020204" pitchFamily="34" charset="0"/>
                <a:sym typeface="+mn-lt"/>
              </a:rPr>
              <a:t>“</a:t>
            </a:r>
            <a:r>
              <a:rPr lang="en-US" altLang="zh-CN" sz="2000" b="1" dirty="0">
                <a:solidFill>
                  <a:schemeClr val="tx1">
                    <a:lumMod val="85000"/>
                    <a:lumOff val="15000"/>
                  </a:schemeClr>
                </a:solidFill>
                <a:latin typeface="Arial" panose="020B0604020202020204" pitchFamily="34" charset="0"/>
                <a:cs typeface="Arial" panose="020B0604020202020204" pitchFamily="34" charset="0"/>
                <a:sym typeface="+mn-lt"/>
              </a:rPr>
              <a:t>#include&lt;time.h&gt;</a:t>
            </a:r>
            <a:r>
              <a:rPr lang="en-IN" altLang="en-US" sz="2000" dirty="0">
                <a:solidFill>
                  <a:schemeClr val="tx1">
                    <a:lumMod val="85000"/>
                    <a:lumOff val="15000"/>
                  </a:schemeClr>
                </a:solidFill>
                <a:latin typeface="Arial" panose="020B0604020202020204" pitchFamily="34" charset="0"/>
                <a:cs typeface="Arial" panose="020B0604020202020204" pitchFamily="34" charset="0"/>
                <a:sym typeface="+mn-lt"/>
              </a:rPr>
              <a:t>”</a:t>
            </a:r>
            <a:r>
              <a:rPr lang="en-US" altLang="zh-CN" sz="2000" dirty="0">
                <a:solidFill>
                  <a:schemeClr val="tx1">
                    <a:lumMod val="85000"/>
                    <a:lumOff val="15000"/>
                  </a:schemeClr>
                </a:solidFill>
                <a:latin typeface="Arial" panose="020B0604020202020204" pitchFamily="34" charset="0"/>
                <a:cs typeface="Arial" panose="020B0604020202020204" pitchFamily="34" charset="0"/>
                <a:sym typeface="+mn-lt"/>
              </a:rPr>
              <a:t> is a library providing time-related functions. The </a:t>
            </a:r>
            <a:r>
              <a:rPr lang="en-IN" altLang="en-US" sz="2000" dirty="0">
                <a:solidFill>
                  <a:schemeClr val="tx1">
                    <a:lumMod val="85000"/>
                    <a:lumOff val="15000"/>
                  </a:schemeClr>
                </a:solidFill>
                <a:latin typeface="Arial" panose="020B0604020202020204" pitchFamily="34" charset="0"/>
                <a:cs typeface="Arial" panose="020B0604020202020204" pitchFamily="34" charset="0"/>
                <a:sym typeface="+mn-lt"/>
              </a:rPr>
              <a:t>“</a:t>
            </a:r>
            <a:r>
              <a:rPr lang="en-US" altLang="zh-CN" sz="2000" b="1" dirty="0">
                <a:solidFill>
                  <a:schemeClr val="tx1">
                    <a:lumMod val="85000"/>
                    <a:lumOff val="15000"/>
                  </a:schemeClr>
                </a:solidFill>
                <a:latin typeface="Arial" panose="020B0604020202020204" pitchFamily="34" charset="0"/>
                <a:cs typeface="Arial" panose="020B0604020202020204" pitchFamily="34" charset="0"/>
                <a:sym typeface="+mn-lt"/>
              </a:rPr>
              <a:t>clock()</a:t>
            </a:r>
            <a:r>
              <a:rPr lang="en-IN" altLang="en-US" sz="2000" dirty="0">
                <a:solidFill>
                  <a:schemeClr val="tx1">
                    <a:lumMod val="85000"/>
                    <a:lumOff val="15000"/>
                  </a:schemeClr>
                </a:solidFill>
                <a:latin typeface="Arial" panose="020B0604020202020204" pitchFamily="34" charset="0"/>
                <a:cs typeface="Arial" panose="020B0604020202020204" pitchFamily="34" charset="0"/>
                <a:sym typeface="+mn-lt"/>
              </a:rPr>
              <a:t>”</a:t>
            </a:r>
            <a:r>
              <a:rPr lang="en-US" altLang="zh-CN" sz="2000" dirty="0">
                <a:solidFill>
                  <a:schemeClr val="tx1">
                    <a:lumMod val="85000"/>
                    <a:lumOff val="15000"/>
                  </a:schemeClr>
                </a:solidFill>
                <a:latin typeface="Arial" panose="020B0604020202020204" pitchFamily="34" charset="0"/>
                <a:cs typeface="Arial" panose="020B0604020202020204" pitchFamily="34" charset="0"/>
                <a:sym typeface="+mn-lt"/>
              </a:rPr>
              <a:t> function, part of this library, measures CPU time consumed by a program. It returns the processor time elapsed since the program's initiation. Useful for performance analysis, </a:t>
            </a:r>
            <a:r>
              <a:rPr lang="en-IN" altLang="en-US" sz="2000" dirty="0">
                <a:solidFill>
                  <a:schemeClr val="tx1">
                    <a:lumMod val="85000"/>
                    <a:lumOff val="15000"/>
                  </a:schemeClr>
                </a:solidFill>
                <a:latin typeface="Arial" panose="020B0604020202020204" pitchFamily="34" charset="0"/>
                <a:cs typeface="Arial" panose="020B0604020202020204" pitchFamily="34" charset="0"/>
                <a:sym typeface="+mn-lt"/>
              </a:rPr>
              <a:t>“</a:t>
            </a:r>
            <a:r>
              <a:rPr lang="en-US" altLang="zh-CN" sz="2000" dirty="0">
                <a:solidFill>
                  <a:schemeClr val="tx1">
                    <a:lumMod val="85000"/>
                    <a:lumOff val="15000"/>
                  </a:schemeClr>
                </a:solidFill>
                <a:latin typeface="Arial" panose="020B0604020202020204" pitchFamily="34" charset="0"/>
                <a:cs typeface="Arial" panose="020B0604020202020204" pitchFamily="34" charset="0"/>
                <a:sym typeface="+mn-lt"/>
              </a:rPr>
              <a:t>clock()</a:t>
            </a:r>
            <a:r>
              <a:rPr lang="en-IN" altLang="en-US" sz="2000" dirty="0">
                <a:solidFill>
                  <a:schemeClr val="tx1">
                    <a:lumMod val="85000"/>
                    <a:lumOff val="15000"/>
                  </a:schemeClr>
                </a:solidFill>
                <a:latin typeface="Arial" panose="020B0604020202020204" pitchFamily="34" charset="0"/>
                <a:cs typeface="Arial" panose="020B0604020202020204" pitchFamily="34" charset="0"/>
                <a:sym typeface="+mn-lt"/>
              </a:rPr>
              <a:t>”</a:t>
            </a:r>
            <a:r>
              <a:rPr lang="en-US" altLang="zh-CN" sz="2000" dirty="0">
                <a:solidFill>
                  <a:schemeClr val="tx1">
                    <a:lumMod val="85000"/>
                    <a:lumOff val="15000"/>
                  </a:schemeClr>
                </a:solidFill>
                <a:latin typeface="Arial" panose="020B0604020202020204" pitchFamily="34" charset="0"/>
                <a:cs typeface="Arial" panose="020B0604020202020204" pitchFamily="34" charset="0"/>
                <a:sym typeface="+mn-lt"/>
              </a:rPr>
              <a:t> aids in benchmarking and optimizing code by measuring processing efficiency. Integration of </a:t>
            </a:r>
            <a:r>
              <a:rPr lang="en-IN" altLang="en-US" sz="2000" dirty="0">
                <a:solidFill>
                  <a:schemeClr val="tx1">
                    <a:lumMod val="85000"/>
                    <a:lumOff val="15000"/>
                  </a:schemeClr>
                </a:solidFill>
                <a:latin typeface="Arial" panose="020B0604020202020204" pitchFamily="34" charset="0"/>
                <a:cs typeface="Arial" panose="020B0604020202020204" pitchFamily="34" charset="0"/>
                <a:sym typeface="+mn-lt"/>
              </a:rPr>
              <a:t>“</a:t>
            </a:r>
            <a:r>
              <a:rPr lang="en-US" altLang="zh-CN" sz="2000" b="1" dirty="0">
                <a:solidFill>
                  <a:schemeClr val="tx1">
                    <a:lumMod val="85000"/>
                    <a:lumOff val="15000"/>
                  </a:schemeClr>
                </a:solidFill>
                <a:latin typeface="Arial" panose="020B0604020202020204" pitchFamily="34" charset="0"/>
                <a:cs typeface="Arial" panose="020B0604020202020204" pitchFamily="34" charset="0"/>
                <a:sym typeface="+mn-lt"/>
              </a:rPr>
              <a:t>&lt;time.h&gt;</a:t>
            </a:r>
            <a:r>
              <a:rPr lang="en-IN" altLang="en-US" sz="2000" b="1" dirty="0">
                <a:solidFill>
                  <a:schemeClr val="tx1">
                    <a:lumMod val="85000"/>
                    <a:lumOff val="15000"/>
                  </a:schemeClr>
                </a:solidFill>
                <a:latin typeface="Arial" panose="020B0604020202020204" pitchFamily="34" charset="0"/>
                <a:cs typeface="Arial" panose="020B0604020202020204" pitchFamily="34" charset="0"/>
                <a:sym typeface="+mn-lt"/>
              </a:rPr>
              <a:t>”</a:t>
            </a:r>
            <a:r>
              <a:rPr lang="en-US" altLang="zh-CN" sz="2000" dirty="0">
                <a:solidFill>
                  <a:schemeClr val="tx1">
                    <a:lumMod val="85000"/>
                    <a:lumOff val="15000"/>
                  </a:schemeClr>
                </a:solidFill>
                <a:latin typeface="Arial" panose="020B0604020202020204" pitchFamily="34" charset="0"/>
                <a:cs typeface="Arial" panose="020B0604020202020204" pitchFamily="34" charset="0"/>
                <a:sym typeface="+mn-lt"/>
              </a:rPr>
              <a:t> enhances programs with time-related functionalities, crucial in scenarios requiring accurate timekeeping or execution timing for various operations within the C programming language.</a:t>
            </a:r>
            <a:endParaRPr lang="en-US" altLang="zh-CN" sz="2000" dirty="0">
              <a:solidFill>
                <a:schemeClr val="tx1">
                  <a:lumMod val="85000"/>
                  <a:lumOff val="15000"/>
                </a:schemeClr>
              </a:solidFill>
              <a:latin typeface="Arial" panose="020B0604020202020204" pitchFamily="34" charset="0"/>
              <a:cs typeface="Arial" panose="020B0604020202020204" pitchFamily="34" charset="0"/>
              <a:sym typeface="+mn-lt"/>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1000" fill="hold"/>
                                        <p:tgtEl>
                                          <p:spTgt spid="47"/>
                                        </p:tgtEl>
                                        <p:attrNameLst>
                                          <p:attrName>ppt_x</p:attrName>
                                        </p:attrNameLst>
                                      </p:cBhvr>
                                      <p:tavLst>
                                        <p:tav tm="0">
                                          <p:val>
                                            <p:strVal val="#ppt_x"/>
                                          </p:val>
                                        </p:tav>
                                        <p:tav tm="100000">
                                          <p:val>
                                            <p:strVal val="#ppt_x"/>
                                          </p:val>
                                        </p:tav>
                                      </p:tavLst>
                                    </p:anim>
                                    <p:anim calcmode="lin" valueType="num">
                                      <p:cBhvr additive="base">
                                        <p:cTn id="8" dur="1000" fill="hold"/>
                                        <p:tgtEl>
                                          <p:spTgt spid="47"/>
                                        </p:tgtEl>
                                        <p:attrNameLst>
                                          <p:attrName>ppt_y</p:attrName>
                                        </p:attrNameLst>
                                      </p:cBhvr>
                                      <p:tavLst>
                                        <p:tav tm="0">
                                          <p:val>
                                            <p:strVal val="0-#ppt_h/2"/>
                                          </p:val>
                                        </p:tav>
                                        <p:tav tm="100000">
                                          <p:val>
                                            <p:strVal val="#ppt_y"/>
                                          </p:val>
                                        </p:tav>
                                      </p:tavLst>
                                    </p:anim>
                                  </p:childTnLst>
                                </p:cTn>
                              </p:par>
                              <p:par>
                                <p:cTn id="9" presetID="49" presetClass="entr" presetSubtype="0" decel="100000" fill="hold" grpId="0" nodeType="withEffect">
                                  <p:stCondLst>
                                    <p:cond delay="100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 calcmode="lin" valueType="num">
                                      <p:cBhvr>
                                        <p:cTn id="13" dur="500" fill="hold"/>
                                        <p:tgtEl>
                                          <p:spTgt spid="5"/>
                                        </p:tgtEl>
                                        <p:attrNameLst>
                                          <p:attrName>style.rotation</p:attrName>
                                        </p:attrNameLst>
                                      </p:cBhvr>
                                      <p:tavLst>
                                        <p:tav tm="0">
                                          <p:val>
                                            <p:fltVal val="360"/>
                                          </p:val>
                                        </p:tav>
                                        <p:tav tm="100000">
                                          <p:val>
                                            <p:fltVal val="0"/>
                                          </p:val>
                                        </p:tav>
                                      </p:tavLst>
                                    </p:anim>
                                    <p:animEffect transition="in" filter="fade">
                                      <p:cBhvr>
                                        <p:cTn id="14" dur="500"/>
                                        <p:tgtEl>
                                          <p:spTgt spid="5"/>
                                        </p:tgtEl>
                                      </p:cBhvr>
                                    </p:animEffect>
                                  </p:childTnLst>
                                </p:cTn>
                              </p:par>
                              <p:par>
                                <p:cTn id="15" presetID="52" presetClass="entr" presetSubtype="0" fill="hold" grpId="0" nodeType="withEffect">
                                  <p:stCondLst>
                                    <p:cond delay="1200"/>
                                  </p:stCondLst>
                                  <p:iterate type="wd">
                                    <p:tmPct val="10000"/>
                                  </p:iterate>
                                  <p:childTnLst>
                                    <p:set>
                                      <p:cBhvr>
                                        <p:cTn id="16" dur="1" fill="hold">
                                          <p:stCondLst>
                                            <p:cond delay="0"/>
                                          </p:stCondLst>
                                        </p:cTn>
                                        <p:tgtEl>
                                          <p:spTgt spid="6"/>
                                        </p:tgtEl>
                                        <p:attrNameLst>
                                          <p:attrName>style.visibility</p:attrName>
                                        </p:attrNameLst>
                                      </p:cBhvr>
                                      <p:to>
                                        <p:strVal val="visible"/>
                                      </p:to>
                                    </p:set>
                                    <p:animScale>
                                      <p:cBhvr>
                                        <p:cTn id="1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6"/>
                                        </p:tgtEl>
                                        <p:attrNameLst>
                                          <p:attrName>ppt_x</p:attrName>
                                          <p:attrName>ppt_y</p:attrName>
                                        </p:attrNameLst>
                                      </p:cBhvr>
                                    </p:animMotion>
                                    <p:animEffect transition="in" filter="fade">
                                      <p:cBhvr>
                                        <p:cTn id="19" dur="1000"/>
                                        <p:tgtEl>
                                          <p:spTgt spid="6"/>
                                        </p:tgtEl>
                                      </p:cBhvr>
                                    </p:animEffect>
                                  </p:childTnLst>
                                </p:cTn>
                              </p:par>
                              <p:par>
                                <p:cTn id="20" presetID="2" presetClass="entr" presetSubtype="2" decel="100000" fill="hold" nodeType="withEffect">
                                  <p:stCondLst>
                                    <p:cond delay="460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1000" fill="hold"/>
                                        <p:tgtEl>
                                          <p:spTgt spid="24"/>
                                        </p:tgtEl>
                                        <p:attrNameLst>
                                          <p:attrName>ppt_x</p:attrName>
                                        </p:attrNameLst>
                                      </p:cBhvr>
                                      <p:tavLst>
                                        <p:tav tm="0">
                                          <p:val>
                                            <p:strVal val="1+#ppt_w/2"/>
                                          </p:val>
                                        </p:tav>
                                        <p:tav tm="100000">
                                          <p:val>
                                            <p:strVal val="#ppt_x"/>
                                          </p:val>
                                        </p:tav>
                                      </p:tavLst>
                                    </p:anim>
                                    <p:anim calcmode="lin" valueType="num">
                                      <p:cBhvr additive="base">
                                        <p:cTn id="23" dur="1000" fill="hold"/>
                                        <p:tgtEl>
                                          <p:spTgt spid="24"/>
                                        </p:tgtEl>
                                        <p:attrNameLst>
                                          <p:attrName>ppt_y</p:attrName>
                                        </p:attrNameLst>
                                      </p:cBhvr>
                                      <p:tavLst>
                                        <p:tav tm="0">
                                          <p:val>
                                            <p:strVal val="#ppt_y"/>
                                          </p:val>
                                        </p:tav>
                                        <p:tav tm="100000">
                                          <p:val>
                                            <p:strVal val="#ppt_y"/>
                                          </p:val>
                                        </p:tav>
                                      </p:tavLst>
                                    </p:anim>
                                  </p:childTnLst>
                                </p:cTn>
                              </p:par>
                              <p:par>
                                <p:cTn id="24" presetID="2" presetClass="entr" presetSubtype="2" decel="100000" fill="hold" nodeType="withEffect">
                                  <p:stCondLst>
                                    <p:cond delay="500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1000" fill="hold"/>
                                        <p:tgtEl>
                                          <p:spTgt spid="32"/>
                                        </p:tgtEl>
                                        <p:attrNameLst>
                                          <p:attrName>ppt_x</p:attrName>
                                        </p:attrNameLst>
                                      </p:cBhvr>
                                      <p:tavLst>
                                        <p:tav tm="0">
                                          <p:val>
                                            <p:strVal val="1+#ppt_w/2"/>
                                          </p:val>
                                        </p:tav>
                                        <p:tav tm="100000">
                                          <p:val>
                                            <p:strVal val="#ppt_x"/>
                                          </p:val>
                                        </p:tav>
                                      </p:tavLst>
                                    </p:anim>
                                    <p:anim calcmode="lin" valueType="num">
                                      <p:cBhvr additive="base">
                                        <p:cTn id="27" dur="1000" fill="hold"/>
                                        <p:tgtEl>
                                          <p:spTgt spid="32"/>
                                        </p:tgtEl>
                                        <p:attrNameLst>
                                          <p:attrName>ppt_y</p:attrName>
                                        </p:attrNameLst>
                                      </p:cBhvr>
                                      <p:tavLst>
                                        <p:tav tm="0">
                                          <p:val>
                                            <p:strVal val="#ppt_y"/>
                                          </p:val>
                                        </p:tav>
                                        <p:tav tm="100000">
                                          <p:val>
                                            <p:strVal val="#ppt_y"/>
                                          </p:val>
                                        </p:tav>
                                      </p:tavLst>
                                    </p:anim>
                                  </p:childTnLst>
                                </p:cTn>
                              </p:par>
                              <p:par>
                                <p:cTn id="28" presetID="2" presetClass="entr" presetSubtype="2" decel="100000" fill="hold" nodeType="withEffect">
                                  <p:stCondLst>
                                    <p:cond delay="5600"/>
                                  </p:stCondLst>
                                  <p:childTnLst>
                                    <p:set>
                                      <p:cBhvr>
                                        <p:cTn id="29" dur="1" fill="hold">
                                          <p:stCondLst>
                                            <p:cond delay="0"/>
                                          </p:stCondLst>
                                        </p:cTn>
                                        <p:tgtEl>
                                          <p:spTgt spid="41"/>
                                        </p:tgtEl>
                                        <p:attrNameLst>
                                          <p:attrName>style.visibility</p:attrName>
                                        </p:attrNameLst>
                                      </p:cBhvr>
                                      <p:to>
                                        <p:strVal val="visible"/>
                                      </p:to>
                                    </p:set>
                                    <p:anim calcmode="lin" valueType="num">
                                      <p:cBhvr additive="base">
                                        <p:cTn id="30" dur="1000" fill="hold"/>
                                        <p:tgtEl>
                                          <p:spTgt spid="41"/>
                                        </p:tgtEl>
                                        <p:attrNameLst>
                                          <p:attrName>ppt_x</p:attrName>
                                        </p:attrNameLst>
                                      </p:cBhvr>
                                      <p:tavLst>
                                        <p:tav tm="0">
                                          <p:val>
                                            <p:strVal val="1+#ppt_w/2"/>
                                          </p:val>
                                        </p:tav>
                                        <p:tav tm="100000">
                                          <p:val>
                                            <p:strVal val="#ppt_x"/>
                                          </p:val>
                                        </p:tav>
                                      </p:tavLst>
                                    </p:anim>
                                    <p:anim calcmode="lin" valueType="num">
                                      <p:cBhvr additive="base">
                                        <p:cTn id="31" dur="1000" fill="hold"/>
                                        <p:tgtEl>
                                          <p:spTgt spid="41"/>
                                        </p:tgtEl>
                                        <p:attrNameLst>
                                          <p:attrName>ppt_y</p:attrName>
                                        </p:attrNameLst>
                                      </p:cBhvr>
                                      <p:tavLst>
                                        <p:tav tm="0">
                                          <p:val>
                                            <p:strVal val="#ppt_y"/>
                                          </p:val>
                                        </p:tav>
                                        <p:tav tm="100000">
                                          <p:val>
                                            <p:strVal val="#ppt_y"/>
                                          </p:val>
                                        </p:tav>
                                      </p:tavLst>
                                    </p:anim>
                                  </p:childTnLst>
                                </p:cTn>
                              </p:par>
                              <p:par>
                                <p:cTn id="32" presetID="49" presetClass="entr" presetSubtype="0" decel="100000" fill="hold" grpId="0" nodeType="withEffect">
                                  <p:stCondLst>
                                    <p:cond delay="1500"/>
                                  </p:stCondLst>
                                  <p:childTnLst>
                                    <p:set>
                                      <p:cBhvr>
                                        <p:cTn id="33" dur="1" fill="hold">
                                          <p:stCondLst>
                                            <p:cond delay="0"/>
                                          </p:stCondLst>
                                        </p:cTn>
                                        <p:tgtEl>
                                          <p:spTgt spid="30"/>
                                        </p:tgtEl>
                                        <p:attrNameLst>
                                          <p:attrName>style.visibility</p:attrName>
                                        </p:attrNameLst>
                                      </p:cBhvr>
                                      <p:to>
                                        <p:strVal val="visible"/>
                                      </p:to>
                                    </p:set>
                                    <p:anim calcmode="lin" valueType="num">
                                      <p:cBhvr>
                                        <p:cTn id="34" dur="1000" fill="hold"/>
                                        <p:tgtEl>
                                          <p:spTgt spid="30"/>
                                        </p:tgtEl>
                                        <p:attrNameLst>
                                          <p:attrName>ppt_w</p:attrName>
                                        </p:attrNameLst>
                                      </p:cBhvr>
                                      <p:tavLst>
                                        <p:tav tm="0">
                                          <p:val>
                                            <p:fltVal val="0"/>
                                          </p:val>
                                        </p:tav>
                                        <p:tav tm="100000">
                                          <p:val>
                                            <p:strVal val="#ppt_w"/>
                                          </p:val>
                                        </p:tav>
                                      </p:tavLst>
                                    </p:anim>
                                    <p:anim calcmode="lin" valueType="num">
                                      <p:cBhvr>
                                        <p:cTn id="35" dur="1000" fill="hold"/>
                                        <p:tgtEl>
                                          <p:spTgt spid="30"/>
                                        </p:tgtEl>
                                        <p:attrNameLst>
                                          <p:attrName>ppt_h</p:attrName>
                                        </p:attrNameLst>
                                      </p:cBhvr>
                                      <p:tavLst>
                                        <p:tav tm="0">
                                          <p:val>
                                            <p:fltVal val="0"/>
                                          </p:val>
                                        </p:tav>
                                        <p:tav tm="100000">
                                          <p:val>
                                            <p:strVal val="#ppt_h"/>
                                          </p:val>
                                        </p:tav>
                                      </p:tavLst>
                                    </p:anim>
                                    <p:anim calcmode="lin" valueType="num">
                                      <p:cBhvr>
                                        <p:cTn id="36" dur="1000" fill="hold"/>
                                        <p:tgtEl>
                                          <p:spTgt spid="30"/>
                                        </p:tgtEl>
                                        <p:attrNameLst>
                                          <p:attrName>style.rotation</p:attrName>
                                        </p:attrNameLst>
                                      </p:cBhvr>
                                      <p:tavLst>
                                        <p:tav tm="0">
                                          <p:val>
                                            <p:fltVal val="360"/>
                                          </p:val>
                                        </p:tav>
                                        <p:tav tm="100000">
                                          <p:val>
                                            <p:fltVal val="0"/>
                                          </p:val>
                                        </p:tav>
                                      </p:tavLst>
                                    </p:anim>
                                    <p:animEffect transition="in" filter="fade">
                                      <p:cBhvr>
                                        <p:cTn id="37" dur="1000"/>
                                        <p:tgtEl>
                                          <p:spTgt spid="30"/>
                                        </p:tgtEl>
                                      </p:cBhvr>
                                    </p:animEffect>
                                  </p:childTnLst>
                                </p:cTn>
                              </p:par>
                              <p:par>
                                <p:cTn id="38" presetID="49" presetClass="entr" presetSubtype="0" decel="100000" fill="hold" grpId="0" nodeType="withEffect">
                                  <p:stCondLst>
                                    <p:cond delay="2500"/>
                                  </p:stCondLst>
                                  <p:childTnLst>
                                    <p:set>
                                      <p:cBhvr>
                                        <p:cTn id="39" dur="1" fill="hold">
                                          <p:stCondLst>
                                            <p:cond delay="0"/>
                                          </p:stCondLst>
                                        </p:cTn>
                                        <p:tgtEl>
                                          <p:spTgt spid="48"/>
                                        </p:tgtEl>
                                        <p:attrNameLst>
                                          <p:attrName>style.visibility</p:attrName>
                                        </p:attrNameLst>
                                      </p:cBhvr>
                                      <p:to>
                                        <p:strVal val="visible"/>
                                      </p:to>
                                    </p:set>
                                    <p:anim calcmode="lin" valueType="num">
                                      <p:cBhvr>
                                        <p:cTn id="40" dur="1000" fill="hold"/>
                                        <p:tgtEl>
                                          <p:spTgt spid="48"/>
                                        </p:tgtEl>
                                        <p:attrNameLst>
                                          <p:attrName>ppt_w</p:attrName>
                                        </p:attrNameLst>
                                      </p:cBhvr>
                                      <p:tavLst>
                                        <p:tav tm="0">
                                          <p:val>
                                            <p:fltVal val="0"/>
                                          </p:val>
                                        </p:tav>
                                        <p:tav tm="100000">
                                          <p:val>
                                            <p:strVal val="#ppt_w"/>
                                          </p:val>
                                        </p:tav>
                                      </p:tavLst>
                                    </p:anim>
                                    <p:anim calcmode="lin" valueType="num">
                                      <p:cBhvr>
                                        <p:cTn id="41" dur="1000" fill="hold"/>
                                        <p:tgtEl>
                                          <p:spTgt spid="48"/>
                                        </p:tgtEl>
                                        <p:attrNameLst>
                                          <p:attrName>ppt_h</p:attrName>
                                        </p:attrNameLst>
                                      </p:cBhvr>
                                      <p:tavLst>
                                        <p:tav tm="0">
                                          <p:val>
                                            <p:fltVal val="0"/>
                                          </p:val>
                                        </p:tav>
                                        <p:tav tm="100000">
                                          <p:val>
                                            <p:strVal val="#ppt_h"/>
                                          </p:val>
                                        </p:tav>
                                      </p:tavLst>
                                    </p:anim>
                                    <p:anim calcmode="lin" valueType="num">
                                      <p:cBhvr>
                                        <p:cTn id="42" dur="1000" fill="hold"/>
                                        <p:tgtEl>
                                          <p:spTgt spid="48"/>
                                        </p:tgtEl>
                                        <p:attrNameLst>
                                          <p:attrName>style.rotation</p:attrName>
                                        </p:attrNameLst>
                                      </p:cBhvr>
                                      <p:tavLst>
                                        <p:tav tm="0">
                                          <p:val>
                                            <p:fltVal val="360"/>
                                          </p:val>
                                        </p:tav>
                                        <p:tav tm="100000">
                                          <p:val>
                                            <p:fltVal val="0"/>
                                          </p:val>
                                        </p:tav>
                                      </p:tavLst>
                                    </p:anim>
                                    <p:animEffect transition="in" filter="fade">
                                      <p:cBhvr>
                                        <p:cTn id="43" dur="1000"/>
                                        <p:tgtEl>
                                          <p:spTgt spid="48"/>
                                        </p:tgtEl>
                                      </p:cBhvr>
                                    </p:animEffect>
                                  </p:childTnLst>
                                </p:cTn>
                              </p:par>
                              <p:par>
                                <p:cTn id="44" presetID="49" presetClass="entr" presetSubtype="0" decel="100000" fill="hold" grpId="0" nodeType="withEffect">
                                  <p:stCondLst>
                                    <p:cond delay="3400"/>
                                  </p:stCondLst>
                                  <p:childTnLst>
                                    <p:set>
                                      <p:cBhvr>
                                        <p:cTn id="45" dur="1" fill="hold">
                                          <p:stCondLst>
                                            <p:cond delay="0"/>
                                          </p:stCondLst>
                                        </p:cTn>
                                        <p:tgtEl>
                                          <p:spTgt spid="31"/>
                                        </p:tgtEl>
                                        <p:attrNameLst>
                                          <p:attrName>style.visibility</p:attrName>
                                        </p:attrNameLst>
                                      </p:cBhvr>
                                      <p:to>
                                        <p:strVal val="visible"/>
                                      </p:to>
                                    </p:set>
                                    <p:anim calcmode="lin" valueType="num">
                                      <p:cBhvr>
                                        <p:cTn id="46" dur="1000" fill="hold"/>
                                        <p:tgtEl>
                                          <p:spTgt spid="31"/>
                                        </p:tgtEl>
                                        <p:attrNameLst>
                                          <p:attrName>ppt_w</p:attrName>
                                        </p:attrNameLst>
                                      </p:cBhvr>
                                      <p:tavLst>
                                        <p:tav tm="0">
                                          <p:val>
                                            <p:fltVal val="0"/>
                                          </p:val>
                                        </p:tav>
                                        <p:tav tm="100000">
                                          <p:val>
                                            <p:strVal val="#ppt_w"/>
                                          </p:val>
                                        </p:tav>
                                      </p:tavLst>
                                    </p:anim>
                                    <p:anim calcmode="lin" valueType="num">
                                      <p:cBhvr>
                                        <p:cTn id="47" dur="1000" fill="hold"/>
                                        <p:tgtEl>
                                          <p:spTgt spid="31"/>
                                        </p:tgtEl>
                                        <p:attrNameLst>
                                          <p:attrName>ppt_h</p:attrName>
                                        </p:attrNameLst>
                                      </p:cBhvr>
                                      <p:tavLst>
                                        <p:tav tm="0">
                                          <p:val>
                                            <p:fltVal val="0"/>
                                          </p:val>
                                        </p:tav>
                                        <p:tav tm="100000">
                                          <p:val>
                                            <p:strVal val="#ppt_h"/>
                                          </p:val>
                                        </p:tav>
                                      </p:tavLst>
                                    </p:anim>
                                    <p:anim calcmode="lin" valueType="num">
                                      <p:cBhvr>
                                        <p:cTn id="48" dur="1000" fill="hold"/>
                                        <p:tgtEl>
                                          <p:spTgt spid="31"/>
                                        </p:tgtEl>
                                        <p:attrNameLst>
                                          <p:attrName>style.rotation</p:attrName>
                                        </p:attrNameLst>
                                      </p:cBhvr>
                                      <p:tavLst>
                                        <p:tav tm="0">
                                          <p:val>
                                            <p:fltVal val="360"/>
                                          </p:val>
                                        </p:tav>
                                        <p:tav tm="100000">
                                          <p:val>
                                            <p:fltVal val="0"/>
                                          </p:val>
                                        </p:tav>
                                      </p:tavLst>
                                    </p:anim>
                                    <p:animEffect transition="in" filter="fade">
                                      <p:cBhvr>
                                        <p:cTn id="49" dur="1000"/>
                                        <p:tgtEl>
                                          <p:spTgt spid="31"/>
                                        </p:tgtEl>
                                      </p:cBhvr>
                                    </p:animEffect>
                                  </p:childTnLst>
                                </p:cTn>
                              </p:par>
                              <p:par>
                                <p:cTn id="50" presetID="49" presetClass="entr" presetSubtype="0" decel="100000" fill="hold" grpId="0" nodeType="withEffect">
                                  <p:stCondLst>
                                    <p:cond delay="370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4000"/>
                                  </p:stCondLst>
                                  <p:childTnLst>
                                    <p:set>
                                      <p:cBhvr>
                                        <p:cTn id="57" dur="1" fill="hold">
                                          <p:stCondLst>
                                            <p:cond delay="0"/>
                                          </p:stCondLst>
                                        </p:cTn>
                                        <p:tgtEl>
                                          <p:spTgt spid="50"/>
                                        </p:tgtEl>
                                        <p:attrNameLst>
                                          <p:attrName>style.visibility</p:attrName>
                                        </p:attrNameLst>
                                      </p:cBhvr>
                                      <p:to>
                                        <p:strVal val="visible"/>
                                      </p:to>
                                    </p:set>
                                    <p:anim calcmode="lin" valueType="num">
                                      <p:cBhvr>
                                        <p:cTn id="58" dur="500" fill="hold"/>
                                        <p:tgtEl>
                                          <p:spTgt spid="50"/>
                                        </p:tgtEl>
                                        <p:attrNameLst>
                                          <p:attrName>ppt_w</p:attrName>
                                        </p:attrNameLst>
                                      </p:cBhvr>
                                      <p:tavLst>
                                        <p:tav tm="0">
                                          <p:val>
                                            <p:fltVal val="0"/>
                                          </p:val>
                                        </p:tav>
                                        <p:tav tm="100000">
                                          <p:val>
                                            <p:strVal val="#ppt_w"/>
                                          </p:val>
                                        </p:tav>
                                      </p:tavLst>
                                    </p:anim>
                                    <p:anim calcmode="lin" valueType="num">
                                      <p:cBhvr>
                                        <p:cTn id="59" dur="500" fill="hold"/>
                                        <p:tgtEl>
                                          <p:spTgt spid="50"/>
                                        </p:tgtEl>
                                        <p:attrNameLst>
                                          <p:attrName>ppt_h</p:attrName>
                                        </p:attrNameLst>
                                      </p:cBhvr>
                                      <p:tavLst>
                                        <p:tav tm="0">
                                          <p:val>
                                            <p:fltVal val="0"/>
                                          </p:val>
                                        </p:tav>
                                        <p:tav tm="100000">
                                          <p:val>
                                            <p:strVal val="#ppt_h"/>
                                          </p:val>
                                        </p:tav>
                                      </p:tavLst>
                                    </p:anim>
                                    <p:anim calcmode="lin" valueType="num">
                                      <p:cBhvr>
                                        <p:cTn id="60" dur="500" fill="hold"/>
                                        <p:tgtEl>
                                          <p:spTgt spid="50"/>
                                        </p:tgtEl>
                                        <p:attrNameLst>
                                          <p:attrName>style.rotation</p:attrName>
                                        </p:attrNameLst>
                                      </p:cBhvr>
                                      <p:tavLst>
                                        <p:tav tm="0">
                                          <p:val>
                                            <p:fltVal val="360"/>
                                          </p:val>
                                        </p:tav>
                                        <p:tav tm="100000">
                                          <p:val>
                                            <p:fltVal val="0"/>
                                          </p:val>
                                        </p:tav>
                                      </p:tavLst>
                                    </p:anim>
                                    <p:animEffect transition="in" filter="fade">
                                      <p:cBhvr>
                                        <p:cTn id="61" dur="500"/>
                                        <p:tgtEl>
                                          <p:spTgt spid="50"/>
                                        </p:tgtEl>
                                      </p:cBhvr>
                                    </p:animEffect>
                                  </p:childTnLst>
                                </p:cTn>
                              </p:par>
                              <p:par>
                                <p:cTn id="62" presetID="49" presetClass="entr" presetSubtype="0" decel="100000" fill="hold" grpId="0" nodeType="withEffect">
                                  <p:stCondLst>
                                    <p:cond delay="4300"/>
                                  </p:stCondLst>
                                  <p:childTnLst>
                                    <p:set>
                                      <p:cBhvr>
                                        <p:cTn id="63" dur="1" fill="hold">
                                          <p:stCondLst>
                                            <p:cond delay="0"/>
                                          </p:stCondLst>
                                        </p:cTn>
                                        <p:tgtEl>
                                          <p:spTgt spid="51"/>
                                        </p:tgtEl>
                                        <p:attrNameLst>
                                          <p:attrName>style.visibility</p:attrName>
                                        </p:attrNameLst>
                                      </p:cBhvr>
                                      <p:to>
                                        <p:strVal val="visible"/>
                                      </p:to>
                                    </p:set>
                                    <p:anim calcmode="lin" valueType="num">
                                      <p:cBhvr>
                                        <p:cTn id="64" dur="500" fill="hold"/>
                                        <p:tgtEl>
                                          <p:spTgt spid="51"/>
                                        </p:tgtEl>
                                        <p:attrNameLst>
                                          <p:attrName>ppt_w</p:attrName>
                                        </p:attrNameLst>
                                      </p:cBhvr>
                                      <p:tavLst>
                                        <p:tav tm="0">
                                          <p:val>
                                            <p:fltVal val="0"/>
                                          </p:val>
                                        </p:tav>
                                        <p:tav tm="100000">
                                          <p:val>
                                            <p:strVal val="#ppt_w"/>
                                          </p:val>
                                        </p:tav>
                                      </p:tavLst>
                                    </p:anim>
                                    <p:anim calcmode="lin" valueType="num">
                                      <p:cBhvr>
                                        <p:cTn id="65" dur="500" fill="hold"/>
                                        <p:tgtEl>
                                          <p:spTgt spid="51"/>
                                        </p:tgtEl>
                                        <p:attrNameLst>
                                          <p:attrName>ppt_h</p:attrName>
                                        </p:attrNameLst>
                                      </p:cBhvr>
                                      <p:tavLst>
                                        <p:tav tm="0">
                                          <p:val>
                                            <p:fltVal val="0"/>
                                          </p:val>
                                        </p:tav>
                                        <p:tav tm="100000">
                                          <p:val>
                                            <p:strVal val="#ppt_h"/>
                                          </p:val>
                                        </p:tav>
                                      </p:tavLst>
                                    </p:anim>
                                    <p:anim calcmode="lin" valueType="num">
                                      <p:cBhvr>
                                        <p:cTn id="66" dur="500" fill="hold"/>
                                        <p:tgtEl>
                                          <p:spTgt spid="51"/>
                                        </p:tgtEl>
                                        <p:attrNameLst>
                                          <p:attrName>style.rotation</p:attrName>
                                        </p:attrNameLst>
                                      </p:cBhvr>
                                      <p:tavLst>
                                        <p:tav tm="0">
                                          <p:val>
                                            <p:fltVal val="360"/>
                                          </p:val>
                                        </p:tav>
                                        <p:tav tm="100000">
                                          <p:val>
                                            <p:fltVal val="0"/>
                                          </p:val>
                                        </p:tav>
                                      </p:tavLst>
                                    </p:anim>
                                    <p:animEffect transition="in" filter="fade">
                                      <p:cBhvr>
                                        <p:cTn id="67" dur="500"/>
                                        <p:tgtEl>
                                          <p:spTgt spid="51"/>
                                        </p:tgtEl>
                                      </p:cBhvr>
                                    </p:animEffect>
                                  </p:childTnLst>
                                </p:cTn>
                              </p:par>
                              <p:par>
                                <p:cTn id="68" presetID="41" presetClass="entr" presetSubtype="0" fill="hold" grpId="0" nodeType="withEffect">
                                  <p:stCondLst>
                                    <p:cond delay="4500"/>
                                  </p:stCondLst>
                                  <p:iterate type="wd">
                                    <p:tmPct val="10000"/>
                                  </p:iterate>
                                  <p:childTnLst>
                                    <p:set>
                                      <p:cBhvr>
                                        <p:cTn id="69" dur="1" fill="hold">
                                          <p:stCondLst>
                                            <p:cond delay="0"/>
                                          </p:stCondLst>
                                        </p:cTn>
                                        <p:tgtEl>
                                          <p:spTgt spid="4"/>
                                        </p:tgtEl>
                                        <p:attrNameLst>
                                          <p:attrName>style.visibility</p:attrName>
                                        </p:attrNameLst>
                                      </p:cBhvr>
                                      <p:to>
                                        <p:strVal val="visible"/>
                                      </p:to>
                                    </p:set>
                                    <p:anim calcmode="lin" valueType="num">
                                      <p:cBhvr>
                                        <p:cTn id="7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4"/>
                                        </p:tgtEl>
                                        <p:attrNameLst>
                                          <p:attrName>ppt_y</p:attrName>
                                        </p:attrNameLst>
                                      </p:cBhvr>
                                      <p:tavLst>
                                        <p:tav tm="0">
                                          <p:val>
                                            <p:strVal val="#ppt_y"/>
                                          </p:val>
                                        </p:tav>
                                        <p:tav tm="100000">
                                          <p:val>
                                            <p:strVal val="#ppt_y"/>
                                          </p:val>
                                        </p:tav>
                                      </p:tavLst>
                                    </p:anim>
                                    <p:anim calcmode="lin" valueType="num">
                                      <p:cBhvr>
                                        <p:cTn id="7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4"/>
                                        </p:tgtEl>
                                      </p:cBhvr>
                                    </p:animEffect>
                                  </p:childTnLst>
                                </p:cTn>
                              </p:par>
                              <p:par>
                                <p:cTn id="75" presetID="41" presetClass="entr" presetSubtype="0" fill="hold" grpId="0" nodeType="withEffect">
                                  <p:stCondLst>
                                    <p:cond delay="4500"/>
                                  </p:stCondLst>
                                  <p:iterate type="wd">
                                    <p:tmPct val="10000"/>
                                  </p:iterate>
                                  <p:childTnLst>
                                    <p:set>
                                      <p:cBhvr>
                                        <p:cTn id="76" dur="1" fill="hold">
                                          <p:stCondLst>
                                            <p:cond delay="0"/>
                                          </p:stCondLst>
                                        </p:cTn>
                                        <p:tgtEl>
                                          <p:spTgt spid="7"/>
                                        </p:tgtEl>
                                        <p:attrNameLst>
                                          <p:attrName>style.visibility</p:attrName>
                                        </p:attrNameLst>
                                      </p:cBhvr>
                                      <p:to>
                                        <p:strVal val="visible"/>
                                      </p:to>
                                    </p:set>
                                    <p:anim calcmode="lin" valueType="num">
                                      <p:cBhvr>
                                        <p:cTn id="7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78" dur="500" fill="hold"/>
                                        <p:tgtEl>
                                          <p:spTgt spid="7"/>
                                        </p:tgtEl>
                                        <p:attrNameLst>
                                          <p:attrName>ppt_y</p:attrName>
                                        </p:attrNameLst>
                                      </p:cBhvr>
                                      <p:tavLst>
                                        <p:tav tm="0">
                                          <p:val>
                                            <p:strVal val="#ppt_y"/>
                                          </p:val>
                                        </p:tav>
                                        <p:tav tm="100000">
                                          <p:val>
                                            <p:strVal val="#ppt_y"/>
                                          </p:val>
                                        </p:tav>
                                      </p:tavLst>
                                    </p:anim>
                                    <p:anim calcmode="lin" valueType="num">
                                      <p:cBhvr>
                                        <p:cTn id="7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8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81" dur="500" tmFilter="0,0; .5, 1; 1, 1"/>
                                        <p:tgtEl>
                                          <p:spTgt spid="7"/>
                                        </p:tgtEl>
                                      </p:cBhvr>
                                    </p:animEffect>
                                  </p:childTnLst>
                                </p:cTn>
                              </p:par>
                              <p:par>
                                <p:cTn id="82" presetID="41" presetClass="entr" presetSubtype="0" fill="hold" grpId="0" nodeType="withEffect">
                                  <p:stCondLst>
                                    <p:cond delay="4500"/>
                                  </p:stCondLst>
                                  <p:iterate type="wd">
                                    <p:tmPct val="10000"/>
                                  </p:iterate>
                                  <p:childTnLst>
                                    <p:set>
                                      <p:cBhvr>
                                        <p:cTn id="83" dur="1" fill="hold">
                                          <p:stCondLst>
                                            <p:cond delay="0"/>
                                          </p:stCondLst>
                                        </p:cTn>
                                        <p:tgtEl>
                                          <p:spTgt spid="20"/>
                                        </p:tgtEl>
                                        <p:attrNameLst>
                                          <p:attrName>style.visibility</p:attrName>
                                        </p:attrNameLst>
                                      </p:cBhvr>
                                      <p:to>
                                        <p:strVal val="visible"/>
                                      </p:to>
                                    </p:set>
                                    <p:anim calcmode="lin" valueType="num">
                                      <p:cBhvr>
                                        <p:cTn id="8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85" dur="500" fill="hold"/>
                                        <p:tgtEl>
                                          <p:spTgt spid="20"/>
                                        </p:tgtEl>
                                        <p:attrNameLst>
                                          <p:attrName>ppt_y</p:attrName>
                                        </p:attrNameLst>
                                      </p:cBhvr>
                                      <p:tavLst>
                                        <p:tav tm="0">
                                          <p:val>
                                            <p:strVal val="#ppt_y"/>
                                          </p:val>
                                        </p:tav>
                                        <p:tav tm="100000">
                                          <p:val>
                                            <p:strVal val="#ppt_y"/>
                                          </p:val>
                                        </p:tav>
                                      </p:tavLst>
                                    </p:anim>
                                    <p:anim calcmode="lin" valueType="num">
                                      <p:cBhvr>
                                        <p:cTn id="8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8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88" dur="500" tmFilter="0,0; .5, 1; 1, 1"/>
                                        <p:tgtEl>
                                          <p:spTgt spid="20"/>
                                        </p:tgtEl>
                                      </p:cBhvr>
                                    </p:animEffect>
                                  </p:childTnLst>
                                </p:cTn>
                              </p:par>
                              <p:par>
                                <p:cTn id="89" presetID="23" presetClass="entr" presetSubtype="16" fill="hold" grpId="0" nodeType="withEffect">
                                  <p:stCondLst>
                                    <p:cond delay="1500"/>
                                  </p:stCondLst>
                                  <p:iterate type="wd">
                                    <p:tmPct val="10000"/>
                                  </p:iterate>
                                  <p:childTnLst>
                                    <p:set>
                                      <p:cBhvr>
                                        <p:cTn id="90" dur="1" fill="hold">
                                          <p:stCondLst>
                                            <p:cond delay="0"/>
                                          </p:stCondLst>
                                        </p:cTn>
                                        <p:tgtEl>
                                          <p:spTgt spid="46"/>
                                        </p:tgtEl>
                                        <p:attrNameLst>
                                          <p:attrName>style.visibility</p:attrName>
                                        </p:attrNameLst>
                                      </p:cBhvr>
                                      <p:to>
                                        <p:strVal val="visible"/>
                                      </p:to>
                                    </p:set>
                                    <p:anim calcmode="lin" valueType="num">
                                      <p:cBhvr>
                                        <p:cTn id="91" dur="500" fill="hold"/>
                                        <p:tgtEl>
                                          <p:spTgt spid="46"/>
                                        </p:tgtEl>
                                        <p:attrNameLst>
                                          <p:attrName>ppt_w</p:attrName>
                                        </p:attrNameLst>
                                      </p:cBhvr>
                                      <p:tavLst>
                                        <p:tav tm="0">
                                          <p:val>
                                            <p:fltVal val="0"/>
                                          </p:val>
                                        </p:tav>
                                        <p:tav tm="100000">
                                          <p:val>
                                            <p:strVal val="#ppt_w"/>
                                          </p:val>
                                        </p:tav>
                                      </p:tavLst>
                                    </p:anim>
                                    <p:anim calcmode="lin" valueType="num">
                                      <p:cBhvr>
                                        <p:cTn id="92" dur="50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 grpId="0"/>
      <p:bldP spid="6" grpId="0"/>
      <p:bldP spid="30" grpId="0" animBg="1"/>
      <p:bldP spid="31" grpId="0" animBg="1"/>
      <p:bldP spid="48" grpId="0" animBg="1"/>
      <p:bldP spid="49" grpId="0" animBg="1"/>
      <p:bldP spid="50" grpId="0" animBg="1"/>
      <p:bldP spid="51" grpId="0" animBg="1"/>
      <p:bldP spid="4" grpId="0"/>
      <p:bldP spid="7" grpId="0"/>
      <p:bldP spid="20" grpId="0"/>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7296912" y="0"/>
            <a:ext cx="489508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9" name="Freeform: Shape 38"/>
          <p:cNvSpPr/>
          <p:nvPr/>
        </p:nvSpPr>
        <p:spPr>
          <a:xfrm>
            <a:off x="7065010" y="0"/>
            <a:ext cx="5126990" cy="5251450"/>
          </a:xfrm>
          <a:custGeom>
            <a:avLst/>
            <a:gdLst>
              <a:gd name="connsiteX0" fmla="*/ 108874 w 4091492"/>
              <a:gd name="connsiteY0" fmla="*/ 0 h 4190202"/>
              <a:gd name="connsiteX1" fmla="*/ 4091492 w 4091492"/>
              <a:gd name="connsiteY1" fmla="*/ 0 h 4190202"/>
              <a:gd name="connsiteX2" fmla="*/ 4091492 w 4091492"/>
              <a:gd name="connsiteY2" fmla="*/ 4104929 h 4190202"/>
              <a:gd name="connsiteX3" fmla="*/ 4016207 w 4091492"/>
              <a:gd name="connsiteY3" fmla="*/ 4122302 h 4190202"/>
              <a:gd name="connsiteX4" fmla="*/ 3342564 w 4091492"/>
              <a:gd name="connsiteY4" fmla="*/ 4190202 h 4190202"/>
              <a:gd name="connsiteX5" fmla="*/ 0 w 4091492"/>
              <a:gd name="connsiteY5" fmla="*/ 848070 h 4190202"/>
              <a:gd name="connsiteX6" fmla="*/ 105233 w 4091492"/>
              <a:gd name="connsiteY6" fmla="*/ 12819 h 4190202"/>
              <a:gd name="connsiteX7" fmla="*/ 108874 w 4091492"/>
              <a:gd name="connsiteY7" fmla="*/ 0 h 4190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1492" h="4190202">
                <a:moveTo>
                  <a:pt x="108874" y="0"/>
                </a:moveTo>
                <a:lnTo>
                  <a:pt x="4091492" y="0"/>
                </a:lnTo>
                <a:lnTo>
                  <a:pt x="4091492" y="4104929"/>
                </a:lnTo>
                <a:lnTo>
                  <a:pt x="4016207" y="4122302"/>
                </a:lnTo>
                <a:cubicBezTo>
                  <a:pt x="3798614" y="4166822"/>
                  <a:pt x="3573320" y="4190202"/>
                  <a:pt x="3342564" y="4190202"/>
                </a:cubicBezTo>
                <a:cubicBezTo>
                  <a:pt x="1496517" y="4190202"/>
                  <a:pt x="0" y="2693879"/>
                  <a:pt x="0" y="848070"/>
                </a:cubicBezTo>
                <a:cubicBezTo>
                  <a:pt x="0" y="559662"/>
                  <a:pt x="36536" y="279787"/>
                  <a:pt x="105233" y="12819"/>
                </a:cubicBezTo>
                <a:lnTo>
                  <a:pt x="108874" y="0"/>
                </a:lnTo>
                <a:close/>
              </a:path>
            </a:pathLst>
          </a:custGeom>
          <a:gradFill flip="none" rotWithShape="1">
            <a:gsLst>
              <a:gs pos="0">
                <a:srgbClr val="CE5AC5"/>
              </a:gs>
              <a:gs pos="100000">
                <a:srgbClr val="F64E66"/>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mn-ea"/>
              <a:sym typeface="+mn-lt"/>
            </a:endParaRPr>
          </a:p>
        </p:txBody>
      </p:sp>
      <p:sp>
        <p:nvSpPr>
          <p:cNvPr id="14" name="TextBox 13"/>
          <p:cNvSpPr txBox="1"/>
          <p:nvPr/>
        </p:nvSpPr>
        <p:spPr>
          <a:xfrm>
            <a:off x="1794248" y="598340"/>
            <a:ext cx="5194628" cy="460375"/>
          </a:xfrm>
          <a:prstGeom prst="rect">
            <a:avLst/>
          </a:prstGeom>
          <a:noFill/>
        </p:spPr>
        <p:txBody>
          <a:bodyPr wrap="square" rtlCol="0">
            <a:spAutoFit/>
          </a:bodyPr>
          <a:lstStyle/>
          <a:p>
            <a:pPr algn="l"/>
            <a:r>
              <a:rPr lang="en-IN" altLang="en-US" sz="2400" i="1" dirty="0">
                <a:solidFill>
                  <a:schemeClr val="tx1">
                    <a:lumMod val="65000"/>
                    <a:lumOff val="35000"/>
                  </a:schemeClr>
                </a:solidFill>
                <a:latin typeface="+mj-lt"/>
                <a:cs typeface="Arial bold" panose="020B0704020202020204" pitchFamily="34" charset="0"/>
                <a:sym typeface="+mn-lt"/>
              </a:rPr>
              <a:t>TIME COMPLEXITY</a:t>
            </a:r>
            <a:endParaRPr lang="en-IN" altLang="en-US" sz="2400" b="1" i="1" dirty="0">
              <a:gradFill>
                <a:gsLst>
                  <a:gs pos="0">
                    <a:srgbClr val="CE5AC5"/>
                  </a:gs>
                  <a:gs pos="100000">
                    <a:srgbClr val="F64E66"/>
                  </a:gs>
                </a:gsLst>
                <a:lin ang="0" scaled="1"/>
              </a:gradFill>
              <a:latin typeface="+mj-lt"/>
              <a:cs typeface="Arial bold" panose="020B0704020202020204" pitchFamily="34" charset="0"/>
              <a:sym typeface="+mn-lt"/>
            </a:endParaRPr>
          </a:p>
        </p:txBody>
      </p:sp>
      <p:sp>
        <p:nvSpPr>
          <p:cNvPr id="59" name="Freeform 20"/>
          <p:cNvSpPr/>
          <p:nvPr/>
        </p:nvSpPr>
        <p:spPr bwMode="auto">
          <a:xfrm rot="5400000">
            <a:off x="766197" y="584697"/>
            <a:ext cx="567031" cy="487888"/>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solidFill>
            <a:srgbClr val="C638B8"/>
          </a:solidFill>
          <a:ln>
            <a:noFill/>
          </a:ln>
          <a:effectLst/>
        </p:spPr>
        <p:txBody>
          <a:bodyPr vert="horz" wrap="square" lIns="91440" tIns="45720" rIns="91440" bIns="45720" numCol="1" anchor="t" anchorCtr="0" compatLnSpc="1"/>
          <a:lstStyle/>
          <a:p>
            <a:endParaRPr lang="en-US">
              <a:cs typeface="+mn-ea"/>
              <a:sym typeface="+mn-lt"/>
            </a:endParaRPr>
          </a:p>
        </p:txBody>
      </p:sp>
      <p:sp>
        <p:nvSpPr>
          <p:cNvPr id="16" name="TextBox 15"/>
          <p:cNvSpPr txBox="1"/>
          <p:nvPr/>
        </p:nvSpPr>
        <p:spPr>
          <a:xfrm>
            <a:off x="1136579" y="1527357"/>
            <a:ext cx="5852160" cy="1938020"/>
          </a:xfrm>
          <a:prstGeom prst="rect">
            <a:avLst/>
          </a:prstGeom>
          <a:noFill/>
        </p:spPr>
        <p:txBody>
          <a:bodyPr wrap="square" rtlCol="0">
            <a:spAutoFit/>
          </a:bodyPr>
          <a:lstStyle/>
          <a:p>
            <a:r>
              <a:rPr lang="en-IN" altLang="en-US" sz="2400" dirty="0">
                <a:solidFill>
                  <a:schemeClr val="tx1">
                    <a:lumMod val="85000"/>
                    <a:lumOff val="15000"/>
                  </a:schemeClr>
                </a:solidFill>
                <a:latin typeface="Arial bold" panose="020B0704020202020204" pitchFamily="34" charset="0"/>
                <a:cs typeface="Arial bold" panose="020B0704020202020204" pitchFamily="34" charset="0"/>
                <a:sym typeface="+mn-lt"/>
              </a:rPr>
              <a:t>T</a:t>
            </a:r>
            <a:r>
              <a:rPr lang="en-US" sz="2400" dirty="0">
                <a:solidFill>
                  <a:schemeClr val="tx1">
                    <a:lumMod val="85000"/>
                    <a:lumOff val="15000"/>
                  </a:schemeClr>
                </a:solidFill>
                <a:latin typeface="Arial bold" panose="020B0704020202020204" pitchFamily="34" charset="0"/>
                <a:cs typeface="Arial bold" panose="020B0704020202020204" pitchFamily="34" charset="0"/>
                <a:sym typeface="+mn-lt"/>
              </a:rPr>
              <a:t>ime complexity measures the amount of computational time an algorithm requires concerning its input size. It characterizes the algorithm's efficiency and scalability in solving problems</a:t>
            </a:r>
            <a:endParaRPr lang="en-US" sz="2400" dirty="0">
              <a:solidFill>
                <a:schemeClr val="tx1">
                  <a:lumMod val="85000"/>
                  <a:lumOff val="15000"/>
                </a:schemeClr>
              </a:solidFill>
              <a:latin typeface="Arial bold" panose="020B0704020202020204" pitchFamily="34" charset="0"/>
              <a:cs typeface="Arial bold" panose="020B0704020202020204" pitchFamily="34" charset="0"/>
              <a:sym typeface="+mn-lt"/>
            </a:endParaRPr>
          </a:p>
        </p:txBody>
      </p:sp>
      <p:sp>
        <p:nvSpPr>
          <p:cNvPr id="20" name="TextBox 19"/>
          <p:cNvSpPr txBox="1"/>
          <p:nvPr/>
        </p:nvSpPr>
        <p:spPr>
          <a:xfrm>
            <a:off x="634088" y="5218224"/>
            <a:ext cx="3084505" cy="521970"/>
          </a:xfrm>
          <a:prstGeom prst="rect">
            <a:avLst/>
          </a:prstGeom>
          <a:noFill/>
        </p:spPr>
        <p:txBody>
          <a:bodyPr wrap="square" rtlCol="0">
            <a:spAutoFit/>
          </a:bodyPr>
          <a:lstStyle/>
          <a:p>
            <a:pPr algn="ctr"/>
            <a:r>
              <a:rPr lang="en-IN" altLang="en-US" sz="1400" b="1" i="1" dirty="0">
                <a:solidFill>
                  <a:schemeClr val="tx1">
                    <a:lumMod val="50000"/>
                    <a:lumOff val="50000"/>
                  </a:schemeClr>
                </a:solidFill>
                <a:latin typeface="Arial" panose="020B0604020202020204" pitchFamily="34" charset="0"/>
                <a:cs typeface="Arial" panose="020B0604020202020204" pitchFamily="34" charset="0"/>
                <a:sym typeface="+mn-lt"/>
              </a:rPr>
              <a:t>PRIORITY BASED TASK SCHEDUKER</a:t>
            </a:r>
            <a:endParaRPr lang="en-IN" altLang="en-US" sz="1400" b="1" i="1" dirty="0">
              <a:solidFill>
                <a:schemeClr val="tx1">
                  <a:lumMod val="50000"/>
                  <a:lumOff val="50000"/>
                </a:schemeClr>
              </a:solidFill>
              <a:latin typeface="Arial" panose="020B0604020202020204" pitchFamily="34" charset="0"/>
              <a:cs typeface="Arial" panose="020B0604020202020204" pitchFamily="34" charset="0"/>
              <a:sym typeface="+mn-lt"/>
            </a:endParaRPr>
          </a:p>
        </p:txBody>
      </p:sp>
      <p:sp>
        <p:nvSpPr>
          <p:cNvPr id="53" name="TextBox 52"/>
          <p:cNvSpPr txBox="1"/>
          <p:nvPr/>
        </p:nvSpPr>
        <p:spPr>
          <a:xfrm>
            <a:off x="2921377" y="5250609"/>
            <a:ext cx="3084505" cy="306705"/>
          </a:xfrm>
          <a:prstGeom prst="rect">
            <a:avLst/>
          </a:prstGeom>
          <a:noFill/>
        </p:spPr>
        <p:txBody>
          <a:bodyPr wrap="square" rtlCol="0">
            <a:spAutoFit/>
          </a:bodyPr>
          <a:lstStyle/>
          <a:p>
            <a:pPr algn="ctr"/>
            <a:r>
              <a:rPr lang="en-IN" altLang="en-US" sz="1400" b="1" i="1" dirty="0">
                <a:solidFill>
                  <a:schemeClr val="tx1">
                    <a:lumMod val="50000"/>
                    <a:lumOff val="50000"/>
                  </a:schemeClr>
                </a:solidFill>
                <a:latin typeface="Arial" panose="020B0604020202020204" pitchFamily="34" charset="0"/>
                <a:cs typeface="Arial" panose="020B0604020202020204" pitchFamily="34" charset="0"/>
                <a:sym typeface="+mn-lt"/>
              </a:rPr>
              <a:t>MIN. HEAPIFY</a:t>
            </a:r>
            <a:endParaRPr lang="en-IN" altLang="en-US" sz="1400" b="1" i="1" dirty="0">
              <a:solidFill>
                <a:schemeClr val="tx1">
                  <a:lumMod val="50000"/>
                  <a:lumOff val="50000"/>
                </a:schemeClr>
              </a:solidFill>
              <a:latin typeface="Arial" panose="020B0604020202020204" pitchFamily="34" charset="0"/>
              <a:cs typeface="Arial" panose="020B0604020202020204" pitchFamily="34" charset="0"/>
              <a:sym typeface="+mn-lt"/>
            </a:endParaRPr>
          </a:p>
        </p:txBody>
      </p:sp>
      <p:sp>
        <p:nvSpPr>
          <p:cNvPr id="60" name="TextBox 59"/>
          <p:cNvSpPr txBox="1"/>
          <p:nvPr/>
        </p:nvSpPr>
        <p:spPr>
          <a:xfrm>
            <a:off x="4919706" y="5251244"/>
            <a:ext cx="3084505" cy="306705"/>
          </a:xfrm>
          <a:prstGeom prst="rect">
            <a:avLst/>
          </a:prstGeom>
          <a:noFill/>
        </p:spPr>
        <p:txBody>
          <a:bodyPr wrap="square" rtlCol="0">
            <a:spAutoFit/>
          </a:bodyPr>
          <a:lstStyle/>
          <a:p>
            <a:pPr algn="ctr"/>
            <a:r>
              <a:rPr lang="en-IN" altLang="en-US" sz="1400" b="1" i="1" dirty="0">
                <a:solidFill>
                  <a:schemeClr val="tx1">
                    <a:lumMod val="50000"/>
                    <a:lumOff val="50000"/>
                  </a:schemeClr>
                </a:solidFill>
                <a:latin typeface="Arial" panose="020B0604020202020204" pitchFamily="34" charset="0"/>
                <a:cs typeface="Arial" panose="020B0604020202020204" pitchFamily="34" charset="0"/>
                <a:sym typeface="+mn-lt"/>
              </a:rPr>
              <a:t>PRIORITY QUEUE</a:t>
            </a:r>
            <a:endParaRPr lang="en-IN" altLang="en-US" sz="1400" b="1" i="1" dirty="0">
              <a:solidFill>
                <a:schemeClr val="tx1">
                  <a:lumMod val="50000"/>
                  <a:lumOff val="50000"/>
                </a:schemeClr>
              </a:solidFill>
              <a:latin typeface="Arial" panose="020B0604020202020204" pitchFamily="34" charset="0"/>
              <a:cs typeface="Arial" panose="020B0604020202020204" pitchFamily="34" charset="0"/>
              <a:sym typeface="+mn-lt"/>
            </a:endParaRPr>
          </a:p>
        </p:txBody>
      </p:sp>
      <p:sp>
        <p:nvSpPr>
          <p:cNvPr id="62" name="Rectangle: Rounded Corners 61"/>
          <p:cNvSpPr/>
          <p:nvPr/>
        </p:nvSpPr>
        <p:spPr>
          <a:xfrm>
            <a:off x="1293244" y="3933081"/>
            <a:ext cx="1493933" cy="1092046"/>
          </a:xfrm>
          <a:prstGeom prst="roundRect">
            <a:avLst>
              <a:gd name="adj" fmla="val 12740"/>
            </a:avLst>
          </a:prstGeom>
          <a:solidFill>
            <a:schemeClr val="bg1"/>
          </a:solidFill>
          <a:ln>
            <a:noFill/>
          </a:ln>
          <a:effectLst>
            <a:outerShdw blurRad="393700" dist="88900" dir="4200000" sx="104000" sy="104000" algn="ctr" rotWithShape="0">
              <a:schemeClr val="tx1">
                <a:lumMod val="95000"/>
                <a:lumOff val="5000"/>
                <a:alpha val="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cs typeface="+mn-ea"/>
              <a:sym typeface="+mn-lt"/>
            </a:endParaRPr>
          </a:p>
        </p:txBody>
      </p:sp>
      <p:sp>
        <p:nvSpPr>
          <p:cNvPr id="64" name="Rectangle: Rounded Corners 63"/>
          <p:cNvSpPr/>
          <p:nvPr/>
        </p:nvSpPr>
        <p:spPr>
          <a:xfrm>
            <a:off x="3727378" y="4098181"/>
            <a:ext cx="1493933" cy="1092046"/>
          </a:xfrm>
          <a:prstGeom prst="roundRect">
            <a:avLst>
              <a:gd name="adj" fmla="val 12740"/>
            </a:avLst>
          </a:prstGeom>
          <a:solidFill>
            <a:schemeClr val="bg1"/>
          </a:solidFill>
          <a:ln>
            <a:noFill/>
          </a:ln>
          <a:effectLst>
            <a:outerShdw blurRad="393700" dist="88900" dir="4200000" sx="104000" sy="104000" algn="ctr" rotWithShape="0">
              <a:schemeClr val="tx1">
                <a:lumMod val="95000"/>
                <a:lumOff val="5000"/>
                <a:alpha val="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cs typeface="+mn-ea"/>
              <a:sym typeface="+mn-lt"/>
            </a:endParaRPr>
          </a:p>
        </p:txBody>
      </p:sp>
      <p:sp>
        <p:nvSpPr>
          <p:cNvPr id="65" name="Rectangle: Rounded Corners 64"/>
          <p:cNvSpPr/>
          <p:nvPr/>
        </p:nvSpPr>
        <p:spPr>
          <a:xfrm>
            <a:off x="5715107" y="4126121"/>
            <a:ext cx="1493933" cy="1092046"/>
          </a:xfrm>
          <a:prstGeom prst="roundRect">
            <a:avLst>
              <a:gd name="adj" fmla="val 12740"/>
            </a:avLst>
          </a:prstGeom>
          <a:solidFill>
            <a:schemeClr val="bg1"/>
          </a:solidFill>
          <a:ln>
            <a:noFill/>
          </a:ln>
          <a:effectLst>
            <a:outerShdw blurRad="393700" dist="88900" dir="4200000" sx="104000" sy="104000" algn="ctr" rotWithShape="0">
              <a:schemeClr val="tx1">
                <a:lumMod val="95000"/>
                <a:lumOff val="5000"/>
                <a:alpha val="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cs typeface="+mn-ea"/>
              <a:sym typeface="+mn-lt"/>
            </a:endParaRPr>
          </a:p>
        </p:txBody>
      </p:sp>
      <p:sp>
        <p:nvSpPr>
          <p:cNvPr id="66" name="TextBox 65"/>
          <p:cNvSpPr txBox="1"/>
          <p:nvPr/>
        </p:nvSpPr>
        <p:spPr>
          <a:xfrm>
            <a:off x="1017172" y="4383519"/>
            <a:ext cx="2061210" cy="521970"/>
          </a:xfrm>
          <a:prstGeom prst="rect">
            <a:avLst/>
          </a:prstGeom>
          <a:noFill/>
        </p:spPr>
        <p:txBody>
          <a:bodyPr wrap="none" rtlCol="0">
            <a:spAutoFit/>
          </a:bodyPr>
          <a:lstStyle/>
          <a:p>
            <a:pPr algn="ctr"/>
            <a:r>
              <a:rPr lang="en-IN" altLang="en-US" sz="2800" dirty="0">
                <a:solidFill>
                  <a:srgbClr val="4FEF99"/>
                </a:solidFill>
                <a:cs typeface="+mn-ea"/>
                <a:sym typeface="+mn-lt"/>
              </a:rPr>
              <a:t>O(n log n)</a:t>
            </a:r>
            <a:endParaRPr lang="en-IN" altLang="en-US" sz="2800" dirty="0">
              <a:solidFill>
                <a:srgbClr val="4FEF99"/>
              </a:solidFill>
              <a:cs typeface="+mn-ea"/>
              <a:sym typeface="+mn-lt"/>
            </a:endParaRPr>
          </a:p>
        </p:txBody>
      </p:sp>
      <p:sp>
        <p:nvSpPr>
          <p:cNvPr id="68" name="TextBox 67"/>
          <p:cNvSpPr txBox="1"/>
          <p:nvPr/>
        </p:nvSpPr>
        <p:spPr>
          <a:xfrm>
            <a:off x="3596090" y="4391774"/>
            <a:ext cx="1704975" cy="521970"/>
          </a:xfrm>
          <a:prstGeom prst="rect">
            <a:avLst/>
          </a:prstGeom>
          <a:noFill/>
        </p:spPr>
        <p:txBody>
          <a:bodyPr wrap="none" rtlCol="0">
            <a:spAutoFit/>
          </a:bodyPr>
          <a:lstStyle/>
          <a:p>
            <a:pPr algn="ctr"/>
            <a:r>
              <a:rPr lang="en-IN" altLang="en-US" sz="2800" dirty="0">
                <a:solidFill>
                  <a:srgbClr val="FF0062"/>
                </a:solidFill>
                <a:cs typeface="+mn-ea"/>
                <a:sym typeface="+mn-lt"/>
              </a:rPr>
              <a:t>O(log n)</a:t>
            </a:r>
            <a:endParaRPr lang="en-IN" altLang="en-US" sz="2800" dirty="0">
              <a:solidFill>
                <a:srgbClr val="FF0062"/>
              </a:solidFill>
              <a:cs typeface="+mn-ea"/>
              <a:sym typeface="+mn-lt"/>
            </a:endParaRPr>
          </a:p>
        </p:txBody>
      </p:sp>
      <p:sp>
        <p:nvSpPr>
          <p:cNvPr id="70" name="TextBox 69"/>
          <p:cNvSpPr txBox="1"/>
          <p:nvPr/>
        </p:nvSpPr>
        <p:spPr>
          <a:xfrm>
            <a:off x="5678143" y="4448289"/>
            <a:ext cx="1704975" cy="521970"/>
          </a:xfrm>
          <a:prstGeom prst="rect">
            <a:avLst/>
          </a:prstGeom>
          <a:noFill/>
        </p:spPr>
        <p:txBody>
          <a:bodyPr wrap="none" rtlCol="0">
            <a:spAutoFit/>
          </a:bodyPr>
          <a:lstStyle/>
          <a:p>
            <a:pPr algn="ctr"/>
            <a:r>
              <a:rPr lang="en-IN" altLang="en-US" sz="2800" dirty="0">
                <a:solidFill>
                  <a:srgbClr val="006ED9"/>
                </a:solidFill>
                <a:cs typeface="+mn-ea"/>
                <a:sym typeface="+mn-lt"/>
              </a:rPr>
              <a:t>O(log n)</a:t>
            </a:r>
            <a:endParaRPr lang="en-IN" altLang="en-US" sz="2800" dirty="0">
              <a:solidFill>
                <a:srgbClr val="006ED9"/>
              </a:solidFill>
              <a:cs typeface="+mn-ea"/>
              <a:sym typeface="+mn-lt"/>
            </a:endParaRPr>
          </a:p>
        </p:txBody>
      </p:sp>
      <p:sp>
        <p:nvSpPr>
          <p:cNvPr id="26" name="Freeform 20"/>
          <p:cNvSpPr/>
          <p:nvPr/>
        </p:nvSpPr>
        <p:spPr bwMode="auto">
          <a:xfrm rot="5400000">
            <a:off x="5611403"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gradFill>
              <a:gsLst>
                <a:gs pos="0">
                  <a:srgbClr val="F64E66"/>
                </a:gs>
                <a:gs pos="100000">
                  <a:srgbClr val="CE5AC5"/>
                </a:gs>
              </a:gsLst>
              <a:lin ang="5400000" scaled="1"/>
            </a:gradFill>
          </a:ln>
          <a:effectLst/>
        </p:spPr>
        <p:txBody>
          <a:bodyPr vert="horz" wrap="square" lIns="91440" tIns="45720" rIns="91440" bIns="45720" numCol="1" anchor="t" anchorCtr="0" compatLnSpc="1"/>
          <a:lstStyle/>
          <a:p>
            <a:endParaRPr lang="en-US">
              <a:cs typeface="+mn-ea"/>
              <a:sym typeface="+mn-lt"/>
            </a:endParaRPr>
          </a:p>
        </p:txBody>
      </p:sp>
      <p:sp>
        <p:nvSpPr>
          <p:cNvPr id="27" name="Freeform 20"/>
          <p:cNvSpPr/>
          <p:nvPr/>
        </p:nvSpPr>
        <p:spPr bwMode="auto">
          <a:xfrm rot="5400000">
            <a:off x="5977128"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gradFill>
              <a:gsLst>
                <a:gs pos="0">
                  <a:srgbClr val="F64E66"/>
                </a:gs>
                <a:gs pos="100000">
                  <a:srgbClr val="CE5AC5"/>
                </a:gs>
              </a:gsLst>
              <a:lin ang="5400000" scaled="1"/>
            </a:gradFill>
          </a:ln>
          <a:effectLst/>
        </p:spPr>
        <p:txBody>
          <a:bodyPr vert="horz" wrap="square" lIns="91440" tIns="45720" rIns="91440" bIns="45720" numCol="1" anchor="t" anchorCtr="0" compatLnSpc="1"/>
          <a:lstStyle/>
          <a:p>
            <a:endParaRPr lang="en-US">
              <a:cs typeface="+mn-ea"/>
              <a:sym typeface="+mn-lt"/>
            </a:endParaRPr>
          </a:p>
        </p:txBody>
      </p:sp>
      <p:sp>
        <p:nvSpPr>
          <p:cNvPr id="28" name="Freeform 20"/>
          <p:cNvSpPr/>
          <p:nvPr/>
        </p:nvSpPr>
        <p:spPr bwMode="auto">
          <a:xfrm rot="5400000">
            <a:off x="6342853"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gradFill flip="none" rotWithShape="1">
            <a:gsLst>
              <a:gs pos="0">
                <a:srgbClr val="CE5AC5"/>
              </a:gs>
              <a:gs pos="100000">
                <a:srgbClr val="F64E66"/>
              </a:gs>
            </a:gsLst>
            <a:lin ang="2700000" scaled="1"/>
            <a:tileRect/>
          </a:gradFill>
          <a:ln>
            <a:noFill/>
          </a:ln>
          <a:effectLst/>
        </p:spPr>
        <p:txBody>
          <a:bodyPr vert="horz" wrap="square" lIns="91440" tIns="45720" rIns="91440" bIns="45720" numCol="1" anchor="t" anchorCtr="0" compatLnSpc="1"/>
          <a:lstStyle/>
          <a:p>
            <a:endParaRPr lang="en-US">
              <a:cs typeface="+mn-ea"/>
              <a:sym typeface="+mn-lt"/>
            </a:endParaRPr>
          </a:p>
        </p:txBody>
      </p:sp>
      <p:pic>
        <p:nvPicPr>
          <p:cNvPr id="3" name="Picture Placeholder 2" descr="Figure-D1-Polynomial-time-complexity-classes"/>
          <p:cNvPicPr>
            <a:picLocks noChangeAspect="1"/>
          </p:cNvPicPr>
          <p:nvPr>
            <p:ph type="pic" sz="quarter" idx="16"/>
          </p:nvPr>
        </p:nvPicPr>
        <p:blipFill>
          <a:blip r:embed="rId1"/>
          <a:stretch>
            <a:fillRect/>
          </a:stretch>
        </p:blipFill>
        <p:spPr>
          <a:xfrm>
            <a:off x="8383270" y="597535"/>
            <a:ext cx="3298190" cy="30734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1+#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49" presetClass="entr" presetSubtype="0" decel="100000" fill="hold" grpId="0" nodeType="withEffect">
                                  <p:stCondLst>
                                    <p:cond delay="2000"/>
                                  </p:stCondLst>
                                  <p:iterate type="wd">
                                    <p:tmPct val="30000"/>
                                  </p:iterate>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fltVal val="0"/>
                                          </p:val>
                                        </p:tav>
                                        <p:tav tm="100000">
                                          <p:val>
                                            <p:strVal val="#ppt_w"/>
                                          </p:val>
                                        </p:tav>
                                      </p:tavLst>
                                    </p:anim>
                                    <p:anim calcmode="lin" valueType="num">
                                      <p:cBhvr>
                                        <p:cTn id="12" dur="500" fill="hold"/>
                                        <p:tgtEl>
                                          <p:spTgt spid="16"/>
                                        </p:tgtEl>
                                        <p:attrNameLst>
                                          <p:attrName>ppt_h</p:attrName>
                                        </p:attrNameLst>
                                      </p:cBhvr>
                                      <p:tavLst>
                                        <p:tav tm="0">
                                          <p:val>
                                            <p:fltVal val="0"/>
                                          </p:val>
                                        </p:tav>
                                        <p:tav tm="100000">
                                          <p:val>
                                            <p:strVal val="#ppt_h"/>
                                          </p:val>
                                        </p:tav>
                                      </p:tavLst>
                                    </p:anim>
                                    <p:anim calcmode="lin" valueType="num">
                                      <p:cBhvr>
                                        <p:cTn id="13" dur="500" fill="hold"/>
                                        <p:tgtEl>
                                          <p:spTgt spid="16"/>
                                        </p:tgtEl>
                                        <p:attrNameLst>
                                          <p:attrName>style.rotation</p:attrName>
                                        </p:attrNameLst>
                                      </p:cBhvr>
                                      <p:tavLst>
                                        <p:tav tm="0">
                                          <p:val>
                                            <p:fltVal val="360"/>
                                          </p:val>
                                        </p:tav>
                                        <p:tav tm="100000">
                                          <p:val>
                                            <p:fltVal val="0"/>
                                          </p:val>
                                        </p:tav>
                                      </p:tavLst>
                                    </p:anim>
                                    <p:animEffect transition="in" filter="fade">
                                      <p:cBhvr>
                                        <p:cTn id="14" dur="500"/>
                                        <p:tgtEl>
                                          <p:spTgt spid="16"/>
                                        </p:tgtEl>
                                      </p:cBhvr>
                                    </p:animEffect>
                                  </p:childTnLst>
                                </p:cTn>
                              </p:par>
                              <p:par>
                                <p:cTn id="15" presetID="49" presetClass="entr" presetSubtype="0" decel="100000" fill="hold" grpId="0" nodeType="withEffect">
                                  <p:stCondLst>
                                    <p:cond delay="3200"/>
                                  </p:stCondLst>
                                  <p:childTnLst>
                                    <p:set>
                                      <p:cBhvr>
                                        <p:cTn id="16" dur="1" fill="hold">
                                          <p:stCondLst>
                                            <p:cond delay="0"/>
                                          </p:stCondLst>
                                        </p:cTn>
                                        <p:tgtEl>
                                          <p:spTgt spid="62"/>
                                        </p:tgtEl>
                                        <p:attrNameLst>
                                          <p:attrName>style.visibility</p:attrName>
                                        </p:attrNameLst>
                                      </p:cBhvr>
                                      <p:to>
                                        <p:strVal val="visible"/>
                                      </p:to>
                                    </p:set>
                                    <p:anim calcmode="lin" valueType="num">
                                      <p:cBhvr>
                                        <p:cTn id="17" dur="500" fill="hold"/>
                                        <p:tgtEl>
                                          <p:spTgt spid="62"/>
                                        </p:tgtEl>
                                        <p:attrNameLst>
                                          <p:attrName>ppt_w</p:attrName>
                                        </p:attrNameLst>
                                      </p:cBhvr>
                                      <p:tavLst>
                                        <p:tav tm="0">
                                          <p:val>
                                            <p:fltVal val="0"/>
                                          </p:val>
                                        </p:tav>
                                        <p:tav tm="100000">
                                          <p:val>
                                            <p:strVal val="#ppt_w"/>
                                          </p:val>
                                        </p:tav>
                                      </p:tavLst>
                                    </p:anim>
                                    <p:anim calcmode="lin" valueType="num">
                                      <p:cBhvr>
                                        <p:cTn id="18" dur="500" fill="hold"/>
                                        <p:tgtEl>
                                          <p:spTgt spid="62"/>
                                        </p:tgtEl>
                                        <p:attrNameLst>
                                          <p:attrName>ppt_h</p:attrName>
                                        </p:attrNameLst>
                                      </p:cBhvr>
                                      <p:tavLst>
                                        <p:tav tm="0">
                                          <p:val>
                                            <p:fltVal val="0"/>
                                          </p:val>
                                        </p:tav>
                                        <p:tav tm="100000">
                                          <p:val>
                                            <p:strVal val="#ppt_h"/>
                                          </p:val>
                                        </p:tav>
                                      </p:tavLst>
                                    </p:anim>
                                    <p:anim calcmode="lin" valueType="num">
                                      <p:cBhvr>
                                        <p:cTn id="19" dur="500" fill="hold"/>
                                        <p:tgtEl>
                                          <p:spTgt spid="62"/>
                                        </p:tgtEl>
                                        <p:attrNameLst>
                                          <p:attrName>style.rotation</p:attrName>
                                        </p:attrNameLst>
                                      </p:cBhvr>
                                      <p:tavLst>
                                        <p:tav tm="0">
                                          <p:val>
                                            <p:fltVal val="360"/>
                                          </p:val>
                                        </p:tav>
                                        <p:tav tm="100000">
                                          <p:val>
                                            <p:fltVal val="0"/>
                                          </p:val>
                                        </p:tav>
                                      </p:tavLst>
                                    </p:anim>
                                    <p:animEffect transition="in" filter="fade">
                                      <p:cBhvr>
                                        <p:cTn id="20" dur="500"/>
                                        <p:tgtEl>
                                          <p:spTgt spid="62"/>
                                        </p:tgtEl>
                                      </p:cBhvr>
                                    </p:animEffect>
                                  </p:childTnLst>
                                </p:cTn>
                              </p:par>
                              <p:par>
                                <p:cTn id="21" presetID="49" presetClass="entr" presetSubtype="0" decel="100000" fill="hold" grpId="0" nodeType="withEffect">
                                  <p:stCondLst>
                                    <p:cond delay="3400"/>
                                  </p:stCondLst>
                                  <p:childTnLst>
                                    <p:set>
                                      <p:cBhvr>
                                        <p:cTn id="22" dur="1" fill="hold">
                                          <p:stCondLst>
                                            <p:cond delay="0"/>
                                          </p:stCondLst>
                                        </p:cTn>
                                        <p:tgtEl>
                                          <p:spTgt spid="66"/>
                                        </p:tgtEl>
                                        <p:attrNameLst>
                                          <p:attrName>style.visibility</p:attrName>
                                        </p:attrNameLst>
                                      </p:cBhvr>
                                      <p:to>
                                        <p:strVal val="visible"/>
                                      </p:to>
                                    </p:set>
                                    <p:anim calcmode="lin" valueType="num">
                                      <p:cBhvr>
                                        <p:cTn id="23" dur="500" fill="hold"/>
                                        <p:tgtEl>
                                          <p:spTgt spid="66"/>
                                        </p:tgtEl>
                                        <p:attrNameLst>
                                          <p:attrName>ppt_w</p:attrName>
                                        </p:attrNameLst>
                                      </p:cBhvr>
                                      <p:tavLst>
                                        <p:tav tm="0">
                                          <p:val>
                                            <p:fltVal val="0"/>
                                          </p:val>
                                        </p:tav>
                                        <p:tav tm="100000">
                                          <p:val>
                                            <p:strVal val="#ppt_w"/>
                                          </p:val>
                                        </p:tav>
                                      </p:tavLst>
                                    </p:anim>
                                    <p:anim calcmode="lin" valueType="num">
                                      <p:cBhvr>
                                        <p:cTn id="24" dur="500" fill="hold"/>
                                        <p:tgtEl>
                                          <p:spTgt spid="66"/>
                                        </p:tgtEl>
                                        <p:attrNameLst>
                                          <p:attrName>ppt_h</p:attrName>
                                        </p:attrNameLst>
                                      </p:cBhvr>
                                      <p:tavLst>
                                        <p:tav tm="0">
                                          <p:val>
                                            <p:fltVal val="0"/>
                                          </p:val>
                                        </p:tav>
                                        <p:tav tm="100000">
                                          <p:val>
                                            <p:strVal val="#ppt_h"/>
                                          </p:val>
                                        </p:tav>
                                      </p:tavLst>
                                    </p:anim>
                                    <p:anim calcmode="lin" valueType="num">
                                      <p:cBhvr>
                                        <p:cTn id="25" dur="500" fill="hold"/>
                                        <p:tgtEl>
                                          <p:spTgt spid="66"/>
                                        </p:tgtEl>
                                        <p:attrNameLst>
                                          <p:attrName>style.rotation</p:attrName>
                                        </p:attrNameLst>
                                      </p:cBhvr>
                                      <p:tavLst>
                                        <p:tav tm="0">
                                          <p:val>
                                            <p:fltVal val="360"/>
                                          </p:val>
                                        </p:tav>
                                        <p:tav tm="100000">
                                          <p:val>
                                            <p:fltVal val="0"/>
                                          </p:val>
                                        </p:tav>
                                      </p:tavLst>
                                    </p:anim>
                                    <p:animEffect transition="in" filter="fade">
                                      <p:cBhvr>
                                        <p:cTn id="26" dur="500"/>
                                        <p:tgtEl>
                                          <p:spTgt spid="66"/>
                                        </p:tgtEl>
                                      </p:cBhvr>
                                    </p:animEffect>
                                  </p:childTnLst>
                                </p:cTn>
                              </p:par>
                              <p:par>
                                <p:cTn id="27" presetID="23" presetClass="entr" presetSubtype="16" fill="hold" grpId="0" nodeType="withEffect">
                                  <p:stCondLst>
                                    <p:cond delay="380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childTnLst>
                                </p:cTn>
                              </p:par>
                              <p:par>
                                <p:cTn id="31" presetID="49" presetClass="entr" presetSubtype="0" decel="100000" fill="hold" grpId="0" nodeType="withEffect">
                                  <p:stCondLst>
                                    <p:cond delay="4300"/>
                                  </p:stCondLst>
                                  <p:childTnLst>
                                    <p:set>
                                      <p:cBhvr>
                                        <p:cTn id="32" dur="1" fill="hold">
                                          <p:stCondLst>
                                            <p:cond delay="0"/>
                                          </p:stCondLst>
                                        </p:cTn>
                                        <p:tgtEl>
                                          <p:spTgt spid="64"/>
                                        </p:tgtEl>
                                        <p:attrNameLst>
                                          <p:attrName>style.visibility</p:attrName>
                                        </p:attrNameLst>
                                      </p:cBhvr>
                                      <p:to>
                                        <p:strVal val="visible"/>
                                      </p:to>
                                    </p:set>
                                    <p:anim calcmode="lin" valueType="num">
                                      <p:cBhvr>
                                        <p:cTn id="33" dur="500" fill="hold"/>
                                        <p:tgtEl>
                                          <p:spTgt spid="64"/>
                                        </p:tgtEl>
                                        <p:attrNameLst>
                                          <p:attrName>ppt_w</p:attrName>
                                        </p:attrNameLst>
                                      </p:cBhvr>
                                      <p:tavLst>
                                        <p:tav tm="0">
                                          <p:val>
                                            <p:fltVal val="0"/>
                                          </p:val>
                                        </p:tav>
                                        <p:tav tm="100000">
                                          <p:val>
                                            <p:strVal val="#ppt_w"/>
                                          </p:val>
                                        </p:tav>
                                      </p:tavLst>
                                    </p:anim>
                                    <p:anim calcmode="lin" valueType="num">
                                      <p:cBhvr>
                                        <p:cTn id="34" dur="500" fill="hold"/>
                                        <p:tgtEl>
                                          <p:spTgt spid="64"/>
                                        </p:tgtEl>
                                        <p:attrNameLst>
                                          <p:attrName>ppt_h</p:attrName>
                                        </p:attrNameLst>
                                      </p:cBhvr>
                                      <p:tavLst>
                                        <p:tav tm="0">
                                          <p:val>
                                            <p:fltVal val="0"/>
                                          </p:val>
                                        </p:tav>
                                        <p:tav tm="100000">
                                          <p:val>
                                            <p:strVal val="#ppt_h"/>
                                          </p:val>
                                        </p:tav>
                                      </p:tavLst>
                                    </p:anim>
                                    <p:anim calcmode="lin" valueType="num">
                                      <p:cBhvr>
                                        <p:cTn id="35" dur="500" fill="hold"/>
                                        <p:tgtEl>
                                          <p:spTgt spid="64"/>
                                        </p:tgtEl>
                                        <p:attrNameLst>
                                          <p:attrName>style.rotation</p:attrName>
                                        </p:attrNameLst>
                                      </p:cBhvr>
                                      <p:tavLst>
                                        <p:tav tm="0">
                                          <p:val>
                                            <p:fltVal val="360"/>
                                          </p:val>
                                        </p:tav>
                                        <p:tav tm="100000">
                                          <p:val>
                                            <p:fltVal val="0"/>
                                          </p:val>
                                        </p:tav>
                                      </p:tavLst>
                                    </p:anim>
                                    <p:animEffect transition="in" filter="fade">
                                      <p:cBhvr>
                                        <p:cTn id="36" dur="500"/>
                                        <p:tgtEl>
                                          <p:spTgt spid="64"/>
                                        </p:tgtEl>
                                      </p:cBhvr>
                                    </p:animEffect>
                                  </p:childTnLst>
                                </p:cTn>
                              </p:par>
                              <p:par>
                                <p:cTn id="37" presetID="49" presetClass="entr" presetSubtype="0" decel="100000" fill="hold" grpId="0" nodeType="withEffect">
                                  <p:stCondLst>
                                    <p:cond delay="4500"/>
                                  </p:stCondLst>
                                  <p:childTnLst>
                                    <p:set>
                                      <p:cBhvr>
                                        <p:cTn id="38" dur="1" fill="hold">
                                          <p:stCondLst>
                                            <p:cond delay="0"/>
                                          </p:stCondLst>
                                        </p:cTn>
                                        <p:tgtEl>
                                          <p:spTgt spid="68"/>
                                        </p:tgtEl>
                                        <p:attrNameLst>
                                          <p:attrName>style.visibility</p:attrName>
                                        </p:attrNameLst>
                                      </p:cBhvr>
                                      <p:to>
                                        <p:strVal val="visible"/>
                                      </p:to>
                                    </p:set>
                                    <p:anim calcmode="lin" valueType="num">
                                      <p:cBhvr>
                                        <p:cTn id="39" dur="500" fill="hold"/>
                                        <p:tgtEl>
                                          <p:spTgt spid="68"/>
                                        </p:tgtEl>
                                        <p:attrNameLst>
                                          <p:attrName>ppt_w</p:attrName>
                                        </p:attrNameLst>
                                      </p:cBhvr>
                                      <p:tavLst>
                                        <p:tav tm="0">
                                          <p:val>
                                            <p:fltVal val="0"/>
                                          </p:val>
                                        </p:tav>
                                        <p:tav tm="100000">
                                          <p:val>
                                            <p:strVal val="#ppt_w"/>
                                          </p:val>
                                        </p:tav>
                                      </p:tavLst>
                                    </p:anim>
                                    <p:anim calcmode="lin" valueType="num">
                                      <p:cBhvr>
                                        <p:cTn id="40" dur="500" fill="hold"/>
                                        <p:tgtEl>
                                          <p:spTgt spid="68"/>
                                        </p:tgtEl>
                                        <p:attrNameLst>
                                          <p:attrName>ppt_h</p:attrName>
                                        </p:attrNameLst>
                                      </p:cBhvr>
                                      <p:tavLst>
                                        <p:tav tm="0">
                                          <p:val>
                                            <p:fltVal val="0"/>
                                          </p:val>
                                        </p:tav>
                                        <p:tav tm="100000">
                                          <p:val>
                                            <p:strVal val="#ppt_h"/>
                                          </p:val>
                                        </p:tav>
                                      </p:tavLst>
                                    </p:anim>
                                    <p:anim calcmode="lin" valueType="num">
                                      <p:cBhvr>
                                        <p:cTn id="41" dur="500" fill="hold"/>
                                        <p:tgtEl>
                                          <p:spTgt spid="68"/>
                                        </p:tgtEl>
                                        <p:attrNameLst>
                                          <p:attrName>style.rotation</p:attrName>
                                        </p:attrNameLst>
                                      </p:cBhvr>
                                      <p:tavLst>
                                        <p:tav tm="0">
                                          <p:val>
                                            <p:fltVal val="360"/>
                                          </p:val>
                                        </p:tav>
                                        <p:tav tm="100000">
                                          <p:val>
                                            <p:fltVal val="0"/>
                                          </p:val>
                                        </p:tav>
                                      </p:tavLst>
                                    </p:anim>
                                    <p:animEffect transition="in" filter="fade">
                                      <p:cBhvr>
                                        <p:cTn id="42" dur="500"/>
                                        <p:tgtEl>
                                          <p:spTgt spid="68"/>
                                        </p:tgtEl>
                                      </p:cBhvr>
                                    </p:animEffect>
                                  </p:childTnLst>
                                </p:cTn>
                              </p:par>
                              <p:par>
                                <p:cTn id="43" presetID="23" presetClass="entr" presetSubtype="16" fill="hold" grpId="0" nodeType="withEffect">
                                  <p:stCondLst>
                                    <p:cond delay="4900"/>
                                  </p:stCondLst>
                                  <p:childTnLst>
                                    <p:set>
                                      <p:cBhvr>
                                        <p:cTn id="44" dur="1" fill="hold">
                                          <p:stCondLst>
                                            <p:cond delay="0"/>
                                          </p:stCondLst>
                                        </p:cTn>
                                        <p:tgtEl>
                                          <p:spTgt spid="53"/>
                                        </p:tgtEl>
                                        <p:attrNameLst>
                                          <p:attrName>style.visibility</p:attrName>
                                        </p:attrNameLst>
                                      </p:cBhvr>
                                      <p:to>
                                        <p:strVal val="visible"/>
                                      </p:to>
                                    </p:set>
                                    <p:anim calcmode="lin" valueType="num">
                                      <p:cBhvr>
                                        <p:cTn id="45" dur="500" fill="hold"/>
                                        <p:tgtEl>
                                          <p:spTgt spid="53"/>
                                        </p:tgtEl>
                                        <p:attrNameLst>
                                          <p:attrName>ppt_w</p:attrName>
                                        </p:attrNameLst>
                                      </p:cBhvr>
                                      <p:tavLst>
                                        <p:tav tm="0">
                                          <p:val>
                                            <p:fltVal val="0"/>
                                          </p:val>
                                        </p:tav>
                                        <p:tav tm="100000">
                                          <p:val>
                                            <p:strVal val="#ppt_w"/>
                                          </p:val>
                                        </p:tav>
                                      </p:tavLst>
                                    </p:anim>
                                    <p:anim calcmode="lin" valueType="num">
                                      <p:cBhvr>
                                        <p:cTn id="46" dur="500" fill="hold"/>
                                        <p:tgtEl>
                                          <p:spTgt spid="53"/>
                                        </p:tgtEl>
                                        <p:attrNameLst>
                                          <p:attrName>ppt_h</p:attrName>
                                        </p:attrNameLst>
                                      </p:cBhvr>
                                      <p:tavLst>
                                        <p:tav tm="0">
                                          <p:val>
                                            <p:fltVal val="0"/>
                                          </p:val>
                                        </p:tav>
                                        <p:tav tm="100000">
                                          <p:val>
                                            <p:strVal val="#ppt_h"/>
                                          </p:val>
                                        </p:tav>
                                      </p:tavLst>
                                    </p:anim>
                                  </p:childTnLst>
                                </p:cTn>
                              </p:par>
                              <p:par>
                                <p:cTn id="47" presetID="49" presetClass="entr" presetSubtype="0" decel="100000" fill="hold" grpId="0" nodeType="withEffect">
                                  <p:stCondLst>
                                    <p:cond delay="5400"/>
                                  </p:stCondLst>
                                  <p:childTnLst>
                                    <p:set>
                                      <p:cBhvr>
                                        <p:cTn id="48" dur="1" fill="hold">
                                          <p:stCondLst>
                                            <p:cond delay="0"/>
                                          </p:stCondLst>
                                        </p:cTn>
                                        <p:tgtEl>
                                          <p:spTgt spid="65"/>
                                        </p:tgtEl>
                                        <p:attrNameLst>
                                          <p:attrName>style.visibility</p:attrName>
                                        </p:attrNameLst>
                                      </p:cBhvr>
                                      <p:to>
                                        <p:strVal val="visible"/>
                                      </p:to>
                                    </p:set>
                                    <p:anim calcmode="lin" valueType="num">
                                      <p:cBhvr>
                                        <p:cTn id="49" dur="500" fill="hold"/>
                                        <p:tgtEl>
                                          <p:spTgt spid="65"/>
                                        </p:tgtEl>
                                        <p:attrNameLst>
                                          <p:attrName>ppt_w</p:attrName>
                                        </p:attrNameLst>
                                      </p:cBhvr>
                                      <p:tavLst>
                                        <p:tav tm="0">
                                          <p:val>
                                            <p:fltVal val="0"/>
                                          </p:val>
                                        </p:tav>
                                        <p:tav tm="100000">
                                          <p:val>
                                            <p:strVal val="#ppt_w"/>
                                          </p:val>
                                        </p:tav>
                                      </p:tavLst>
                                    </p:anim>
                                    <p:anim calcmode="lin" valueType="num">
                                      <p:cBhvr>
                                        <p:cTn id="50" dur="500" fill="hold"/>
                                        <p:tgtEl>
                                          <p:spTgt spid="65"/>
                                        </p:tgtEl>
                                        <p:attrNameLst>
                                          <p:attrName>ppt_h</p:attrName>
                                        </p:attrNameLst>
                                      </p:cBhvr>
                                      <p:tavLst>
                                        <p:tav tm="0">
                                          <p:val>
                                            <p:fltVal val="0"/>
                                          </p:val>
                                        </p:tav>
                                        <p:tav tm="100000">
                                          <p:val>
                                            <p:strVal val="#ppt_h"/>
                                          </p:val>
                                        </p:tav>
                                      </p:tavLst>
                                    </p:anim>
                                    <p:anim calcmode="lin" valueType="num">
                                      <p:cBhvr>
                                        <p:cTn id="51" dur="500" fill="hold"/>
                                        <p:tgtEl>
                                          <p:spTgt spid="65"/>
                                        </p:tgtEl>
                                        <p:attrNameLst>
                                          <p:attrName>style.rotation</p:attrName>
                                        </p:attrNameLst>
                                      </p:cBhvr>
                                      <p:tavLst>
                                        <p:tav tm="0">
                                          <p:val>
                                            <p:fltVal val="360"/>
                                          </p:val>
                                        </p:tav>
                                        <p:tav tm="100000">
                                          <p:val>
                                            <p:fltVal val="0"/>
                                          </p:val>
                                        </p:tav>
                                      </p:tavLst>
                                    </p:anim>
                                    <p:animEffect transition="in" filter="fade">
                                      <p:cBhvr>
                                        <p:cTn id="52" dur="500"/>
                                        <p:tgtEl>
                                          <p:spTgt spid="65"/>
                                        </p:tgtEl>
                                      </p:cBhvr>
                                    </p:animEffect>
                                  </p:childTnLst>
                                </p:cTn>
                              </p:par>
                              <p:par>
                                <p:cTn id="53" presetID="49" presetClass="entr" presetSubtype="0" decel="100000" fill="hold" grpId="0" nodeType="withEffect">
                                  <p:stCondLst>
                                    <p:cond delay="5600"/>
                                  </p:stCondLst>
                                  <p:childTnLst>
                                    <p:set>
                                      <p:cBhvr>
                                        <p:cTn id="54" dur="1" fill="hold">
                                          <p:stCondLst>
                                            <p:cond delay="0"/>
                                          </p:stCondLst>
                                        </p:cTn>
                                        <p:tgtEl>
                                          <p:spTgt spid="70"/>
                                        </p:tgtEl>
                                        <p:attrNameLst>
                                          <p:attrName>style.visibility</p:attrName>
                                        </p:attrNameLst>
                                      </p:cBhvr>
                                      <p:to>
                                        <p:strVal val="visible"/>
                                      </p:to>
                                    </p:set>
                                    <p:anim calcmode="lin" valueType="num">
                                      <p:cBhvr>
                                        <p:cTn id="55" dur="500" fill="hold"/>
                                        <p:tgtEl>
                                          <p:spTgt spid="70"/>
                                        </p:tgtEl>
                                        <p:attrNameLst>
                                          <p:attrName>ppt_w</p:attrName>
                                        </p:attrNameLst>
                                      </p:cBhvr>
                                      <p:tavLst>
                                        <p:tav tm="0">
                                          <p:val>
                                            <p:fltVal val="0"/>
                                          </p:val>
                                        </p:tav>
                                        <p:tav tm="100000">
                                          <p:val>
                                            <p:strVal val="#ppt_w"/>
                                          </p:val>
                                        </p:tav>
                                      </p:tavLst>
                                    </p:anim>
                                    <p:anim calcmode="lin" valueType="num">
                                      <p:cBhvr>
                                        <p:cTn id="56" dur="500" fill="hold"/>
                                        <p:tgtEl>
                                          <p:spTgt spid="70"/>
                                        </p:tgtEl>
                                        <p:attrNameLst>
                                          <p:attrName>ppt_h</p:attrName>
                                        </p:attrNameLst>
                                      </p:cBhvr>
                                      <p:tavLst>
                                        <p:tav tm="0">
                                          <p:val>
                                            <p:fltVal val="0"/>
                                          </p:val>
                                        </p:tav>
                                        <p:tav tm="100000">
                                          <p:val>
                                            <p:strVal val="#ppt_h"/>
                                          </p:val>
                                        </p:tav>
                                      </p:tavLst>
                                    </p:anim>
                                    <p:anim calcmode="lin" valueType="num">
                                      <p:cBhvr>
                                        <p:cTn id="57" dur="500" fill="hold"/>
                                        <p:tgtEl>
                                          <p:spTgt spid="70"/>
                                        </p:tgtEl>
                                        <p:attrNameLst>
                                          <p:attrName>style.rotation</p:attrName>
                                        </p:attrNameLst>
                                      </p:cBhvr>
                                      <p:tavLst>
                                        <p:tav tm="0">
                                          <p:val>
                                            <p:fltVal val="360"/>
                                          </p:val>
                                        </p:tav>
                                        <p:tav tm="100000">
                                          <p:val>
                                            <p:fltVal val="0"/>
                                          </p:val>
                                        </p:tav>
                                      </p:tavLst>
                                    </p:anim>
                                    <p:animEffect transition="in" filter="fade">
                                      <p:cBhvr>
                                        <p:cTn id="58" dur="500"/>
                                        <p:tgtEl>
                                          <p:spTgt spid="70"/>
                                        </p:tgtEl>
                                      </p:cBhvr>
                                    </p:animEffect>
                                  </p:childTnLst>
                                </p:cTn>
                              </p:par>
                              <p:par>
                                <p:cTn id="59" presetID="23" presetClass="entr" presetSubtype="16" fill="hold" grpId="0" nodeType="withEffect">
                                  <p:stCondLst>
                                    <p:cond delay="6000"/>
                                  </p:stCondLst>
                                  <p:childTnLst>
                                    <p:set>
                                      <p:cBhvr>
                                        <p:cTn id="60" dur="1" fill="hold">
                                          <p:stCondLst>
                                            <p:cond delay="0"/>
                                          </p:stCondLst>
                                        </p:cTn>
                                        <p:tgtEl>
                                          <p:spTgt spid="60"/>
                                        </p:tgtEl>
                                        <p:attrNameLst>
                                          <p:attrName>style.visibility</p:attrName>
                                        </p:attrNameLst>
                                      </p:cBhvr>
                                      <p:to>
                                        <p:strVal val="visible"/>
                                      </p:to>
                                    </p:set>
                                    <p:anim calcmode="lin" valueType="num">
                                      <p:cBhvr>
                                        <p:cTn id="61" dur="500" fill="hold"/>
                                        <p:tgtEl>
                                          <p:spTgt spid="60"/>
                                        </p:tgtEl>
                                        <p:attrNameLst>
                                          <p:attrName>ppt_w</p:attrName>
                                        </p:attrNameLst>
                                      </p:cBhvr>
                                      <p:tavLst>
                                        <p:tav tm="0">
                                          <p:val>
                                            <p:fltVal val="0"/>
                                          </p:val>
                                        </p:tav>
                                        <p:tav tm="100000">
                                          <p:val>
                                            <p:strVal val="#ppt_w"/>
                                          </p:val>
                                        </p:tav>
                                      </p:tavLst>
                                    </p:anim>
                                    <p:anim calcmode="lin" valueType="num">
                                      <p:cBhvr>
                                        <p:cTn id="62" dur="500" fill="hold"/>
                                        <p:tgtEl>
                                          <p:spTgt spid="60"/>
                                        </p:tgtEl>
                                        <p:attrNameLst>
                                          <p:attrName>ppt_h</p:attrName>
                                        </p:attrNameLst>
                                      </p:cBhvr>
                                      <p:tavLst>
                                        <p:tav tm="0">
                                          <p:val>
                                            <p:fltVal val="0"/>
                                          </p:val>
                                        </p:tav>
                                        <p:tav tm="100000">
                                          <p:val>
                                            <p:strVal val="#ppt_h"/>
                                          </p:val>
                                        </p:tav>
                                      </p:tavLst>
                                    </p:anim>
                                  </p:childTnLst>
                                </p:cTn>
                              </p:par>
                              <p:par>
                                <p:cTn id="63" presetID="52" presetClass="entr" presetSubtype="0" fill="hold" grpId="0" nodeType="withEffect">
                                  <p:stCondLst>
                                    <p:cond delay="6500"/>
                                  </p:stCondLst>
                                  <p:iterate type="wd">
                                    <p:tmPct val="10000"/>
                                  </p:iterate>
                                  <p:childTnLst>
                                    <p:set>
                                      <p:cBhvr>
                                        <p:cTn id="64" dur="1" fill="hold">
                                          <p:stCondLst>
                                            <p:cond delay="0"/>
                                          </p:stCondLst>
                                        </p:cTn>
                                        <p:tgtEl>
                                          <p:spTgt spid="14"/>
                                        </p:tgtEl>
                                        <p:attrNameLst>
                                          <p:attrName>style.visibility</p:attrName>
                                        </p:attrNameLst>
                                      </p:cBhvr>
                                      <p:to>
                                        <p:strVal val="visible"/>
                                      </p:to>
                                    </p:set>
                                    <p:animScale>
                                      <p:cBhvr>
                                        <p:cTn id="65"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6" dur="1000" decel="50000" fill="hold">
                                          <p:stCondLst>
                                            <p:cond delay="0"/>
                                          </p:stCondLst>
                                        </p:cTn>
                                        <p:tgtEl>
                                          <p:spTgt spid="14"/>
                                        </p:tgtEl>
                                        <p:attrNameLst>
                                          <p:attrName>ppt_x</p:attrName>
                                          <p:attrName>ppt_y</p:attrName>
                                        </p:attrNameLst>
                                      </p:cBhvr>
                                    </p:animMotion>
                                    <p:animEffect transition="in" filter="fade">
                                      <p:cBhvr>
                                        <p:cTn id="67" dur="1000"/>
                                        <p:tgtEl>
                                          <p:spTgt spid="14"/>
                                        </p:tgtEl>
                                      </p:cBhvr>
                                    </p:animEffect>
                                  </p:childTnLst>
                                </p:cTn>
                              </p:par>
                              <p:par>
                                <p:cTn id="68" presetID="49" presetClass="entr" presetSubtype="0" decel="100000" fill="hold" grpId="0" nodeType="withEffect">
                                  <p:stCondLst>
                                    <p:cond delay="1600"/>
                                  </p:stCondLst>
                                  <p:childTnLst>
                                    <p:set>
                                      <p:cBhvr>
                                        <p:cTn id="69" dur="1" fill="hold">
                                          <p:stCondLst>
                                            <p:cond delay="0"/>
                                          </p:stCondLst>
                                        </p:cTn>
                                        <p:tgtEl>
                                          <p:spTgt spid="59"/>
                                        </p:tgtEl>
                                        <p:attrNameLst>
                                          <p:attrName>style.visibility</p:attrName>
                                        </p:attrNameLst>
                                      </p:cBhvr>
                                      <p:to>
                                        <p:strVal val="visible"/>
                                      </p:to>
                                    </p:set>
                                    <p:anim calcmode="lin" valueType="num">
                                      <p:cBhvr>
                                        <p:cTn id="70" dur="1000" fill="hold"/>
                                        <p:tgtEl>
                                          <p:spTgt spid="59"/>
                                        </p:tgtEl>
                                        <p:attrNameLst>
                                          <p:attrName>ppt_w</p:attrName>
                                        </p:attrNameLst>
                                      </p:cBhvr>
                                      <p:tavLst>
                                        <p:tav tm="0">
                                          <p:val>
                                            <p:fltVal val="0"/>
                                          </p:val>
                                        </p:tav>
                                        <p:tav tm="100000">
                                          <p:val>
                                            <p:strVal val="#ppt_w"/>
                                          </p:val>
                                        </p:tav>
                                      </p:tavLst>
                                    </p:anim>
                                    <p:anim calcmode="lin" valueType="num">
                                      <p:cBhvr>
                                        <p:cTn id="71" dur="1000" fill="hold"/>
                                        <p:tgtEl>
                                          <p:spTgt spid="59"/>
                                        </p:tgtEl>
                                        <p:attrNameLst>
                                          <p:attrName>ppt_h</p:attrName>
                                        </p:attrNameLst>
                                      </p:cBhvr>
                                      <p:tavLst>
                                        <p:tav tm="0">
                                          <p:val>
                                            <p:fltVal val="0"/>
                                          </p:val>
                                        </p:tav>
                                        <p:tav tm="100000">
                                          <p:val>
                                            <p:strVal val="#ppt_h"/>
                                          </p:val>
                                        </p:tav>
                                      </p:tavLst>
                                    </p:anim>
                                    <p:anim calcmode="lin" valueType="num">
                                      <p:cBhvr>
                                        <p:cTn id="72" dur="1000" fill="hold"/>
                                        <p:tgtEl>
                                          <p:spTgt spid="59"/>
                                        </p:tgtEl>
                                        <p:attrNameLst>
                                          <p:attrName>style.rotation</p:attrName>
                                        </p:attrNameLst>
                                      </p:cBhvr>
                                      <p:tavLst>
                                        <p:tav tm="0">
                                          <p:val>
                                            <p:fltVal val="360"/>
                                          </p:val>
                                        </p:tav>
                                        <p:tav tm="100000">
                                          <p:val>
                                            <p:fltVal val="0"/>
                                          </p:val>
                                        </p:tav>
                                      </p:tavLst>
                                    </p:anim>
                                    <p:animEffect transition="in" filter="fade">
                                      <p:cBhvr>
                                        <p:cTn id="73" dur="1000"/>
                                        <p:tgtEl>
                                          <p:spTgt spid="59"/>
                                        </p:tgtEl>
                                      </p:cBhvr>
                                    </p:animEffect>
                                  </p:childTnLst>
                                </p:cTn>
                              </p:par>
                              <p:par>
                                <p:cTn id="74" presetID="49" presetClass="entr" presetSubtype="0" decel="100000" fill="hold" grpId="0" nodeType="withEffect">
                                  <p:stCondLst>
                                    <p:cond delay="8200"/>
                                  </p:stCondLst>
                                  <p:childTnLst>
                                    <p:set>
                                      <p:cBhvr>
                                        <p:cTn id="75" dur="1" fill="hold">
                                          <p:stCondLst>
                                            <p:cond delay="0"/>
                                          </p:stCondLst>
                                        </p:cTn>
                                        <p:tgtEl>
                                          <p:spTgt spid="26"/>
                                        </p:tgtEl>
                                        <p:attrNameLst>
                                          <p:attrName>style.visibility</p:attrName>
                                        </p:attrNameLst>
                                      </p:cBhvr>
                                      <p:to>
                                        <p:strVal val="visible"/>
                                      </p:to>
                                    </p:set>
                                    <p:anim calcmode="lin" valueType="num">
                                      <p:cBhvr>
                                        <p:cTn id="76" dur="500" fill="hold"/>
                                        <p:tgtEl>
                                          <p:spTgt spid="26"/>
                                        </p:tgtEl>
                                        <p:attrNameLst>
                                          <p:attrName>ppt_w</p:attrName>
                                        </p:attrNameLst>
                                      </p:cBhvr>
                                      <p:tavLst>
                                        <p:tav tm="0">
                                          <p:val>
                                            <p:fltVal val="0"/>
                                          </p:val>
                                        </p:tav>
                                        <p:tav tm="100000">
                                          <p:val>
                                            <p:strVal val="#ppt_w"/>
                                          </p:val>
                                        </p:tav>
                                      </p:tavLst>
                                    </p:anim>
                                    <p:anim calcmode="lin" valueType="num">
                                      <p:cBhvr>
                                        <p:cTn id="77" dur="500" fill="hold"/>
                                        <p:tgtEl>
                                          <p:spTgt spid="26"/>
                                        </p:tgtEl>
                                        <p:attrNameLst>
                                          <p:attrName>ppt_h</p:attrName>
                                        </p:attrNameLst>
                                      </p:cBhvr>
                                      <p:tavLst>
                                        <p:tav tm="0">
                                          <p:val>
                                            <p:fltVal val="0"/>
                                          </p:val>
                                        </p:tav>
                                        <p:tav tm="100000">
                                          <p:val>
                                            <p:strVal val="#ppt_h"/>
                                          </p:val>
                                        </p:tav>
                                      </p:tavLst>
                                    </p:anim>
                                    <p:anim calcmode="lin" valueType="num">
                                      <p:cBhvr>
                                        <p:cTn id="78" dur="500" fill="hold"/>
                                        <p:tgtEl>
                                          <p:spTgt spid="26"/>
                                        </p:tgtEl>
                                        <p:attrNameLst>
                                          <p:attrName>style.rotation</p:attrName>
                                        </p:attrNameLst>
                                      </p:cBhvr>
                                      <p:tavLst>
                                        <p:tav tm="0">
                                          <p:val>
                                            <p:fltVal val="360"/>
                                          </p:val>
                                        </p:tav>
                                        <p:tav tm="100000">
                                          <p:val>
                                            <p:fltVal val="0"/>
                                          </p:val>
                                        </p:tav>
                                      </p:tavLst>
                                    </p:anim>
                                    <p:animEffect transition="in" filter="fade">
                                      <p:cBhvr>
                                        <p:cTn id="79" dur="500"/>
                                        <p:tgtEl>
                                          <p:spTgt spid="26"/>
                                        </p:tgtEl>
                                      </p:cBhvr>
                                    </p:animEffect>
                                  </p:childTnLst>
                                </p:cTn>
                              </p:par>
                              <p:par>
                                <p:cTn id="80" presetID="49" presetClass="entr" presetSubtype="0" decel="100000" fill="hold" grpId="0" nodeType="withEffect">
                                  <p:stCondLst>
                                    <p:cond delay="8500"/>
                                  </p:stCondLst>
                                  <p:childTnLst>
                                    <p:set>
                                      <p:cBhvr>
                                        <p:cTn id="81" dur="1" fill="hold">
                                          <p:stCondLst>
                                            <p:cond delay="0"/>
                                          </p:stCondLst>
                                        </p:cTn>
                                        <p:tgtEl>
                                          <p:spTgt spid="27"/>
                                        </p:tgtEl>
                                        <p:attrNameLst>
                                          <p:attrName>style.visibility</p:attrName>
                                        </p:attrNameLst>
                                      </p:cBhvr>
                                      <p:to>
                                        <p:strVal val="visible"/>
                                      </p:to>
                                    </p:set>
                                    <p:anim calcmode="lin" valueType="num">
                                      <p:cBhvr>
                                        <p:cTn id="82" dur="500" fill="hold"/>
                                        <p:tgtEl>
                                          <p:spTgt spid="27"/>
                                        </p:tgtEl>
                                        <p:attrNameLst>
                                          <p:attrName>ppt_w</p:attrName>
                                        </p:attrNameLst>
                                      </p:cBhvr>
                                      <p:tavLst>
                                        <p:tav tm="0">
                                          <p:val>
                                            <p:fltVal val="0"/>
                                          </p:val>
                                        </p:tav>
                                        <p:tav tm="100000">
                                          <p:val>
                                            <p:strVal val="#ppt_w"/>
                                          </p:val>
                                        </p:tav>
                                      </p:tavLst>
                                    </p:anim>
                                    <p:anim calcmode="lin" valueType="num">
                                      <p:cBhvr>
                                        <p:cTn id="83" dur="500" fill="hold"/>
                                        <p:tgtEl>
                                          <p:spTgt spid="27"/>
                                        </p:tgtEl>
                                        <p:attrNameLst>
                                          <p:attrName>ppt_h</p:attrName>
                                        </p:attrNameLst>
                                      </p:cBhvr>
                                      <p:tavLst>
                                        <p:tav tm="0">
                                          <p:val>
                                            <p:fltVal val="0"/>
                                          </p:val>
                                        </p:tav>
                                        <p:tav tm="100000">
                                          <p:val>
                                            <p:strVal val="#ppt_h"/>
                                          </p:val>
                                        </p:tav>
                                      </p:tavLst>
                                    </p:anim>
                                    <p:anim calcmode="lin" valueType="num">
                                      <p:cBhvr>
                                        <p:cTn id="84" dur="500" fill="hold"/>
                                        <p:tgtEl>
                                          <p:spTgt spid="27"/>
                                        </p:tgtEl>
                                        <p:attrNameLst>
                                          <p:attrName>style.rotation</p:attrName>
                                        </p:attrNameLst>
                                      </p:cBhvr>
                                      <p:tavLst>
                                        <p:tav tm="0">
                                          <p:val>
                                            <p:fltVal val="360"/>
                                          </p:val>
                                        </p:tav>
                                        <p:tav tm="100000">
                                          <p:val>
                                            <p:fltVal val="0"/>
                                          </p:val>
                                        </p:tav>
                                      </p:tavLst>
                                    </p:anim>
                                    <p:animEffect transition="in" filter="fade">
                                      <p:cBhvr>
                                        <p:cTn id="85" dur="500"/>
                                        <p:tgtEl>
                                          <p:spTgt spid="27"/>
                                        </p:tgtEl>
                                      </p:cBhvr>
                                    </p:animEffect>
                                  </p:childTnLst>
                                </p:cTn>
                              </p:par>
                              <p:par>
                                <p:cTn id="86" presetID="49" presetClass="entr" presetSubtype="0" decel="100000" fill="hold" grpId="0" nodeType="withEffect">
                                  <p:stCondLst>
                                    <p:cond delay="8800"/>
                                  </p:stCondLst>
                                  <p:childTnLst>
                                    <p:set>
                                      <p:cBhvr>
                                        <p:cTn id="87" dur="1" fill="hold">
                                          <p:stCondLst>
                                            <p:cond delay="0"/>
                                          </p:stCondLst>
                                        </p:cTn>
                                        <p:tgtEl>
                                          <p:spTgt spid="28"/>
                                        </p:tgtEl>
                                        <p:attrNameLst>
                                          <p:attrName>style.visibility</p:attrName>
                                        </p:attrNameLst>
                                      </p:cBhvr>
                                      <p:to>
                                        <p:strVal val="visible"/>
                                      </p:to>
                                    </p:set>
                                    <p:anim calcmode="lin" valueType="num">
                                      <p:cBhvr>
                                        <p:cTn id="88" dur="500" fill="hold"/>
                                        <p:tgtEl>
                                          <p:spTgt spid="28"/>
                                        </p:tgtEl>
                                        <p:attrNameLst>
                                          <p:attrName>ppt_w</p:attrName>
                                        </p:attrNameLst>
                                      </p:cBhvr>
                                      <p:tavLst>
                                        <p:tav tm="0">
                                          <p:val>
                                            <p:fltVal val="0"/>
                                          </p:val>
                                        </p:tav>
                                        <p:tav tm="100000">
                                          <p:val>
                                            <p:strVal val="#ppt_w"/>
                                          </p:val>
                                        </p:tav>
                                      </p:tavLst>
                                    </p:anim>
                                    <p:anim calcmode="lin" valueType="num">
                                      <p:cBhvr>
                                        <p:cTn id="89" dur="500" fill="hold"/>
                                        <p:tgtEl>
                                          <p:spTgt spid="28"/>
                                        </p:tgtEl>
                                        <p:attrNameLst>
                                          <p:attrName>ppt_h</p:attrName>
                                        </p:attrNameLst>
                                      </p:cBhvr>
                                      <p:tavLst>
                                        <p:tav tm="0">
                                          <p:val>
                                            <p:fltVal val="0"/>
                                          </p:val>
                                        </p:tav>
                                        <p:tav tm="100000">
                                          <p:val>
                                            <p:strVal val="#ppt_h"/>
                                          </p:val>
                                        </p:tav>
                                      </p:tavLst>
                                    </p:anim>
                                    <p:anim calcmode="lin" valueType="num">
                                      <p:cBhvr>
                                        <p:cTn id="90" dur="500" fill="hold"/>
                                        <p:tgtEl>
                                          <p:spTgt spid="28"/>
                                        </p:tgtEl>
                                        <p:attrNameLst>
                                          <p:attrName>style.rotation</p:attrName>
                                        </p:attrNameLst>
                                      </p:cBhvr>
                                      <p:tavLst>
                                        <p:tav tm="0">
                                          <p:val>
                                            <p:fltVal val="360"/>
                                          </p:val>
                                        </p:tav>
                                        <p:tav tm="100000">
                                          <p:val>
                                            <p:fltVal val="0"/>
                                          </p:val>
                                        </p:tav>
                                      </p:tavLst>
                                    </p:anim>
                                    <p:animEffect transition="in" filter="fade">
                                      <p:cBhvr>
                                        <p:cTn id="91" dur="500"/>
                                        <p:tgtEl>
                                          <p:spTgt spid="28"/>
                                        </p:tgtEl>
                                      </p:cBhvr>
                                    </p:animEffect>
                                  </p:childTnLst>
                                </p:cTn>
                              </p:par>
                              <p:par>
                                <p:cTn id="92" presetID="2" presetClass="entr" presetSubtype="3" decel="100000" fill="hold" grpId="0" nodeType="withEffect">
                                  <p:stCondLst>
                                    <p:cond delay="0"/>
                                  </p:stCondLst>
                                  <p:childTnLst>
                                    <p:set>
                                      <p:cBhvr>
                                        <p:cTn id="93" dur="1" fill="hold">
                                          <p:stCondLst>
                                            <p:cond delay="0"/>
                                          </p:stCondLst>
                                        </p:cTn>
                                        <p:tgtEl>
                                          <p:spTgt spid="39"/>
                                        </p:tgtEl>
                                        <p:attrNameLst>
                                          <p:attrName>style.visibility</p:attrName>
                                        </p:attrNameLst>
                                      </p:cBhvr>
                                      <p:to>
                                        <p:strVal val="visible"/>
                                      </p:to>
                                    </p:set>
                                    <p:anim calcmode="lin" valueType="num">
                                      <p:cBhvr additive="base">
                                        <p:cTn id="94" dur="1000" fill="hold"/>
                                        <p:tgtEl>
                                          <p:spTgt spid="39"/>
                                        </p:tgtEl>
                                        <p:attrNameLst>
                                          <p:attrName>ppt_x</p:attrName>
                                        </p:attrNameLst>
                                      </p:cBhvr>
                                      <p:tavLst>
                                        <p:tav tm="0">
                                          <p:val>
                                            <p:strVal val="1+#ppt_w/2"/>
                                          </p:val>
                                        </p:tav>
                                        <p:tav tm="100000">
                                          <p:val>
                                            <p:strVal val="#ppt_x"/>
                                          </p:val>
                                        </p:tav>
                                      </p:tavLst>
                                    </p:anim>
                                    <p:anim calcmode="lin" valueType="num">
                                      <p:cBhvr additive="base">
                                        <p:cTn id="95" dur="1000" fill="hold"/>
                                        <p:tgtEl>
                                          <p:spTgt spid="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59" grpId="0" bldLvl="0" animBg="1"/>
      <p:bldP spid="16" grpId="0"/>
      <p:bldP spid="20" grpId="0"/>
      <p:bldP spid="53" grpId="0"/>
      <p:bldP spid="60" grpId="0"/>
      <p:bldP spid="62" grpId="0" bldLvl="0" animBg="1"/>
      <p:bldP spid="64" grpId="0" bldLvl="0" animBg="1"/>
      <p:bldP spid="65" grpId="0" bldLvl="0" animBg="1"/>
      <p:bldP spid="66" grpId="0"/>
      <p:bldP spid="68" grpId="0"/>
      <p:bldP spid="70" grpId="0"/>
      <p:bldP spid="26" grpId="0" animBg="1"/>
      <p:bldP spid="27" grpId="0" animBg="1"/>
      <p:bldP spid="28" grpId="0" animBg="1"/>
      <p:bldP spid="3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64666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11" name="Group 10"/>
          <p:cNvGrpSpPr/>
          <p:nvPr/>
        </p:nvGrpSpPr>
        <p:grpSpPr>
          <a:xfrm>
            <a:off x="544156" y="1455700"/>
            <a:ext cx="3830320" cy="506730"/>
            <a:chOff x="755109" y="4620645"/>
            <a:chExt cx="3830320" cy="506730"/>
          </a:xfrm>
        </p:grpSpPr>
        <p:sp>
          <p:nvSpPr>
            <p:cNvPr id="12" name="Oval 11"/>
            <p:cNvSpPr/>
            <p:nvPr/>
          </p:nvSpPr>
          <p:spPr>
            <a:xfrm>
              <a:off x="755109" y="4620645"/>
              <a:ext cx="274320" cy="274320"/>
            </a:xfrm>
            <a:prstGeom prst="ellipse">
              <a:avLst/>
            </a:prstGeom>
            <a:solidFill>
              <a:srgbClr val="E359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Arial" panose="020B0604020202020204" pitchFamily="34" charset="0"/>
                <a:cs typeface="Arial" panose="020B0604020202020204" pitchFamily="34" charset="0"/>
                <a:sym typeface="+mn-lt"/>
              </a:endParaRPr>
            </a:p>
          </p:txBody>
        </p:sp>
        <p:sp>
          <p:nvSpPr>
            <p:cNvPr id="13" name="Checkmark"/>
            <p:cNvSpPr>
              <a:spLocks noChangeAspect="1"/>
            </p:cNvSpPr>
            <p:nvPr/>
          </p:nvSpPr>
          <p:spPr bwMode="auto">
            <a:xfrm>
              <a:off x="815128" y="4699746"/>
              <a:ext cx="154283" cy="116117"/>
            </a:xfrm>
            <a:custGeom>
              <a:avLst/>
              <a:gdLst>
                <a:gd name="T0" fmla="*/ 480 w 518"/>
                <a:gd name="T1" fmla="*/ 0 h 390"/>
                <a:gd name="T2" fmla="*/ 166 w 518"/>
                <a:gd name="T3" fmla="*/ 315 h 390"/>
                <a:gd name="T4" fmla="*/ 38 w 518"/>
                <a:gd name="T5" fmla="*/ 187 h 390"/>
                <a:gd name="T6" fmla="*/ 0 w 518"/>
                <a:gd name="T7" fmla="*/ 226 h 390"/>
                <a:gd name="T8" fmla="*/ 166 w 518"/>
                <a:gd name="T9" fmla="*/ 390 h 390"/>
                <a:gd name="T10" fmla="*/ 518 w 518"/>
                <a:gd name="T11" fmla="*/ 38 h 390"/>
                <a:gd name="T12" fmla="*/ 480 w 518"/>
                <a:gd name="T13" fmla="*/ 0 h 390"/>
              </a:gdLst>
              <a:ahLst/>
              <a:cxnLst>
                <a:cxn ang="0">
                  <a:pos x="T0" y="T1"/>
                </a:cxn>
                <a:cxn ang="0">
                  <a:pos x="T2" y="T3"/>
                </a:cxn>
                <a:cxn ang="0">
                  <a:pos x="T4" y="T5"/>
                </a:cxn>
                <a:cxn ang="0">
                  <a:pos x="T6" y="T7"/>
                </a:cxn>
                <a:cxn ang="0">
                  <a:pos x="T8" y="T9"/>
                </a:cxn>
                <a:cxn ang="0">
                  <a:pos x="T10" y="T11"/>
                </a:cxn>
                <a:cxn ang="0">
                  <a:pos x="T12" y="T13"/>
                </a:cxn>
              </a:cxnLst>
              <a:rect l="0" t="0" r="r" b="b"/>
              <a:pathLst>
                <a:path w="518" h="390">
                  <a:moveTo>
                    <a:pt x="480" y="0"/>
                  </a:moveTo>
                  <a:lnTo>
                    <a:pt x="166" y="315"/>
                  </a:lnTo>
                  <a:lnTo>
                    <a:pt x="38" y="187"/>
                  </a:lnTo>
                  <a:lnTo>
                    <a:pt x="0" y="226"/>
                  </a:lnTo>
                  <a:lnTo>
                    <a:pt x="166" y="390"/>
                  </a:lnTo>
                  <a:lnTo>
                    <a:pt x="518" y="38"/>
                  </a:lnTo>
                  <a:lnTo>
                    <a:pt x="480" y="0"/>
                  </a:lnTo>
                  <a:close/>
                </a:path>
              </a:pathLst>
            </a:custGeom>
            <a:solidFill>
              <a:schemeClr val="bg1"/>
            </a:solidFill>
            <a:ln w="0">
              <a:noFill/>
              <a:prstDash val="solid"/>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700" dirty="0">
                <a:latin typeface="Arial" panose="020B0604020202020204" pitchFamily="34" charset="0"/>
                <a:cs typeface="Arial" panose="020B0604020202020204" pitchFamily="34" charset="0"/>
                <a:sym typeface="+mn-lt"/>
              </a:endParaRPr>
            </a:p>
          </p:txBody>
        </p:sp>
        <p:sp>
          <p:nvSpPr>
            <p:cNvPr id="14" name="TextBox 13"/>
            <p:cNvSpPr txBox="1"/>
            <p:nvPr/>
          </p:nvSpPr>
          <p:spPr>
            <a:xfrm>
              <a:off x="1084674" y="4620645"/>
              <a:ext cx="3500755" cy="506730"/>
            </a:xfrm>
            <a:prstGeom prst="rect">
              <a:avLst/>
            </a:prstGeom>
            <a:noFill/>
          </p:spPr>
          <p:txBody>
            <a:bodyPr wrap="square" rtlCol="0">
              <a:spAutoFit/>
            </a:bodyPr>
            <a:lstStyle/>
            <a:p>
              <a:r>
                <a:rPr lang="en-US" sz="2700" dirty="0">
                  <a:solidFill>
                    <a:schemeClr val="tx1">
                      <a:lumMod val="65000"/>
                      <a:lumOff val="35000"/>
                    </a:schemeClr>
                  </a:solidFill>
                  <a:latin typeface="Arial" panose="020B0604020202020204" pitchFamily="34" charset="0"/>
                  <a:cs typeface="Arial" panose="020B0604020202020204" pitchFamily="34" charset="0"/>
                  <a:sym typeface="+mn-lt"/>
                </a:rPr>
                <a:t>createPriorityQueue</a:t>
              </a:r>
              <a:r>
                <a:rPr lang="en-IN" altLang="en-US" sz="2700" dirty="0">
                  <a:solidFill>
                    <a:schemeClr val="tx1">
                      <a:lumMod val="65000"/>
                      <a:lumOff val="35000"/>
                    </a:schemeClr>
                  </a:solidFill>
                  <a:latin typeface="Arial" panose="020B0604020202020204" pitchFamily="34" charset="0"/>
                  <a:cs typeface="Arial" panose="020B0604020202020204" pitchFamily="34" charset="0"/>
                  <a:sym typeface="+mn-lt"/>
                </a:rPr>
                <a:t>()</a:t>
              </a:r>
              <a:endParaRPr lang="en-IN" altLang="en-US" sz="2700" dirty="0">
                <a:solidFill>
                  <a:schemeClr val="tx1">
                    <a:lumMod val="65000"/>
                    <a:lumOff val="35000"/>
                  </a:schemeClr>
                </a:solidFill>
                <a:latin typeface="Arial" panose="020B0604020202020204" pitchFamily="34" charset="0"/>
                <a:cs typeface="Arial" panose="020B0604020202020204" pitchFamily="34" charset="0"/>
                <a:sym typeface="+mn-lt"/>
              </a:endParaRPr>
            </a:p>
          </p:txBody>
        </p:sp>
      </p:grpSp>
      <p:grpSp>
        <p:nvGrpSpPr>
          <p:cNvPr id="15" name="Group 14"/>
          <p:cNvGrpSpPr/>
          <p:nvPr/>
        </p:nvGrpSpPr>
        <p:grpSpPr>
          <a:xfrm>
            <a:off x="544156" y="1951808"/>
            <a:ext cx="2757497" cy="506730"/>
            <a:chOff x="755109" y="4620645"/>
            <a:chExt cx="2757497" cy="506730"/>
          </a:xfrm>
        </p:grpSpPr>
        <p:sp>
          <p:nvSpPr>
            <p:cNvPr id="16" name="Oval 15"/>
            <p:cNvSpPr/>
            <p:nvPr/>
          </p:nvSpPr>
          <p:spPr>
            <a:xfrm>
              <a:off x="755109" y="4620645"/>
              <a:ext cx="274320" cy="274320"/>
            </a:xfrm>
            <a:prstGeom prst="ellipse">
              <a:avLst/>
            </a:prstGeom>
            <a:solidFill>
              <a:srgbClr val="E359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Arial" panose="020B0604020202020204" pitchFamily="34" charset="0"/>
                <a:cs typeface="Arial" panose="020B0604020202020204" pitchFamily="34" charset="0"/>
                <a:sym typeface="+mn-lt"/>
              </a:endParaRPr>
            </a:p>
          </p:txBody>
        </p:sp>
        <p:sp>
          <p:nvSpPr>
            <p:cNvPr id="17" name="Checkmark"/>
            <p:cNvSpPr>
              <a:spLocks noChangeAspect="1"/>
            </p:cNvSpPr>
            <p:nvPr/>
          </p:nvSpPr>
          <p:spPr bwMode="auto">
            <a:xfrm>
              <a:off x="815128" y="4699746"/>
              <a:ext cx="154283" cy="116117"/>
            </a:xfrm>
            <a:custGeom>
              <a:avLst/>
              <a:gdLst>
                <a:gd name="T0" fmla="*/ 480 w 518"/>
                <a:gd name="T1" fmla="*/ 0 h 390"/>
                <a:gd name="T2" fmla="*/ 166 w 518"/>
                <a:gd name="T3" fmla="*/ 315 h 390"/>
                <a:gd name="T4" fmla="*/ 38 w 518"/>
                <a:gd name="T5" fmla="*/ 187 h 390"/>
                <a:gd name="T6" fmla="*/ 0 w 518"/>
                <a:gd name="T7" fmla="*/ 226 h 390"/>
                <a:gd name="T8" fmla="*/ 166 w 518"/>
                <a:gd name="T9" fmla="*/ 390 h 390"/>
                <a:gd name="T10" fmla="*/ 518 w 518"/>
                <a:gd name="T11" fmla="*/ 38 h 390"/>
                <a:gd name="T12" fmla="*/ 480 w 518"/>
                <a:gd name="T13" fmla="*/ 0 h 390"/>
              </a:gdLst>
              <a:ahLst/>
              <a:cxnLst>
                <a:cxn ang="0">
                  <a:pos x="T0" y="T1"/>
                </a:cxn>
                <a:cxn ang="0">
                  <a:pos x="T2" y="T3"/>
                </a:cxn>
                <a:cxn ang="0">
                  <a:pos x="T4" y="T5"/>
                </a:cxn>
                <a:cxn ang="0">
                  <a:pos x="T6" y="T7"/>
                </a:cxn>
                <a:cxn ang="0">
                  <a:pos x="T8" y="T9"/>
                </a:cxn>
                <a:cxn ang="0">
                  <a:pos x="T10" y="T11"/>
                </a:cxn>
                <a:cxn ang="0">
                  <a:pos x="T12" y="T13"/>
                </a:cxn>
              </a:cxnLst>
              <a:rect l="0" t="0" r="r" b="b"/>
              <a:pathLst>
                <a:path w="518" h="390">
                  <a:moveTo>
                    <a:pt x="480" y="0"/>
                  </a:moveTo>
                  <a:lnTo>
                    <a:pt x="166" y="315"/>
                  </a:lnTo>
                  <a:lnTo>
                    <a:pt x="38" y="187"/>
                  </a:lnTo>
                  <a:lnTo>
                    <a:pt x="0" y="226"/>
                  </a:lnTo>
                  <a:lnTo>
                    <a:pt x="166" y="390"/>
                  </a:lnTo>
                  <a:lnTo>
                    <a:pt x="518" y="38"/>
                  </a:lnTo>
                  <a:lnTo>
                    <a:pt x="480" y="0"/>
                  </a:lnTo>
                  <a:close/>
                </a:path>
              </a:pathLst>
            </a:custGeom>
            <a:solidFill>
              <a:schemeClr val="bg1"/>
            </a:solidFill>
            <a:ln w="0">
              <a:noFill/>
              <a:prstDash val="solid"/>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700" dirty="0">
                <a:latin typeface="Arial" panose="020B0604020202020204" pitchFamily="34" charset="0"/>
                <a:cs typeface="Arial" panose="020B0604020202020204" pitchFamily="34" charset="0"/>
                <a:sym typeface="+mn-lt"/>
              </a:endParaRPr>
            </a:p>
          </p:txBody>
        </p:sp>
        <p:sp>
          <p:nvSpPr>
            <p:cNvPr id="18" name="TextBox 17"/>
            <p:cNvSpPr txBox="1"/>
            <p:nvPr/>
          </p:nvSpPr>
          <p:spPr>
            <a:xfrm>
              <a:off x="1084769" y="4620645"/>
              <a:ext cx="2427837" cy="506730"/>
            </a:xfrm>
            <a:prstGeom prst="rect">
              <a:avLst/>
            </a:prstGeom>
            <a:noFill/>
          </p:spPr>
          <p:txBody>
            <a:bodyPr wrap="square" rtlCol="0">
              <a:spAutoFit/>
            </a:bodyPr>
            <a:lstStyle/>
            <a:p>
              <a:r>
                <a:rPr lang="en-US" sz="2700" dirty="0">
                  <a:solidFill>
                    <a:schemeClr val="tx1">
                      <a:lumMod val="65000"/>
                      <a:lumOff val="35000"/>
                    </a:schemeClr>
                  </a:solidFill>
                  <a:latin typeface="Arial" panose="020B0604020202020204" pitchFamily="34" charset="0"/>
                  <a:cs typeface="Arial" panose="020B0604020202020204" pitchFamily="34" charset="0"/>
                  <a:sym typeface="+mn-lt"/>
                </a:rPr>
                <a:t>swap</a:t>
              </a:r>
              <a:r>
                <a:rPr lang="en-IN" altLang="en-US" sz="2700" dirty="0">
                  <a:solidFill>
                    <a:schemeClr val="tx1">
                      <a:lumMod val="65000"/>
                      <a:lumOff val="35000"/>
                    </a:schemeClr>
                  </a:solidFill>
                  <a:latin typeface="Arial" panose="020B0604020202020204" pitchFamily="34" charset="0"/>
                  <a:cs typeface="Arial" panose="020B0604020202020204" pitchFamily="34" charset="0"/>
                  <a:sym typeface="+mn-lt"/>
                </a:rPr>
                <a:t>()</a:t>
              </a:r>
              <a:endParaRPr lang="en-IN" altLang="en-US" sz="2700" dirty="0">
                <a:solidFill>
                  <a:schemeClr val="tx1">
                    <a:lumMod val="65000"/>
                    <a:lumOff val="35000"/>
                  </a:schemeClr>
                </a:solidFill>
                <a:latin typeface="Arial" panose="020B0604020202020204" pitchFamily="34" charset="0"/>
                <a:cs typeface="Arial" panose="020B0604020202020204" pitchFamily="34" charset="0"/>
                <a:sym typeface="+mn-lt"/>
              </a:endParaRPr>
            </a:p>
          </p:txBody>
        </p:sp>
      </p:grpSp>
      <p:grpSp>
        <p:nvGrpSpPr>
          <p:cNvPr id="19" name="Group 18"/>
          <p:cNvGrpSpPr/>
          <p:nvPr/>
        </p:nvGrpSpPr>
        <p:grpSpPr>
          <a:xfrm>
            <a:off x="544156" y="2447916"/>
            <a:ext cx="2757497" cy="506730"/>
            <a:chOff x="755109" y="4620645"/>
            <a:chExt cx="2757497" cy="506730"/>
          </a:xfrm>
        </p:grpSpPr>
        <p:sp>
          <p:nvSpPr>
            <p:cNvPr id="20" name="Oval 19"/>
            <p:cNvSpPr/>
            <p:nvPr/>
          </p:nvSpPr>
          <p:spPr>
            <a:xfrm>
              <a:off x="755109" y="4620645"/>
              <a:ext cx="274320" cy="274320"/>
            </a:xfrm>
            <a:prstGeom prst="ellipse">
              <a:avLst/>
            </a:prstGeom>
            <a:solidFill>
              <a:srgbClr val="E359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Arial" panose="020B0604020202020204" pitchFamily="34" charset="0"/>
                <a:cs typeface="Arial" panose="020B0604020202020204" pitchFamily="34" charset="0"/>
                <a:sym typeface="+mn-lt"/>
              </a:endParaRPr>
            </a:p>
          </p:txBody>
        </p:sp>
        <p:sp>
          <p:nvSpPr>
            <p:cNvPr id="21" name="Checkmark"/>
            <p:cNvSpPr>
              <a:spLocks noChangeAspect="1"/>
            </p:cNvSpPr>
            <p:nvPr/>
          </p:nvSpPr>
          <p:spPr bwMode="auto">
            <a:xfrm>
              <a:off x="815128" y="4699746"/>
              <a:ext cx="154283" cy="116117"/>
            </a:xfrm>
            <a:custGeom>
              <a:avLst/>
              <a:gdLst>
                <a:gd name="T0" fmla="*/ 480 w 518"/>
                <a:gd name="T1" fmla="*/ 0 h 390"/>
                <a:gd name="T2" fmla="*/ 166 w 518"/>
                <a:gd name="T3" fmla="*/ 315 h 390"/>
                <a:gd name="T4" fmla="*/ 38 w 518"/>
                <a:gd name="T5" fmla="*/ 187 h 390"/>
                <a:gd name="T6" fmla="*/ 0 w 518"/>
                <a:gd name="T7" fmla="*/ 226 h 390"/>
                <a:gd name="T8" fmla="*/ 166 w 518"/>
                <a:gd name="T9" fmla="*/ 390 h 390"/>
                <a:gd name="T10" fmla="*/ 518 w 518"/>
                <a:gd name="T11" fmla="*/ 38 h 390"/>
                <a:gd name="T12" fmla="*/ 480 w 518"/>
                <a:gd name="T13" fmla="*/ 0 h 390"/>
              </a:gdLst>
              <a:ahLst/>
              <a:cxnLst>
                <a:cxn ang="0">
                  <a:pos x="T0" y="T1"/>
                </a:cxn>
                <a:cxn ang="0">
                  <a:pos x="T2" y="T3"/>
                </a:cxn>
                <a:cxn ang="0">
                  <a:pos x="T4" y="T5"/>
                </a:cxn>
                <a:cxn ang="0">
                  <a:pos x="T6" y="T7"/>
                </a:cxn>
                <a:cxn ang="0">
                  <a:pos x="T8" y="T9"/>
                </a:cxn>
                <a:cxn ang="0">
                  <a:pos x="T10" y="T11"/>
                </a:cxn>
                <a:cxn ang="0">
                  <a:pos x="T12" y="T13"/>
                </a:cxn>
              </a:cxnLst>
              <a:rect l="0" t="0" r="r" b="b"/>
              <a:pathLst>
                <a:path w="518" h="390">
                  <a:moveTo>
                    <a:pt x="480" y="0"/>
                  </a:moveTo>
                  <a:lnTo>
                    <a:pt x="166" y="315"/>
                  </a:lnTo>
                  <a:lnTo>
                    <a:pt x="38" y="187"/>
                  </a:lnTo>
                  <a:lnTo>
                    <a:pt x="0" y="226"/>
                  </a:lnTo>
                  <a:lnTo>
                    <a:pt x="166" y="390"/>
                  </a:lnTo>
                  <a:lnTo>
                    <a:pt x="518" y="38"/>
                  </a:lnTo>
                  <a:lnTo>
                    <a:pt x="480" y="0"/>
                  </a:lnTo>
                  <a:close/>
                </a:path>
              </a:pathLst>
            </a:custGeom>
            <a:solidFill>
              <a:schemeClr val="bg1"/>
            </a:solidFill>
            <a:ln w="0">
              <a:noFill/>
              <a:prstDash val="solid"/>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700" dirty="0">
                <a:latin typeface="Arial" panose="020B0604020202020204" pitchFamily="34" charset="0"/>
                <a:cs typeface="Arial" panose="020B0604020202020204" pitchFamily="34" charset="0"/>
                <a:sym typeface="+mn-lt"/>
              </a:endParaRPr>
            </a:p>
          </p:txBody>
        </p:sp>
        <p:sp>
          <p:nvSpPr>
            <p:cNvPr id="22" name="TextBox 21"/>
            <p:cNvSpPr txBox="1"/>
            <p:nvPr/>
          </p:nvSpPr>
          <p:spPr>
            <a:xfrm>
              <a:off x="1084769" y="4620645"/>
              <a:ext cx="2427837" cy="506730"/>
            </a:xfrm>
            <a:prstGeom prst="rect">
              <a:avLst/>
            </a:prstGeom>
            <a:noFill/>
          </p:spPr>
          <p:txBody>
            <a:bodyPr wrap="square" rtlCol="0">
              <a:spAutoFit/>
            </a:bodyPr>
            <a:lstStyle/>
            <a:p>
              <a:r>
                <a:rPr lang="en-US" sz="2700" dirty="0">
                  <a:solidFill>
                    <a:schemeClr val="tx1">
                      <a:lumMod val="65000"/>
                      <a:lumOff val="35000"/>
                    </a:schemeClr>
                  </a:solidFill>
                  <a:latin typeface="Arial" panose="020B0604020202020204" pitchFamily="34" charset="0"/>
                  <a:cs typeface="Arial" panose="020B0604020202020204" pitchFamily="34" charset="0"/>
                  <a:sym typeface="+mn-lt"/>
                </a:rPr>
                <a:t>minHeapify</a:t>
              </a:r>
              <a:r>
                <a:rPr lang="en-IN" altLang="en-US" sz="2700" dirty="0">
                  <a:solidFill>
                    <a:schemeClr val="tx1">
                      <a:lumMod val="65000"/>
                      <a:lumOff val="35000"/>
                    </a:schemeClr>
                  </a:solidFill>
                  <a:latin typeface="Arial" panose="020B0604020202020204" pitchFamily="34" charset="0"/>
                  <a:cs typeface="Arial" panose="020B0604020202020204" pitchFamily="34" charset="0"/>
                  <a:sym typeface="+mn-lt"/>
                </a:rPr>
                <a:t>()</a:t>
              </a:r>
              <a:endParaRPr lang="en-IN" altLang="en-US" sz="2700" dirty="0">
                <a:solidFill>
                  <a:schemeClr val="tx1">
                    <a:lumMod val="65000"/>
                    <a:lumOff val="35000"/>
                  </a:schemeClr>
                </a:solidFill>
                <a:latin typeface="Arial" panose="020B0604020202020204" pitchFamily="34" charset="0"/>
                <a:cs typeface="Arial" panose="020B0604020202020204" pitchFamily="34" charset="0"/>
                <a:sym typeface="+mn-lt"/>
              </a:endParaRPr>
            </a:p>
          </p:txBody>
        </p:sp>
      </p:grpSp>
      <p:sp>
        <p:nvSpPr>
          <p:cNvPr id="3" name="Rectangle 2"/>
          <p:cNvSpPr/>
          <p:nvPr/>
        </p:nvSpPr>
        <p:spPr>
          <a:xfrm>
            <a:off x="4646666" y="4155913"/>
            <a:ext cx="7545334" cy="1968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Freeform: Shape 5"/>
          <p:cNvSpPr/>
          <p:nvPr/>
        </p:nvSpPr>
        <p:spPr bwMode="auto">
          <a:xfrm rot="2493217">
            <a:off x="7461619" y="-3174677"/>
            <a:ext cx="9052448" cy="8042325"/>
          </a:xfrm>
          <a:custGeom>
            <a:avLst/>
            <a:gdLst>
              <a:gd name="connsiteX0" fmla="*/ 3826303 w 9052448"/>
              <a:gd name="connsiteY0" fmla="*/ 238597 h 8042325"/>
              <a:gd name="connsiteX1" fmla="*/ 5478723 w 9052448"/>
              <a:gd name="connsiteY1" fmla="*/ 610809 h 8042325"/>
              <a:gd name="connsiteX2" fmla="*/ 8864832 w 9052448"/>
              <a:gd name="connsiteY2" fmla="*/ 6413499 h 8042325"/>
              <a:gd name="connsiteX3" fmla="*/ 7941348 w 9052448"/>
              <a:gd name="connsiteY3" fmla="*/ 8042325 h 8042325"/>
              <a:gd name="connsiteX4" fmla="*/ 1169133 w 9052448"/>
              <a:gd name="connsiteY4" fmla="*/ 8042325 h 8042325"/>
              <a:gd name="connsiteX5" fmla="*/ 143038 w 9052448"/>
              <a:gd name="connsiteY5" fmla="*/ 6413499 h 8042325"/>
              <a:gd name="connsiteX6" fmla="*/ 3529147 w 9052448"/>
              <a:gd name="connsiteY6" fmla="*/ 610809 h 8042325"/>
              <a:gd name="connsiteX7" fmla="*/ 3826303 w 9052448"/>
              <a:gd name="connsiteY7" fmla="*/ 238597 h 8042325"/>
              <a:gd name="connsiteX8" fmla="*/ 3983144 w 9052448"/>
              <a:gd name="connsiteY8" fmla="*/ 1773274 h 8042325"/>
              <a:gd name="connsiteX9" fmla="*/ 3766594 w 9052448"/>
              <a:gd name="connsiteY9" fmla="*/ 2030790 h 8042325"/>
              <a:gd name="connsiteX10" fmla="*/ 1298992 w 9052448"/>
              <a:gd name="connsiteY10" fmla="*/ 6045392 h 8042325"/>
              <a:gd name="connsiteX11" fmla="*/ 2046750 w 9052448"/>
              <a:gd name="connsiteY11" fmla="*/ 7172297 h 8042325"/>
              <a:gd name="connsiteX12" fmla="*/ 6981953 w 9052448"/>
              <a:gd name="connsiteY12" fmla="*/ 7172298 h 8042325"/>
              <a:gd name="connsiteX13" fmla="*/ 7654935 w 9052448"/>
              <a:gd name="connsiteY13" fmla="*/ 6045392 h 8042325"/>
              <a:gd name="connsiteX14" fmla="*/ 5187334 w 9052448"/>
              <a:gd name="connsiteY14" fmla="*/ 2030790 h 8042325"/>
              <a:gd name="connsiteX15" fmla="*/ 3983144 w 9052448"/>
              <a:gd name="connsiteY15" fmla="*/ 1773274 h 804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52448" h="8042325">
                <a:moveTo>
                  <a:pt x="3826303" y="238597"/>
                </a:moveTo>
                <a:cubicBezTo>
                  <a:pt x="4337596" y="-174972"/>
                  <a:pt x="5145243" y="-50902"/>
                  <a:pt x="5478723" y="610809"/>
                </a:cubicBezTo>
                <a:cubicBezTo>
                  <a:pt x="5478723" y="610809"/>
                  <a:pt x="5478723" y="610809"/>
                  <a:pt x="8864832" y="6413499"/>
                </a:cubicBezTo>
                <a:cubicBezTo>
                  <a:pt x="9377878" y="7126110"/>
                  <a:pt x="8762222" y="8042325"/>
                  <a:pt x="7941348" y="8042325"/>
                </a:cubicBezTo>
                <a:cubicBezTo>
                  <a:pt x="7941348" y="8042325"/>
                  <a:pt x="7941348" y="8042325"/>
                  <a:pt x="1169133" y="8042325"/>
                </a:cubicBezTo>
                <a:cubicBezTo>
                  <a:pt x="245648" y="8042324"/>
                  <a:pt x="-267398" y="7126110"/>
                  <a:pt x="143038" y="6413499"/>
                </a:cubicBezTo>
                <a:cubicBezTo>
                  <a:pt x="143038" y="6413499"/>
                  <a:pt x="143038" y="6413499"/>
                  <a:pt x="3529147" y="610809"/>
                </a:cubicBezTo>
                <a:cubicBezTo>
                  <a:pt x="3606104" y="458106"/>
                  <a:pt x="3708312" y="334036"/>
                  <a:pt x="3826303" y="238597"/>
                </a:cubicBezTo>
                <a:close/>
                <a:moveTo>
                  <a:pt x="3983144" y="1773274"/>
                </a:moveTo>
                <a:cubicBezTo>
                  <a:pt x="3897159" y="1839304"/>
                  <a:pt x="3822676" y="1925142"/>
                  <a:pt x="3766594" y="2030790"/>
                </a:cubicBezTo>
                <a:cubicBezTo>
                  <a:pt x="1298992" y="6045392"/>
                  <a:pt x="1298992" y="6045392"/>
                  <a:pt x="1298992" y="6045392"/>
                </a:cubicBezTo>
                <a:cubicBezTo>
                  <a:pt x="999889" y="6538412"/>
                  <a:pt x="1373768" y="7172297"/>
                  <a:pt x="2046750" y="7172297"/>
                </a:cubicBezTo>
                <a:cubicBezTo>
                  <a:pt x="6981953" y="7172298"/>
                  <a:pt x="6981953" y="7172298"/>
                  <a:pt x="6981953" y="7172298"/>
                </a:cubicBezTo>
                <a:cubicBezTo>
                  <a:pt x="7580159" y="7172297"/>
                  <a:pt x="8028814" y="6538412"/>
                  <a:pt x="7654935" y="6045392"/>
                </a:cubicBezTo>
                <a:cubicBezTo>
                  <a:pt x="5187334" y="2030790"/>
                  <a:pt x="5187334" y="2030790"/>
                  <a:pt x="5187334" y="2030790"/>
                </a:cubicBezTo>
                <a:cubicBezTo>
                  <a:pt x="4944312" y="1572984"/>
                  <a:pt x="4355745" y="1487146"/>
                  <a:pt x="3983144" y="1773274"/>
                </a:cubicBezTo>
                <a:close/>
              </a:path>
            </a:pathLst>
          </a:custGeom>
          <a:gradFill flip="none" rotWithShape="1">
            <a:gsLst>
              <a:gs pos="0">
                <a:srgbClr val="CE5AC5"/>
              </a:gs>
              <a:gs pos="87000">
                <a:srgbClr val="F64E66"/>
              </a:gs>
            </a:gsLst>
            <a:lin ang="0" scaled="1"/>
            <a:tileRect/>
          </a:gradFill>
          <a:ln>
            <a:noFill/>
          </a:ln>
          <a:effectLst/>
        </p:spPr>
        <p:txBody>
          <a:bodyPr vert="horz" wrap="square" lIns="91440" tIns="45720" rIns="91440" bIns="45720" numCol="1" anchor="t" anchorCtr="0" compatLnSpc="1">
            <a:noAutofit/>
          </a:bodyPr>
          <a:lstStyle/>
          <a:p>
            <a:endParaRPr lang="en-US">
              <a:cs typeface="+mn-ea"/>
              <a:sym typeface="+mn-lt"/>
            </a:endParaRPr>
          </a:p>
        </p:txBody>
      </p:sp>
      <p:sp>
        <p:nvSpPr>
          <p:cNvPr id="7" name="TextBox 6"/>
          <p:cNvSpPr txBox="1"/>
          <p:nvPr/>
        </p:nvSpPr>
        <p:spPr>
          <a:xfrm>
            <a:off x="543986" y="477028"/>
            <a:ext cx="4916503" cy="553085"/>
          </a:xfrm>
          <a:prstGeom prst="rect">
            <a:avLst/>
          </a:prstGeom>
          <a:noFill/>
        </p:spPr>
        <p:txBody>
          <a:bodyPr wrap="square" rtlCol="0">
            <a:spAutoFit/>
          </a:bodyPr>
          <a:lstStyle/>
          <a:p>
            <a:r>
              <a:rPr lang="en-IN" altLang="en-US" sz="3000" b="1" i="1" dirty="0">
                <a:gradFill>
                  <a:gsLst>
                    <a:gs pos="0">
                      <a:srgbClr val="CE5AC5"/>
                    </a:gs>
                    <a:gs pos="87000">
                      <a:srgbClr val="F64E66"/>
                    </a:gs>
                  </a:gsLst>
                  <a:lin ang="0" scaled="1"/>
                </a:gradFill>
                <a:latin typeface="+mj-lt"/>
                <a:cs typeface="Arial bold" panose="020B0704020202020204" pitchFamily="34" charset="0"/>
                <a:sym typeface="+mn-lt"/>
              </a:rPr>
              <a:t>FUCTIONS USED </a:t>
            </a:r>
            <a:endParaRPr lang="en-IN" altLang="en-US" sz="3000" b="1" i="1" dirty="0">
              <a:gradFill>
                <a:gsLst>
                  <a:gs pos="0">
                    <a:srgbClr val="CE5AC5"/>
                  </a:gs>
                  <a:gs pos="87000">
                    <a:srgbClr val="F64E66"/>
                  </a:gs>
                </a:gsLst>
                <a:lin ang="0" scaled="1"/>
              </a:gradFill>
              <a:latin typeface="+mj-lt"/>
              <a:cs typeface="Arial bold" panose="020B0704020202020204" pitchFamily="34" charset="0"/>
              <a:sym typeface="+mn-lt"/>
            </a:endParaRPr>
          </a:p>
        </p:txBody>
      </p:sp>
      <p:sp>
        <p:nvSpPr>
          <p:cNvPr id="34" name="Freeform 20"/>
          <p:cNvSpPr/>
          <p:nvPr/>
        </p:nvSpPr>
        <p:spPr bwMode="auto">
          <a:xfrm rot="5400000">
            <a:off x="5611403"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gradFill>
              <a:gsLst>
                <a:gs pos="0">
                  <a:srgbClr val="F64E66"/>
                </a:gs>
                <a:gs pos="100000">
                  <a:srgbClr val="CE5AC5"/>
                </a:gs>
              </a:gsLst>
              <a:lin ang="5400000" scaled="1"/>
            </a:gradFill>
          </a:ln>
          <a:effectLst/>
        </p:spPr>
        <p:txBody>
          <a:bodyPr vert="horz" wrap="square" lIns="91440" tIns="45720" rIns="91440" bIns="45720" numCol="1" anchor="t" anchorCtr="0" compatLnSpc="1"/>
          <a:lstStyle/>
          <a:p>
            <a:endParaRPr lang="en-US">
              <a:cs typeface="+mn-ea"/>
              <a:sym typeface="+mn-lt"/>
            </a:endParaRPr>
          </a:p>
        </p:txBody>
      </p:sp>
      <p:sp>
        <p:nvSpPr>
          <p:cNvPr id="36" name="Freeform 20"/>
          <p:cNvSpPr/>
          <p:nvPr/>
        </p:nvSpPr>
        <p:spPr bwMode="auto">
          <a:xfrm rot="5400000">
            <a:off x="5977128"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noFill/>
          <a:ln>
            <a:gradFill>
              <a:gsLst>
                <a:gs pos="0">
                  <a:srgbClr val="F64E66"/>
                </a:gs>
                <a:gs pos="100000">
                  <a:srgbClr val="CE5AC5"/>
                </a:gs>
              </a:gsLst>
              <a:lin ang="5400000" scaled="1"/>
            </a:gradFill>
          </a:ln>
          <a:effectLst/>
        </p:spPr>
        <p:txBody>
          <a:bodyPr vert="horz" wrap="square" lIns="91440" tIns="45720" rIns="91440" bIns="45720" numCol="1" anchor="t" anchorCtr="0" compatLnSpc="1"/>
          <a:lstStyle/>
          <a:p>
            <a:endParaRPr lang="en-US">
              <a:cs typeface="+mn-ea"/>
              <a:sym typeface="+mn-lt"/>
            </a:endParaRPr>
          </a:p>
        </p:txBody>
      </p:sp>
      <p:sp>
        <p:nvSpPr>
          <p:cNvPr id="37" name="Freeform 20"/>
          <p:cNvSpPr/>
          <p:nvPr/>
        </p:nvSpPr>
        <p:spPr bwMode="auto">
          <a:xfrm rot="5400000">
            <a:off x="6342853" y="6152009"/>
            <a:ext cx="237744" cy="182951"/>
          </a:xfrm>
          <a:custGeom>
            <a:avLst/>
            <a:gdLst>
              <a:gd name="T0" fmla="*/ 14 w 94"/>
              <a:gd name="T1" fmla="*/ 81 h 81"/>
              <a:gd name="T2" fmla="*/ 80 w 94"/>
              <a:gd name="T3" fmla="*/ 81 h 81"/>
              <a:gd name="T4" fmla="*/ 89 w 94"/>
              <a:gd name="T5" fmla="*/ 65 h 81"/>
              <a:gd name="T6" fmla="*/ 56 w 94"/>
              <a:gd name="T7" fmla="*/ 8 h 81"/>
              <a:gd name="T8" fmla="*/ 37 w 94"/>
              <a:gd name="T9" fmla="*/ 8 h 81"/>
              <a:gd name="T10" fmla="*/ 4 w 94"/>
              <a:gd name="T11" fmla="*/ 65 h 81"/>
              <a:gd name="T12" fmla="*/ 14 w 9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94" h="81">
                <a:moveTo>
                  <a:pt x="14" y="81"/>
                </a:moveTo>
                <a:cubicBezTo>
                  <a:pt x="80" y="81"/>
                  <a:pt x="80" y="81"/>
                  <a:pt x="80" y="81"/>
                </a:cubicBezTo>
                <a:cubicBezTo>
                  <a:pt x="88" y="81"/>
                  <a:pt x="94" y="72"/>
                  <a:pt x="89" y="65"/>
                </a:cubicBezTo>
                <a:cubicBezTo>
                  <a:pt x="56" y="8"/>
                  <a:pt x="56" y="8"/>
                  <a:pt x="56" y="8"/>
                </a:cubicBezTo>
                <a:cubicBezTo>
                  <a:pt x="52" y="0"/>
                  <a:pt x="41" y="0"/>
                  <a:pt x="37" y="8"/>
                </a:cubicBezTo>
                <a:cubicBezTo>
                  <a:pt x="4" y="65"/>
                  <a:pt x="4" y="65"/>
                  <a:pt x="4" y="65"/>
                </a:cubicBezTo>
                <a:cubicBezTo>
                  <a:pt x="0" y="72"/>
                  <a:pt x="5" y="81"/>
                  <a:pt x="14" y="81"/>
                </a:cubicBezTo>
              </a:path>
            </a:pathLst>
          </a:custGeom>
          <a:gradFill flip="none" rotWithShape="1">
            <a:gsLst>
              <a:gs pos="0">
                <a:srgbClr val="CE5AC5"/>
              </a:gs>
              <a:gs pos="100000">
                <a:srgbClr val="F64E66"/>
              </a:gs>
            </a:gsLst>
            <a:lin ang="2700000" scaled="1"/>
            <a:tileRect/>
          </a:gradFill>
          <a:ln>
            <a:noFill/>
          </a:ln>
          <a:effectLst/>
        </p:spPr>
        <p:txBody>
          <a:bodyPr vert="horz" wrap="square" lIns="91440" tIns="45720" rIns="91440" bIns="45720" numCol="1" anchor="t" anchorCtr="0" compatLnSpc="1"/>
          <a:lstStyle/>
          <a:p>
            <a:endParaRPr lang="en-US">
              <a:cs typeface="+mn-ea"/>
              <a:sym typeface="+mn-lt"/>
            </a:endParaRPr>
          </a:p>
        </p:txBody>
      </p:sp>
      <p:grpSp>
        <p:nvGrpSpPr>
          <p:cNvPr id="4" name="Group 3"/>
          <p:cNvGrpSpPr/>
          <p:nvPr/>
        </p:nvGrpSpPr>
        <p:grpSpPr>
          <a:xfrm>
            <a:off x="4888826" y="3584220"/>
            <a:ext cx="2904146" cy="506730"/>
            <a:chOff x="755109" y="4620645"/>
            <a:chExt cx="2904146" cy="506730"/>
          </a:xfrm>
        </p:grpSpPr>
        <p:sp>
          <p:nvSpPr>
            <p:cNvPr id="23" name="Oval 22"/>
            <p:cNvSpPr/>
            <p:nvPr/>
          </p:nvSpPr>
          <p:spPr>
            <a:xfrm>
              <a:off x="755109" y="4620645"/>
              <a:ext cx="274320" cy="274320"/>
            </a:xfrm>
            <a:prstGeom prst="ellipse">
              <a:avLst/>
            </a:prstGeom>
            <a:solidFill>
              <a:srgbClr val="E359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Arial" panose="020B0604020202020204" pitchFamily="34" charset="0"/>
                <a:cs typeface="Arial" panose="020B0604020202020204" pitchFamily="34" charset="0"/>
                <a:sym typeface="+mn-lt"/>
              </a:endParaRPr>
            </a:p>
          </p:txBody>
        </p:sp>
        <p:sp>
          <p:nvSpPr>
            <p:cNvPr id="24" name="Checkmark"/>
            <p:cNvSpPr>
              <a:spLocks noChangeAspect="1"/>
            </p:cNvSpPr>
            <p:nvPr/>
          </p:nvSpPr>
          <p:spPr bwMode="auto">
            <a:xfrm>
              <a:off x="815128" y="4699746"/>
              <a:ext cx="154283" cy="116117"/>
            </a:xfrm>
            <a:custGeom>
              <a:avLst/>
              <a:gdLst>
                <a:gd name="T0" fmla="*/ 480 w 518"/>
                <a:gd name="T1" fmla="*/ 0 h 390"/>
                <a:gd name="T2" fmla="*/ 166 w 518"/>
                <a:gd name="T3" fmla="*/ 315 h 390"/>
                <a:gd name="T4" fmla="*/ 38 w 518"/>
                <a:gd name="T5" fmla="*/ 187 h 390"/>
                <a:gd name="T6" fmla="*/ 0 w 518"/>
                <a:gd name="T7" fmla="*/ 226 h 390"/>
                <a:gd name="T8" fmla="*/ 166 w 518"/>
                <a:gd name="T9" fmla="*/ 390 h 390"/>
                <a:gd name="T10" fmla="*/ 518 w 518"/>
                <a:gd name="T11" fmla="*/ 38 h 390"/>
                <a:gd name="T12" fmla="*/ 480 w 518"/>
                <a:gd name="T13" fmla="*/ 0 h 390"/>
              </a:gdLst>
              <a:ahLst/>
              <a:cxnLst>
                <a:cxn ang="0">
                  <a:pos x="T0" y="T1"/>
                </a:cxn>
                <a:cxn ang="0">
                  <a:pos x="T2" y="T3"/>
                </a:cxn>
                <a:cxn ang="0">
                  <a:pos x="T4" y="T5"/>
                </a:cxn>
                <a:cxn ang="0">
                  <a:pos x="T6" y="T7"/>
                </a:cxn>
                <a:cxn ang="0">
                  <a:pos x="T8" y="T9"/>
                </a:cxn>
                <a:cxn ang="0">
                  <a:pos x="T10" y="T11"/>
                </a:cxn>
                <a:cxn ang="0">
                  <a:pos x="T12" y="T13"/>
                </a:cxn>
              </a:cxnLst>
              <a:rect l="0" t="0" r="r" b="b"/>
              <a:pathLst>
                <a:path w="518" h="390">
                  <a:moveTo>
                    <a:pt x="480" y="0"/>
                  </a:moveTo>
                  <a:lnTo>
                    <a:pt x="166" y="315"/>
                  </a:lnTo>
                  <a:lnTo>
                    <a:pt x="38" y="187"/>
                  </a:lnTo>
                  <a:lnTo>
                    <a:pt x="0" y="226"/>
                  </a:lnTo>
                  <a:lnTo>
                    <a:pt x="166" y="390"/>
                  </a:lnTo>
                  <a:lnTo>
                    <a:pt x="518" y="38"/>
                  </a:lnTo>
                  <a:lnTo>
                    <a:pt x="480" y="0"/>
                  </a:lnTo>
                  <a:close/>
                </a:path>
              </a:pathLst>
            </a:custGeom>
            <a:solidFill>
              <a:schemeClr val="bg1"/>
            </a:solidFill>
            <a:ln w="0">
              <a:noFill/>
              <a:prstDash val="solid"/>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700" dirty="0">
                <a:latin typeface="Arial" panose="020B0604020202020204" pitchFamily="34" charset="0"/>
                <a:cs typeface="Arial" panose="020B0604020202020204" pitchFamily="34" charset="0"/>
                <a:sym typeface="+mn-lt"/>
              </a:endParaRPr>
            </a:p>
          </p:txBody>
        </p:sp>
        <p:sp>
          <p:nvSpPr>
            <p:cNvPr id="25" name="TextBox 13"/>
            <p:cNvSpPr txBox="1"/>
            <p:nvPr/>
          </p:nvSpPr>
          <p:spPr>
            <a:xfrm>
              <a:off x="1084769" y="4620645"/>
              <a:ext cx="2574486" cy="506730"/>
            </a:xfrm>
            <a:prstGeom prst="rect">
              <a:avLst/>
            </a:prstGeom>
            <a:noFill/>
          </p:spPr>
          <p:txBody>
            <a:bodyPr wrap="square" rtlCol="0">
              <a:spAutoFit/>
            </a:bodyPr>
            <a:lstStyle/>
            <a:p>
              <a:r>
                <a:rPr sz="2700" dirty="0">
                  <a:solidFill>
                    <a:schemeClr val="tx1">
                      <a:lumMod val="65000"/>
                      <a:lumOff val="35000"/>
                    </a:schemeClr>
                  </a:solidFill>
                  <a:latin typeface="Arial" panose="020B0604020202020204" pitchFamily="34" charset="0"/>
                  <a:cs typeface="Arial" panose="020B0604020202020204" pitchFamily="34" charset="0"/>
                  <a:sym typeface="+mn-lt"/>
                </a:rPr>
                <a:t>extractMin</a:t>
              </a:r>
              <a:r>
                <a:rPr lang="en-IN" sz="2700" dirty="0">
                  <a:solidFill>
                    <a:schemeClr val="tx1">
                      <a:lumMod val="65000"/>
                      <a:lumOff val="35000"/>
                    </a:schemeClr>
                  </a:solidFill>
                  <a:latin typeface="Arial" panose="020B0604020202020204" pitchFamily="34" charset="0"/>
                  <a:cs typeface="Arial" panose="020B0604020202020204" pitchFamily="34" charset="0"/>
                  <a:sym typeface="+mn-lt"/>
                </a:rPr>
                <a:t>()</a:t>
              </a:r>
              <a:endParaRPr lang="en-IN" sz="2700" dirty="0">
                <a:solidFill>
                  <a:schemeClr val="tx1">
                    <a:lumMod val="65000"/>
                    <a:lumOff val="35000"/>
                  </a:schemeClr>
                </a:solidFill>
                <a:latin typeface="Arial" panose="020B0604020202020204" pitchFamily="34" charset="0"/>
                <a:cs typeface="Arial" panose="020B0604020202020204" pitchFamily="34" charset="0"/>
                <a:sym typeface="+mn-lt"/>
              </a:endParaRPr>
            </a:p>
          </p:txBody>
        </p:sp>
      </p:grpSp>
      <p:grpSp>
        <p:nvGrpSpPr>
          <p:cNvPr id="32" name="Group 31"/>
          <p:cNvGrpSpPr/>
          <p:nvPr/>
        </p:nvGrpSpPr>
        <p:grpSpPr>
          <a:xfrm>
            <a:off x="4888826" y="4080328"/>
            <a:ext cx="2757497" cy="506730"/>
            <a:chOff x="755109" y="4620645"/>
            <a:chExt cx="2757497" cy="506730"/>
          </a:xfrm>
        </p:grpSpPr>
        <p:sp>
          <p:nvSpPr>
            <p:cNvPr id="38" name="Oval 37"/>
            <p:cNvSpPr/>
            <p:nvPr/>
          </p:nvSpPr>
          <p:spPr>
            <a:xfrm>
              <a:off x="755109" y="4620645"/>
              <a:ext cx="274320" cy="274320"/>
            </a:xfrm>
            <a:prstGeom prst="ellipse">
              <a:avLst/>
            </a:prstGeom>
            <a:solidFill>
              <a:srgbClr val="E359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Arial" panose="020B0604020202020204" pitchFamily="34" charset="0"/>
                <a:cs typeface="Arial" panose="020B0604020202020204" pitchFamily="34" charset="0"/>
                <a:sym typeface="+mn-lt"/>
              </a:endParaRPr>
            </a:p>
          </p:txBody>
        </p:sp>
        <p:sp>
          <p:nvSpPr>
            <p:cNvPr id="39" name="Checkmark"/>
            <p:cNvSpPr>
              <a:spLocks noChangeAspect="1"/>
            </p:cNvSpPr>
            <p:nvPr/>
          </p:nvSpPr>
          <p:spPr bwMode="auto">
            <a:xfrm>
              <a:off x="815128" y="4699746"/>
              <a:ext cx="154283" cy="116117"/>
            </a:xfrm>
            <a:custGeom>
              <a:avLst/>
              <a:gdLst>
                <a:gd name="T0" fmla="*/ 480 w 518"/>
                <a:gd name="T1" fmla="*/ 0 h 390"/>
                <a:gd name="T2" fmla="*/ 166 w 518"/>
                <a:gd name="T3" fmla="*/ 315 h 390"/>
                <a:gd name="T4" fmla="*/ 38 w 518"/>
                <a:gd name="T5" fmla="*/ 187 h 390"/>
                <a:gd name="T6" fmla="*/ 0 w 518"/>
                <a:gd name="T7" fmla="*/ 226 h 390"/>
                <a:gd name="T8" fmla="*/ 166 w 518"/>
                <a:gd name="T9" fmla="*/ 390 h 390"/>
                <a:gd name="T10" fmla="*/ 518 w 518"/>
                <a:gd name="T11" fmla="*/ 38 h 390"/>
                <a:gd name="T12" fmla="*/ 480 w 518"/>
                <a:gd name="T13" fmla="*/ 0 h 390"/>
              </a:gdLst>
              <a:ahLst/>
              <a:cxnLst>
                <a:cxn ang="0">
                  <a:pos x="T0" y="T1"/>
                </a:cxn>
                <a:cxn ang="0">
                  <a:pos x="T2" y="T3"/>
                </a:cxn>
                <a:cxn ang="0">
                  <a:pos x="T4" y="T5"/>
                </a:cxn>
                <a:cxn ang="0">
                  <a:pos x="T6" y="T7"/>
                </a:cxn>
                <a:cxn ang="0">
                  <a:pos x="T8" y="T9"/>
                </a:cxn>
                <a:cxn ang="0">
                  <a:pos x="T10" y="T11"/>
                </a:cxn>
                <a:cxn ang="0">
                  <a:pos x="T12" y="T13"/>
                </a:cxn>
              </a:cxnLst>
              <a:rect l="0" t="0" r="r" b="b"/>
              <a:pathLst>
                <a:path w="518" h="390">
                  <a:moveTo>
                    <a:pt x="480" y="0"/>
                  </a:moveTo>
                  <a:lnTo>
                    <a:pt x="166" y="315"/>
                  </a:lnTo>
                  <a:lnTo>
                    <a:pt x="38" y="187"/>
                  </a:lnTo>
                  <a:lnTo>
                    <a:pt x="0" y="226"/>
                  </a:lnTo>
                  <a:lnTo>
                    <a:pt x="166" y="390"/>
                  </a:lnTo>
                  <a:lnTo>
                    <a:pt x="518" y="38"/>
                  </a:lnTo>
                  <a:lnTo>
                    <a:pt x="480" y="0"/>
                  </a:lnTo>
                  <a:close/>
                </a:path>
              </a:pathLst>
            </a:custGeom>
            <a:solidFill>
              <a:schemeClr val="bg1"/>
            </a:solidFill>
            <a:ln w="0">
              <a:noFill/>
              <a:prstDash val="solid"/>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700" dirty="0">
                <a:latin typeface="Arial" panose="020B0604020202020204" pitchFamily="34" charset="0"/>
                <a:cs typeface="Arial" panose="020B0604020202020204" pitchFamily="34" charset="0"/>
                <a:sym typeface="+mn-lt"/>
              </a:endParaRPr>
            </a:p>
          </p:txBody>
        </p:sp>
        <p:sp>
          <p:nvSpPr>
            <p:cNvPr id="40" name="TextBox 17"/>
            <p:cNvSpPr txBox="1"/>
            <p:nvPr/>
          </p:nvSpPr>
          <p:spPr>
            <a:xfrm>
              <a:off x="1084769" y="4620645"/>
              <a:ext cx="2427837" cy="506730"/>
            </a:xfrm>
            <a:prstGeom prst="rect">
              <a:avLst/>
            </a:prstGeom>
            <a:noFill/>
          </p:spPr>
          <p:txBody>
            <a:bodyPr wrap="square" rtlCol="0">
              <a:spAutoFit/>
            </a:bodyPr>
            <a:lstStyle/>
            <a:p>
              <a:r>
                <a:rPr lang="en-US" sz="2700" dirty="0">
                  <a:solidFill>
                    <a:schemeClr val="tx1">
                      <a:lumMod val="65000"/>
                      <a:lumOff val="35000"/>
                    </a:schemeClr>
                  </a:solidFill>
                  <a:latin typeface="Arial" panose="020B0604020202020204" pitchFamily="34" charset="0"/>
                  <a:cs typeface="Arial" panose="020B0604020202020204" pitchFamily="34" charset="0"/>
                  <a:sym typeface="+mn-lt"/>
                </a:rPr>
                <a:t>insertTask</a:t>
              </a:r>
              <a:r>
                <a:rPr lang="en-IN" altLang="en-US" sz="2700" dirty="0">
                  <a:solidFill>
                    <a:schemeClr val="tx1">
                      <a:lumMod val="65000"/>
                      <a:lumOff val="35000"/>
                    </a:schemeClr>
                  </a:solidFill>
                  <a:latin typeface="Arial" panose="020B0604020202020204" pitchFamily="34" charset="0"/>
                  <a:cs typeface="Arial" panose="020B0604020202020204" pitchFamily="34" charset="0"/>
                  <a:sym typeface="+mn-lt"/>
                </a:rPr>
                <a:t>()</a:t>
              </a:r>
              <a:endParaRPr lang="en-IN" altLang="en-US" sz="2700" dirty="0">
                <a:solidFill>
                  <a:schemeClr val="tx1">
                    <a:lumMod val="65000"/>
                    <a:lumOff val="35000"/>
                  </a:schemeClr>
                </a:solidFill>
                <a:latin typeface="Arial" panose="020B0604020202020204" pitchFamily="34" charset="0"/>
                <a:cs typeface="Arial" panose="020B0604020202020204" pitchFamily="34" charset="0"/>
                <a:sym typeface="+mn-lt"/>
              </a:endParaRPr>
            </a:p>
          </p:txBody>
        </p:sp>
      </p:grpSp>
      <p:grpSp>
        <p:nvGrpSpPr>
          <p:cNvPr id="41" name="Group 40"/>
          <p:cNvGrpSpPr/>
          <p:nvPr/>
        </p:nvGrpSpPr>
        <p:grpSpPr>
          <a:xfrm>
            <a:off x="4888826" y="4576436"/>
            <a:ext cx="2757497" cy="506730"/>
            <a:chOff x="755109" y="4620645"/>
            <a:chExt cx="2757497" cy="506730"/>
          </a:xfrm>
        </p:grpSpPr>
        <p:sp>
          <p:nvSpPr>
            <p:cNvPr id="42" name="Oval 41"/>
            <p:cNvSpPr/>
            <p:nvPr/>
          </p:nvSpPr>
          <p:spPr>
            <a:xfrm>
              <a:off x="755109" y="4620645"/>
              <a:ext cx="274320" cy="274320"/>
            </a:xfrm>
            <a:prstGeom prst="ellipse">
              <a:avLst/>
            </a:prstGeom>
            <a:solidFill>
              <a:srgbClr val="E359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Arial" panose="020B0604020202020204" pitchFamily="34" charset="0"/>
                <a:cs typeface="Arial" panose="020B0604020202020204" pitchFamily="34" charset="0"/>
                <a:sym typeface="+mn-lt"/>
              </a:endParaRPr>
            </a:p>
          </p:txBody>
        </p:sp>
        <p:sp>
          <p:nvSpPr>
            <p:cNvPr id="43" name="Checkmark"/>
            <p:cNvSpPr>
              <a:spLocks noChangeAspect="1"/>
            </p:cNvSpPr>
            <p:nvPr/>
          </p:nvSpPr>
          <p:spPr bwMode="auto">
            <a:xfrm>
              <a:off x="815128" y="4699746"/>
              <a:ext cx="154283" cy="116117"/>
            </a:xfrm>
            <a:custGeom>
              <a:avLst/>
              <a:gdLst>
                <a:gd name="T0" fmla="*/ 480 w 518"/>
                <a:gd name="T1" fmla="*/ 0 h 390"/>
                <a:gd name="T2" fmla="*/ 166 w 518"/>
                <a:gd name="T3" fmla="*/ 315 h 390"/>
                <a:gd name="T4" fmla="*/ 38 w 518"/>
                <a:gd name="T5" fmla="*/ 187 h 390"/>
                <a:gd name="T6" fmla="*/ 0 w 518"/>
                <a:gd name="T7" fmla="*/ 226 h 390"/>
                <a:gd name="T8" fmla="*/ 166 w 518"/>
                <a:gd name="T9" fmla="*/ 390 h 390"/>
                <a:gd name="T10" fmla="*/ 518 w 518"/>
                <a:gd name="T11" fmla="*/ 38 h 390"/>
                <a:gd name="T12" fmla="*/ 480 w 518"/>
                <a:gd name="T13" fmla="*/ 0 h 390"/>
              </a:gdLst>
              <a:ahLst/>
              <a:cxnLst>
                <a:cxn ang="0">
                  <a:pos x="T0" y="T1"/>
                </a:cxn>
                <a:cxn ang="0">
                  <a:pos x="T2" y="T3"/>
                </a:cxn>
                <a:cxn ang="0">
                  <a:pos x="T4" y="T5"/>
                </a:cxn>
                <a:cxn ang="0">
                  <a:pos x="T6" y="T7"/>
                </a:cxn>
                <a:cxn ang="0">
                  <a:pos x="T8" y="T9"/>
                </a:cxn>
                <a:cxn ang="0">
                  <a:pos x="T10" y="T11"/>
                </a:cxn>
                <a:cxn ang="0">
                  <a:pos x="T12" y="T13"/>
                </a:cxn>
              </a:cxnLst>
              <a:rect l="0" t="0" r="r" b="b"/>
              <a:pathLst>
                <a:path w="518" h="390">
                  <a:moveTo>
                    <a:pt x="480" y="0"/>
                  </a:moveTo>
                  <a:lnTo>
                    <a:pt x="166" y="315"/>
                  </a:lnTo>
                  <a:lnTo>
                    <a:pt x="38" y="187"/>
                  </a:lnTo>
                  <a:lnTo>
                    <a:pt x="0" y="226"/>
                  </a:lnTo>
                  <a:lnTo>
                    <a:pt x="166" y="390"/>
                  </a:lnTo>
                  <a:lnTo>
                    <a:pt x="518" y="38"/>
                  </a:lnTo>
                  <a:lnTo>
                    <a:pt x="480" y="0"/>
                  </a:lnTo>
                  <a:close/>
                </a:path>
              </a:pathLst>
            </a:custGeom>
            <a:solidFill>
              <a:schemeClr val="bg1"/>
            </a:solidFill>
            <a:ln w="0">
              <a:noFill/>
              <a:prstDash val="solid"/>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700" dirty="0">
                <a:latin typeface="Arial" panose="020B0604020202020204" pitchFamily="34" charset="0"/>
                <a:cs typeface="Arial" panose="020B0604020202020204" pitchFamily="34" charset="0"/>
                <a:sym typeface="+mn-lt"/>
              </a:endParaRPr>
            </a:p>
          </p:txBody>
        </p:sp>
        <p:sp>
          <p:nvSpPr>
            <p:cNvPr id="44" name="TextBox 21"/>
            <p:cNvSpPr txBox="1"/>
            <p:nvPr/>
          </p:nvSpPr>
          <p:spPr>
            <a:xfrm>
              <a:off x="1084769" y="4620645"/>
              <a:ext cx="2427837" cy="506730"/>
            </a:xfrm>
            <a:prstGeom prst="rect">
              <a:avLst/>
            </a:prstGeom>
            <a:noFill/>
          </p:spPr>
          <p:txBody>
            <a:bodyPr wrap="square" rtlCol="0">
              <a:spAutoFit/>
            </a:bodyPr>
            <a:lstStyle/>
            <a:p>
              <a:r>
                <a:rPr lang="en-US" sz="2700" dirty="0">
                  <a:solidFill>
                    <a:schemeClr val="tx1">
                      <a:lumMod val="65000"/>
                      <a:lumOff val="35000"/>
                    </a:schemeClr>
                  </a:solidFill>
                  <a:latin typeface="Arial" panose="020B0604020202020204" pitchFamily="34" charset="0"/>
                  <a:cs typeface="Arial" panose="020B0604020202020204" pitchFamily="34" charset="0"/>
                  <a:sym typeface="+mn-lt"/>
                </a:rPr>
                <a:t>clock</a:t>
              </a:r>
              <a:r>
                <a:rPr lang="en-IN" altLang="en-US" sz="2700" dirty="0">
                  <a:solidFill>
                    <a:schemeClr val="tx1">
                      <a:lumMod val="65000"/>
                      <a:lumOff val="35000"/>
                    </a:schemeClr>
                  </a:solidFill>
                  <a:latin typeface="Arial" panose="020B0604020202020204" pitchFamily="34" charset="0"/>
                  <a:cs typeface="Arial" panose="020B0604020202020204" pitchFamily="34" charset="0"/>
                  <a:sym typeface="+mn-lt"/>
                </a:rPr>
                <a:t>()</a:t>
              </a:r>
              <a:endParaRPr lang="en-IN" altLang="en-US" sz="2700" dirty="0">
                <a:solidFill>
                  <a:schemeClr val="tx1">
                    <a:lumMod val="65000"/>
                    <a:lumOff val="35000"/>
                  </a:schemeClr>
                </a:solidFill>
                <a:latin typeface="Arial" panose="020B0604020202020204" pitchFamily="34" charset="0"/>
                <a:cs typeface="Arial" panose="020B0604020202020204" pitchFamily="34" charset="0"/>
                <a:sym typeface="+mn-lt"/>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invX="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49" presetClass="entr" presetSubtype="0"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 calcmode="lin" valueType="num">
                                      <p:cBhvr>
                                        <p:cTn id="13" dur="1000" fill="hold"/>
                                        <p:tgtEl>
                                          <p:spTgt spid="6"/>
                                        </p:tgtEl>
                                        <p:attrNameLst>
                                          <p:attrName>style.rotation</p:attrName>
                                        </p:attrNameLst>
                                      </p:cBhvr>
                                      <p:tavLst>
                                        <p:tav tm="0">
                                          <p:val>
                                            <p:fltVal val="360"/>
                                          </p:val>
                                        </p:tav>
                                        <p:tav tm="100000">
                                          <p:val>
                                            <p:fltVal val="0"/>
                                          </p:val>
                                        </p:tav>
                                      </p:tavLst>
                                    </p:anim>
                                    <p:animEffect transition="in" filter="fade">
                                      <p:cBhvr>
                                        <p:cTn id="14" dur="1000"/>
                                        <p:tgtEl>
                                          <p:spTgt spid="6"/>
                                        </p:tgtEl>
                                      </p:cBhvr>
                                    </p:animEffect>
                                  </p:childTnLst>
                                </p:cTn>
                              </p:par>
                              <p:par>
                                <p:cTn id="15" presetID="52" presetClass="entr" presetSubtype="0" fill="hold" grpId="0" nodeType="withEffect">
                                  <p:stCondLst>
                                    <p:cond delay="1000"/>
                                  </p:stCondLst>
                                  <p:iterate type="wd">
                                    <p:tmPct val="10000"/>
                                  </p:iterate>
                                  <p:childTnLst>
                                    <p:set>
                                      <p:cBhvr>
                                        <p:cTn id="16" dur="1" fill="hold">
                                          <p:stCondLst>
                                            <p:cond delay="0"/>
                                          </p:stCondLst>
                                        </p:cTn>
                                        <p:tgtEl>
                                          <p:spTgt spid="7"/>
                                        </p:tgtEl>
                                        <p:attrNameLst>
                                          <p:attrName>style.visibility</p:attrName>
                                        </p:attrNameLst>
                                      </p:cBhvr>
                                      <p:to>
                                        <p:strVal val="visible"/>
                                      </p:to>
                                    </p:set>
                                    <p:animScale>
                                      <p:cBhvr>
                                        <p:cTn id="1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7"/>
                                        </p:tgtEl>
                                        <p:attrNameLst>
                                          <p:attrName>ppt_x</p:attrName>
                                          <p:attrName>ppt_y</p:attrName>
                                        </p:attrNameLst>
                                      </p:cBhvr>
                                    </p:animMotion>
                                    <p:animEffect transition="in" filter="fade">
                                      <p:cBhvr>
                                        <p:cTn id="19" dur="1000"/>
                                        <p:tgtEl>
                                          <p:spTgt spid="7"/>
                                        </p:tgtEl>
                                      </p:cBhvr>
                                    </p:animEffect>
                                  </p:childTnLst>
                                </p:cTn>
                              </p:par>
                              <p:par>
                                <p:cTn id="20" presetID="2" presetClass="entr" presetSubtype="2" decel="100000" fill="hold" nodeType="withEffect">
                                  <p:stCondLst>
                                    <p:cond delay="410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000" fill="hold"/>
                                        <p:tgtEl>
                                          <p:spTgt spid="11"/>
                                        </p:tgtEl>
                                        <p:attrNameLst>
                                          <p:attrName>ppt_x</p:attrName>
                                        </p:attrNameLst>
                                      </p:cBhvr>
                                      <p:tavLst>
                                        <p:tav tm="0">
                                          <p:val>
                                            <p:strVal val="1+#ppt_w/2"/>
                                          </p:val>
                                        </p:tav>
                                        <p:tav tm="100000">
                                          <p:val>
                                            <p:strVal val="#ppt_x"/>
                                          </p:val>
                                        </p:tav>
                                      </p:tavLst>
                                    </p:anim>
                                    <p:anim calcmode="lin" valueType="num">
                                      <p:cBhvr additive="base">
                                        <p:cTn id="23" dur="1000" fill="hold"/>
                                        <p:tgtEl>
                                          <p:spTgt spid="11"/>
                                        </p:tgtEl>
                                        <p:attrNameLst>
                                          <p:attrName>ppt_y</p:attrName>
                                        </p:attrNameLst>
                                      </p:cBhvr>
                                      <p:tavLst>
                                        <p:tav tm="0">
                                          <p:val>
                                            <p:strVal val="#ppt_y"/>
                                          </p:val>
                                        </p:tav>
                                        <p:tav tm="100000">
                                          <p:val>
                                            <p:strVal val="#ppt_y"/>
                                          </p:val>
                                        </p:tav>
                                      </p:tavLst>
                                    </p:anim>
                                  </p:childTnLst>
                                </p:cTn>
                              </p:par>
                              <p:par>
                                <p:cTn id="24" presetID="2" presetClass="entr" presetSubtype="2" decel="100000" fill="hold" nodeType="withEffect">
                                  <p:stCondLst>
                                    <p:cond delay="430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1000" fill="hold"/>
                                        <p:tgtEl>
                                          <p:spTgt spid="15"/>
                                        </p:tgtEl>
                                        <p:attrNameLst>
                                          <p:attrName>ppt_x</p:attrName>
                                        </p:attrNameLst>
                                      </p:cBhvr>
                                      <p:tavLst>
                                        <p:tav tm="0">
                                          <p:val>
                                            <p:strVal val="1+#ppt_w/2"/>
                                          </p:val>
                                        </p:tav>
                                        <p:tav tm="100000">
                                          <p:val>
                                            <p:strVal val="#ppt_x"/>
                                          </p:val>
                                        </p:tav>
                                      </p:tavLst>
                                    </p:anim>
                                    <p:anim calcmode="lin" valueType="num">
                                      <p:cBhvr additive="base">
                                        <p:cTn id="27" dur="1000" fill="hold"/>
                                        <p:tgtEl>
                                          <p:spTgt spid="15"/>
                                        </p:tgtEl>
                                        <p:attrNameLst>
                                          <p:attrName>ppt_y</p:attrName>
                                        </p:attrNameLst>
                                      </p:cBhvr>
                                      <p:tavLst>
                                        <p:tav tm="0">
                                          <p:val>
                                            <p:strVal val="#ppt_y"/>
                                          </p:val>
                                        </p:tav>
                                        <p:tav tm="100000">
                                          <p:val>
                                            <p:strVal val="#ppt_y"/>
                                          </p:val>
                                        </p:tav>
                                      </p:tavLst>
                                    </p:anim>
                                  </p:childTnLst>
                                </p:cTn>
                              </p:par>
                              <p:par>
                                <p:cTn id="28" presetID="2" presetClass="entr" presetSubtype="2" decel="100000" fill="hold" nodeType="withEffect">
                                  <p:stCondLst>
                                    <p:cond delay="450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1000" fill="hold"/>
                                        <p:tgtEl>
                                          <p:spTgt spid="19"/>
                                        </p:tgtEl>
                                        <p:attrNameLst>
                                          <p:attrName>ppt_x</p:attrName>
                                        </p:attrNameLst>
                                      </p:cBhvr>
                                      <p:tavLst>
                                        <p:tav tm="0">
                                          <p:val>
                                            <p:strVal val="1+#ppt_w/2"/>
                                          </p:val>
                                        </p:tav>
                                        <p:tav tm="100000">
                                          <p:val>
                                            <p:strVal val="#ppt_x"/>
                                          </p:val>
                                        </p:tav>
                                      </p:tavLst>
                                    </p:anim>
                                    <p:anim calcmode="lin" valueType="num">
                                      <p:cBhvr additive="base">
                                        <p:cTn id="31" dur="1000" fill="hold"/>
                                        <p:tgtEl>
                                          <p:spTgt spid="19"/>
                                        </p:tgtEl>
                                        <p:attrNameLst>
                                          <p:attrName>ppt_y</p:attrName>
                                        </p:attrNameLst>
                                      </p:cBhvr>
                                      <p:tavLst>
                                        <p:tav tm="0">
                                          <p:val>
                                            <p:strVal val="#ppt_y"/>
                                          </p:val>
                                        </p:tav>
                                        <p:tav tm="100000">
                                          <p:val>
                                            <p:strVal val="#ppt_y"/>
                                          </p:val>
                                        </p:tav>
                                      </p:tavLst>
                                    </p:anim>
                                  </p:childTnLst>
                                </p:cTn>
                              </p:par>
                              <p:par>
                                <p:cTn id="32" presetID="49" presetClass="entr" presetSubtype="0" decel="100000" fill="hold" grpId="0" nodeType="withEffect">
                                  <p:stCondLst>
                                    <p:cond delay="7100"/>
                                  </p:stCondLst>
                                  <p:childTnLst>
                                    <p:set>
                                      <p:cBhvr>
                                        <p:cTn id="33" dur="1" fill="hold">
                                          <p:stCondLst>
                                            <p:cond delay="0"/>
                                          </p:stCondLst>
                                        </p:cTn>
                                        <p:tgtEl>
                                          <p:spTgt spid="34"/>
                                        </p:tgtEl>
                                        <p:attrNameLst>
                                          <p:attrName>style.visibility</p:attrName>
                                        </p:attrNameLst>
                                      </p:cBhvr>
                                      <p:to>
                                        <p:strVal val="visible"/>
                                      </p:to>
                                    </p:set>
                                    <p:anim calcmode="lin" valueType="num">
                                      <p:cBhvr>
                                        <p:cTn id="34" dur="500" fill="hold"/>
                                        <p:tgtEl>
                                          <p:spTgt spid="34"/>
                                        </p:tgtEl>
                                        <p:attrNameLst>
                                          <p:attrName>ppt_w</p:attrName>
                                        </p:attrNameLst>
                                      </p:cBhvr>
                                      <p:tavLst>
                                        <p:tav tm="0">
                                          <p:val>
                                            <p:fltVal val="0"/>
                                          </p:val>
                                        </p:tav>
                                        <p:tav tm="100000">
                                          <p:val>
                                            <p:strVal val="#ppt_w"/>
                                          </p:val>
                                        </p:tav>
                                      </p:tavLst>
                                    </p:anim>
                                    <p:anim calcmode="lin" valueType="num">
                                      <p:cBhvr>
                                        <p:cTn id="35" dur="500" fill="hold"/>
                                        <p:tgtEl>
                                          <p:spTgt spid="34"/>
                                        </p:tgtEl>
                                        <p:attrNameLst>
                                          <p:attrName>ppt_h</p:attrName>
                                        </p:attrNameLst>
                                      </p:cBhvr>
                                      <p:tavLst>
                                        <p:tav tm="0">
                                          <p:val>
                                            <p:fltVal val="0"/>
                                          </p:val>
                                        </p:tav>
                                        <p:tav tm="100000">
                                          <p:val>
                                            <p:strVal val="#ppt_h"/>
                                          </p:val>
                                        </p:tav>
                                      </p:tavLst>
                                    </p:anim>
                                    <p:anim calcmode="lin" valueType="num">
                                      <p:cBhvr>
                                        <p:cTn id="36" dur="500" fill="hold"/>
                                        <p:tgtEl>
                                          <p:spTgt spid="34"/>
                                        </p:tgtEl>
                                        <p:attrNameLst>
                                          <p:attrName>style.rotation</p:attrName>
                                        </p:attrNameLst>
                                      </p:cBhvr>
                                      <p:tavLst>
                                        <p:tav tm="0">
                                          <p:val>
                                            <p:fltVal val="360"/>
                                          </p:val>
                                        </p:tav>
                                        <p:tav tm="100000">
                                          <p:val>
                                            <p:fltVal val="0"/>
                                          </p:val>
                                        </p:tav>
                                      </p:tavLst>
                                    </p:anim>
                                    <p:animEffect transition="in" filter="fade">
                                      <p:cBhvr>
                                        <p:cTn id="37" dur="500"/>
                                        <p:tgtEl>
                                          <p:spTgt spid="34"/>
                                        </p:tgtEl>
                                      </p:cBhvr>
                                    </p:animEffect>
                                  </p:childTnLst>
                                </p:cTn>
                              </p:par>
                              <p:par>
                                <p:cTn id="38" presetID="49" presetClass="entr" presetSubtype="0" decel="100000" fill="hold" grpId="0" nodeType="withEffect">
                                  <p:stCondLst>
                                    <p:cond delay="7400"/>
                                  </p:stCondLst>
                                  <p:childTnLst>
                                    <p:set>
                                      <p:cBhvr>
                                        <p:cTn id="39" dur="1" fill="hold">
                                          <p:stCondLst>
                                            <p:cond delay="0"/>
                                          </p:stCondLst>
                                        </p:cTn>
                                        <p:tgtEl>
                                          <p:spTgt spid="36"/>
                                        </p:tgtEl>
                                        <p:attrNameLst>
                                          <p:attrName>style.visibility</p:attrName>
                                        </p:attrNameLst>
                                      </p:cBhvr>
                                      <p:to>
                                        <p:strVal val="visible"/>
                                      </p:to>
                                    </p:set>
                                    <p:anim calcmode="lin" valueType="num">
                                      <p:cBhvr>
                                        <p:cTn id="40" dur="500" fill="hold"/>
                                        <p:tgtEl>
                                          <p:spTgt spid="36"/>
                                        </p:tgtEl>
                                        <p:attrNameLst>
                                          <p:attrName>ppt_w</p:attrName>
                                        </p:attrNameLst>
                                      </p:cBhvr>
                                      <p:tavLst>
                                        <p:tav tm="0">
                                          <p:val>
                                            <p:fltVal val="0"/>
                                          </p:val>
                                        </p:tav>
                                        <p:tav tm="100000">
                                          <p:val>
                                            <p:strVal val="#ppt_w"/>
                                          </p:val>
                                        </p:tav>
                                      </p:tavLst>
                                    </p:anim>
                                    <p:anim calcmode="lin" valueType="num">
                                      <p:cBhvr>
                                        <p:cTn id="41" dur="500" fill="hold"/>
                                        <p:tgtEl>
                                          <p:spTgt spid="36"/>
                                        </p:tgtEl>
                                        <p:attrNameLst>
                                          <p:attrName>ppt_h</p:attrName>
                                        </p:attrNameLst>
                                      </p:cBhvr>
                                      <p:tavLst>
                                        <p:tav tm="0">
                                          <p:val>
                                            <p:fltVal val="0"/>
                                          </p:val>
                                        </p:tav>
                                        <p:tav tm="100000">
                                          <p:val>
                                            <p:strVal val="#ppt_h"/>
                                          </p:val>
                                        </p:tav>
                                      </p:tavLst>
                                    </p:anim>
                                    <p:anim calcmode="lin" valueType="num">
                                      <p:cBhvr>
                                        <p:cTn id="42" dur="500" fill="hold"/>
                                        <p:tgtEl>
                                          <p:spTgt spid="36"/>
                                        </p:tgtEl>
                                        <p:attrNameLst>
                                          <p:attrName>style.rotation</p:attrName>
                                        </p:attrNameLst>
                                      </p:cBhvr>
                                      <p:tavLst>
                                        <p:tav tm="0">
                                          <p:val>
                                            <p:fltVal val="360"/>
                                          </p:val>
                                        </p:tav>
                                        <p:tav tm="100000">
                                          <p:val>
                                            <p:fltVal val="0"/>
                                          </p:val>
                                        </p:tav>
                                      </p:tavLst>
                                    </p:anim>
                                    <p:animEffect transition="in" filter="fade">
                                      <p:cBhvr>
                                        <p:cTn id="43" dur="500"/>
                                        <p:tgtEl>
                                          <p:spTgt spid="36"/>
                                        </p:tgtEl>
                                      </p:cBhvr>
                                    </p:animEffect>
                                  </p:childTnLst>
                                </p:cTn>
                              </p:par>
                              <p:par>
                                <p:cTn id="44" presetID="49" presetClass="entr" presetSubtype="0" decel="100000" fill="hold" grpId="0" nodeType="withEffect">
                                  <p:stCondLst>
                                    <p:cond delay="7700"/>
                                  </p:stCondLst>
                                  <p:childTnLst>
                                    <p:set>
                                      <p:cBhvr>
                                        <p:cTn id="45" dur="1" fill="hold">
                                          <p:stCondLst>
                                            <p:cond delay="0"/>
                                          </p:stCondLst>
                                        </p:cTn>
                                        <p:tgtEl>
                                          <p:spTgt spid="37"/>
                                        </p:tgtEl>
                                        <p:attrNameLst>
                                          <p:attrName>style.visibility</p:attrName>
                                        </p:attrNameLst>
                                      </p:cBhvr>
                                      <p:to>
                                        <p:strVal val="visible"/>
                                      </p:to>
                                    </p:set>
                                    <p:anim calcmode="lin" valueType="num">
                                      <p:cBhvr>
                                        <p:cTn id="46" dur="500" fill="hold"/>
                                        <p:tgtEl>
                                          <p:spTgt spid="37"/>
                                        </p:tgtEl>
                                        <p:attrNameLst>
                                          <p:attrName>ppt_w</p:attrName>
                                        </p:attrNameLst>
                                      </p:cBhvr>
                                      <p:tavLst>
                                        <p:tav tm="0">
                                          <p:val>
                                            <p:fltVal val="0"/>
                                          </p:val>
                                        </p:tav>
                                        <p:tav tm="100000">
                                          <p:val>
                                            <p:strVal val="#ppt_w"/>
                                          </p:val>
                                        </p:tav>
                                      </p:tavLst>
                                    </p:anim>
                                    <p:anim calcmode="lin" valueType="num">
                                      <p:cBhvr>
                                        <p:cTn id="47" dur="500" fill="hold"/>
                                        <p:tgtEl>
                                          <p:spTgt spid="37"/>
                                        </p:tgtEl>
                                        <p:attrNameLst>
                                          <p:attrName>ppt_h</p:attrName>
                                        </p:attrNameLst>
                                      </p:cBhvr>
                                      <p:tavLst>
                                        <p:tav tm="0">
                                          <p:val>
                                            <p:fltVal val="0"/>
                                          </p:val>
                                        </p:tav>
                                        <p:tav tm="100000">
                                          <p:val>
                                            <p:strVal val="#ppt_h"/>
                                          </p:val>
                                        </p:tav>
                                      </p:tavLst>
                                    </p:anim>
                                    <p:anim calcmode="lin" valueType="num">
                                      <p:cBhvr>
                                        <p:cTn id="48" dur="500" fill="hold"/>
                                        <p:tgtEl>
                                          <p:spTgt spid="37"/>
                                        </p:tgtEl>
                                        <p:attrNameLst>
                                          <p:attrName>style.rotation</p:attrName>
                                        </p:attrNameLst>
                                      </p:cBhvr>
                                      <p:tavLst>
                                        <p:tav tm="0">
                                          <p:val>
                                            <p:fltVal val="360"/>
                                          </p:val>
                                        </p:tav>
                                        <p:tav tm="100000">
                                          <p:val>
                                            <p:fltVal val="0"/>
                                          </p:val>
                                        </p:tav>
                                      </p:tavLst>
                                    </p:anim>
                                    <p:animEffect transition="in" filter="fade">
                                      <p:cBhvr>
                                        <p:cTn id="49" dur="500"/>
                                        <p:tgtEl>
                                          <p:spTgt spid="37"/>
                                        </p:tgtEl>
                                      </p:cBhvr>
                                    </p:animEffect>
                                  </p:childTnLst>
                                </p:cTn>
                              </p:par>
                              <p:par>
                                <p:cTn id="50" presetID="2" presetClass="entr" presetSubtype="2" decel="100000" fill="hold" nodeType="withEffect">
                                  <p:stCondLst>
                                    <p:cond delay="4100"/>
                                  </p:stCondLst>
                                  <p:childTnLst>
                                    <p:set>
                                      <p:cBhvr>
                                        <p:cTn id="51" dur="1" fill="hold">
                                          <p:stCondLst>
                                            <p:cond delay="0"/>
                                          </p:stCondLst>
                                        </p:cTn>
                                        <p:tgtEl>
                                          <p:spTgt spid="4"/>
                                        </p:tgtEl>
                                        <p:attrNameLst>
                                          <p:attrName>style.visibility</p:attrName>
                                        </p:attrNameLst>
                                      </p:cBhvr>
                                      <p:to>
                                        <p:strVal val="visible"/>
                                      </p:to>
                                    </p:set>
                                    <p:anim calcmode="lin" valueType="num">
                                      <p:cBhvr additive="base">
                                        <p:cTn id="52" dur="1000" fill="hold"/>
                                        <p:tgtEl>
                                          <p:spTgt spid="4"/>
                                        </p:tgtEl>
                                        <p:attrNameLst>
                                          <p:attrName>ppt_x</p:attrName>
                                        </p:attrNameLst>
                                      </p:cBhvr>
                                      <p:tavLst>
                                        <p:tav tm="0">
                                          <p:val>
                                            <p:strVal val="1+#ppt_w/2"/>
                                          </p:val>
                                        </p:tav>
                                        <p:tav tm="100000">
                                          <p:val>
                                            <p:strVal val="#ppt_x"/>
                                          </p:val>
                                        </p:tav>
                                      </p:tavLst>
                                    </p:anim>
                                    <p:anim calcmode="lin" valueType="num">
                                      <p:cBhvr additive="base">
                                        <p:cTn id="53" dur="1000" fill="hold"/>
                                        <p:tgtEl>
                                          <p:spTgt spid="4"/>
                                        </p:tgtEl>
                                        <p:attrNameLst>
                                          <p:attrName>ppt_y</p:attrName>
                                        </p:attrNameLst>
                                      </p:cBhvr>
                                      <p:tavLst>
                                        <p:tav tm="0">
                                          <p:val>
                                            <p:strVal val="#ppt_y"/>
                                          </p:val>
                                        </p:tav>
                                        <p:tav tm="100000">
                                          <p:val>
                                            <p:strVal val="#ppt_y"/>
                                          </p:val>
                                        </p:tav>
                                      </p:tavLst>
                                    </p:anim>
                                  </p:childTnLst>
                                </p:cTn>
                              </p:par>
                              <p:par>
                                <p:cTn id="54" presetID="2" presetClass="entr" presetSubtype="2" decel="100000" fill="hold" nodeType="withEffect">
                                  <p:stCondLst>
                                    <p:cond delay="4300"/>
                                  </p:stCondLst>
                                  <p:childTnLst>
                                    <p:set>
                                      <p:cBhvr>
                                        <p:cTn id="55" dur="1" fill="hold">
                                          <p:stCondLst>
                                            <p:cond delay="0"/>
                                          </p:stCondLst>
                                        </p:cTn>
                                        <p:tgtEl>
                                          <p:spTgt spid="32"/>
                                        </p:tgtEl>
                                        <p:attrNameLst>
                                          <p:attrName>style.visibility</p:attrName>
                                        </p:attrNameLst>
                                      </p:cBhvr>
                                      <p:to>
                                        <p:strVal val="visible"/>
                                      </p:to>
                                    </p:set>
                                    <p:anim calcmode="lin" valueType="num">
                                      <p:cBhvr additive="base">
                                        <p:cTn id="56" dur="1000" fill="hold"/>
                                        <p:tgtEl>
                                          <p:spTgt spid="32"/>
                                        </p:tgtEl>
                                        <p:attrNameLst>
                                          <p:attrName>ppt_x</p:attrName>
                                        </p:attrNameLst>
                                      </p:cBhvr>
                                      <p:tavLst>
                                        <p:tav tm="0">
                                          <p:val>
                                            <p:strVal val="1+#ppt_w/2"/>
                                          </p:val>
                                        </p:tav>
                                        <p:tav tm="100000">
                                          <p:val>
                                            <p:strVal val="#ppt_x"/>
                                          </p:val>
                                        </p:tav>
                                      </p:tavLst>
                                    </p:anim>
                                    <p:anim calcmode="lin" valueType="num">
                                      <p:cBhvr additive="base">
                                        <p:cTn id="57" dur="1000" fill="hold"/>
                                        <p:tgtEl>
                                          <p:spTgt spid="32"/>
                                        </p:tgtEl>
                                        <p:attrNameLst>
                                          <p:attrName>ppt_y</p:attrName>
                                        </p:attrNameLst>
                                      </p:cBhvr>
                                      <p:tavLst>
                                        <p:tav tm="0">
                                          <p:val>
                                            <p:strVal val="#ppt_y"/>
                                          </p:val>
                                        </p:tav>
                                        <p:tav tm="100000">
                                          <p:val>
                                            <p:strVal val="#ppt_y"/>
                                          </p:val>
                                        </p:tav>
                                      </p:tavLst>
                                    </p:anim>
                                  </p:childTnLst>
                                </p:cTn>
                              </p:par>
                              <p:par>
                                <p:cTn id="58" presetID="2" presetClass="entr" presetSubtype="2" decel="100000" fill="hold" nodeType="withEffect">
                                  <p:stCondLst>
                                    <p:cond delay="4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1+#ppt_w/2"/>
                                          </p:val>
                                        </p:tav>
                                        <p:tav tm="100000">
                                          <p:val>
                                            <p:strVal val="#ppt_x"/>
                                          </p:val>
                                        </p:tav>
                                      </p:tavLst>
                                    </p:anim>
                                    <p:anim calcmode="lin" valueType="num">
                                      <p:cBhvr additive="base">
                                        <p:cTn id="61" dur="10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34" grpId="0" animBg="1"/>
      <p:bldP spid="36" grpId="0" animBg="1"/>
      <p:bldP spid="3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cx0gmqa">
      <a:majorFont>
        <a:latin typeface="Arial Black"/>
        <a:ea typeface="微软雅黑"/>
        <a:cs typeface=""/>
      </a:majorFont>
      <a:minorFont>
        <a:latin typeface="Arial Black"/>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6087</Words>
  <Application>WPS Presentation</Application>
  <PresentationFormat>宽屏</PresentationFormat>
  <Paragraphs>175</Paragraphs>
  <Slides>14</Slides>
  <Notes>0</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Arial bold</vt:lpstr>
      <vt:lpstr>Arial Black</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dreamer</dc:title>
  <dc:creator>copyright@2019—dreamer</dc:creator>
  <dc:description>dreamer2020@qq.com</dc:description>
  <cp:lastModifiedBy>Kunal Kishore</cp:lastModifiedBy>
  <cp:revision>63</cp:revision>
  <dcterms:created xsi:type="dcterms:W3CDTF">2019-03-24T02:47:00Z</dcterms:created>
  <dcterms:modified xsi:type="dcterms:W3CDTF">2023-11-11T09:27:58Z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40A58EBBACA64EA09716E31325F0701B</vt:lpwstr>
  </property>
  <property fmtid="{D5CDD505-2E9C-101B-9397-08002B2CF9AE}" pid="3" name="KSOProductBuildVer">
    <vt:lpwstr>1033-11.2.0.11225</vt:lpwstr>
  </property>
</Properties>
</file>