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8" r:id="rId6"/>
    <p:sldId id="269" r:id="rId7"/>
    <p:sldId id="270" r:id="rId8"/>
    <p:sldId id="271" r:id="rId9"/>
    <p:sldId id="265" r:id="rId10"/>
    <p:sldId id="266" r:id="rId11"/>
    <p:sldId id="264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A5268-4A58-4CAE-A56F-FDF81ED312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C42E93-1EB3-480F-B5B6-BC725B5B5C30}" type="pres">
      <dgm:prSet presAssocID="{8EAA5268-4A58-4CAE-A56F-FDF81ED31226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5B16618-F318-4B03-B28D-FC8C38A67244}" type="presOf" srcId="{8EAA5268-4A58-4CAE-A56F-FDF81ED31226}" destId="{1CC42E93-1EB3-480F-B5B6-BC725B5B5C30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A5268-4A58-4CAE-A56F-FDF81ED312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C42E93-1EB3-480F-B5B6-BC725B5B5C30}" type="pres">
      <dgm:prSet presAssocID="{8EAA5268-4A58-4CAE-A56F-FDF81ED31226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5B16618-F318-4B03-B28D-FC8C38A67244}" type="presOf" srcId="{8EAA5268-4A58-4CAE-A56F-FDF81ED31226}" destId="{1CC42E93-1EB3-480F-B5B6-BC725B5B5C30}" srcOrd="0" destOrd="0" presId="urn:microsoft.com/office/officeart/2005/8/layout/vList2"/>
  </dgm:cxnLst>
  <dgm:bg>
    <a:blipFill>
      <a:blip xmlns:r="http://schemas.openxmlformats.org/officeDocument/2006/relationships" r:embed="rId1"/>
      <a:stretch>
        <a:fillRect/>
      </a:stretch>
    </a:blipFill>
  </dgm:bg>
  <dgm:whole>
    <a:ln w="571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4F8-9F27-47DE-8663-677611BE0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92FCB-9E47-445E-B71C-134F82FB1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575B0-8EF0-4885-8E6E-D81C046E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4781-96BA-437A-986C-0C95A338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2CB9-D117-4C9D-9135-31DFF0D1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4B76-3E98-4DF8-A327-C55D542F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6998-E38E-47D5-91E3-1236F2B69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6C864-716C-4626-8790-01B1BC26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707CF-565D-4ADD-8A22-D4AD4FF5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D42C-0AAD-4F72-B3A8-1D5FFAB0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8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4A298-9B0D-4CAB-B1C2-AD4ABB5D3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E736C-163B-49A3-8835-7B856974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ABFD-333C-4E79-B475-212F8950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BEBF-AFAB-4BCB-9ECA-778490BB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AFC7-E9C6-466B-AFEE-D0302E25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2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AFCC-D627-4A0F-9EB6-1AAA61AA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9A43-7557-4681-80C0-3662E14F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DD8F-F1F1-4226-9CFB-868657E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155-EE4C-4CC1-8A72-C46FC28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B28-43A4-430C-967B-FE694FB8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9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2A39-772B-46E7-9DA3-CF1144CF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91D88-C796-4B43-9AB2-26B94A55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91F0-0F18-4222-8568-C03D777B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BAD6-D49D-440B-9D51-14377E8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91AE-67D0-4C53-8D94-A8B7B640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6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8056-7763-44D6-B552-F05B88F8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588F-39B5-4817-BA6E-2FC7CE90B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0544F-79A5-4B2F-99AF-13C87F021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A09E-1127-47A7-B6AB-88A53F26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9EE9-1A9A-4030-8C72-26F30119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430CF-EB61-4039-AF36-98A950BA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96A8-E516-4058-8EA8-0A878629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1BF7-A705-4C02-8DD7-5DF1DF34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F4F46-4063-418C-867B-C1CE025B5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FD0B9-3E52-4F87-9676-5952A6CC5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A28FD-48DA-42D8-A523-64748AE27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586C-4B19-445C-9C80-C992D347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1629-0A72-43BA-BE26-008799DD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E5E0D-66C9-42A2-9488-63362D6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06FD-CBEF-4090-A68F-20C5BEBE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7C6CA-4099-4C09-8D2F-62EE5FE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9938D-AA76-462D-B8A7-2DB06761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D6E6B-D5CA-46D5-B963-9A3D720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2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442B6-F527-4E9C-A8C2-DAC4144A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E5E80-7CF6-466F-A775-140A4C97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161CF-5B1B-4011-ABC7-6031800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8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DC1D-BEDE-4217-AE3F-F0E065A9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5FE2-D497-4FCA-BC7A-F4485847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96653-277B-434E-B43C-94EBAC66A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ADE8-4C34-478E-B294-A5C729EA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8D8B-675A-4921-BD0B-271D85DE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BF80C-6C6F-489C-9764-CEC8FFE4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8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D32D-7475-42C6-9207-214DFBE6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52D68-BAEB-44A0-9D55-517F4CF39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32F7-E3EC-420E-BCDB-F2A0E2890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DB920-6626-498F-8D04-944A3AA1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6E11-ECFB-44C2-AC23-667630E7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AD9D-7431-4DB4-BB33-2AF733DF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1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F5CD6-7766-4C9E-A4E2-0EE4C768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1B1A4-F863-4C15-9ED7-15A14BB4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0650-9CD3-4975-A4CE-25CB23587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A5A1-B38C-4C24-BCB0-962BDC87EE1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5205-9D28-4D24-8960-AE704E1B6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BE55-2AF1-4987-9F4F-224B43AEB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4895-A4D6-465B-B1FC-9AA9B717F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8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90000">
              <a:schemeClr val="bg2">
                <a:lumMod val="5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AA17F-F4C0-1EC7-E414-1CCF4CC6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06" y="163702"/>
            <a:ext cx="1020932" cy="1047047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5C8E1-9EF7-D7C8-84B4-AB34E5C11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2" y="199977"/>
            <a:ext cx="1265840" cy="10107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B516532-DCB7-A5AA-DFE9-43D4028D605B}"/>
              </a:ext>
            </a:extLst>
          </p:cNvPr>
          <p:cNvGrpSpPr/>
          <p:nvPr/>
        </p:nvGrpSpPr>
        <p:grpSpPr>
          <a:xfrm>
            <a:off x="1615382" y="199977"/>
            <a:ext cx="9099966" cy="1010772"/>
            <a:chOff x="1020916" y="0"/>
            <a:chExt cx="5031633" cy="1535040"/>
          </a:xfrm>
          <a:scene3d>
            <a:camera prst="orthographicFront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C91E2-2E00-5A46-CCD5-321DC9F3F6D1}"/>
                </a:ext>
              </a:extLst>
            </p:cNvPr>
            <p:cNvSpPr/>
            <p:nvPr/>
          </p:nvSpPr>
          <p:spPr>
            <a:xfrm>
              <a:off x="1020916" y="0"/>
              <a:ext cx="5031633" cy="1535040"/>
            </a:xfrm>
            <a:prstGeom prst="roundRect">
              <a:avLst/>
            </a:prstGeom>
            <a:solidFill>
              <a:schemeClr val="tx1"/>
            </a:solidFill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sp3d extrusionH="12700">
              <a:bevelT w="266700" h="190500"/>
              <a:bevelB w="107950" h="152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7391402-2BE1-D6D4-FF77-AD7E3F204F51}"/>
                </a:ext>
              </a:extLst>
            </p:cNvPr>
            <p:cNvSpPr txBox="1"/>
            <p:nvPr/>
          </p:nvSpPr>
          <p:spPr>
            <a:xfrm>
              <a:off x="1095850" y="74935"/>
              <a:ext cx="4881765" cy="13851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500" b="1" i="0" u="sng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HACKWAVE 2024</a:t>
              </a:r>
              <a:endParaRPr lang="en-IN" sz="4500" i="0" u="sng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B9EA40-4C69-45AE-9895-03518FD69A4B}"/>
              </a:ext>
            </a:extLst>
          </p:cNvPr>
          <p:cNvSpPr txBox="1"/>
          <p:nvPr/>
        </p:nvSpPr>
        <p:spPr>
          <a:xfrm>
            <a:off x="754601" y="1355635"/>
            <a:ext cx="10839636" cy="954107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Smart Grid Optimization: Integrating Renewable Energy for Sustainable Power Systems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36E2E-6A36-5D0C-848B-E6C058A95AC5}"/>
              </a:ext>
            </a:extLst>
          </p:cNvPr>
          <p:cNvSpPr txBox="1"/>
          <p:nvPr/>
        </p:nvSpPr>
        <p:spPr>
          <a:xfrm>
            <a:off x="2216280" y="2421601"/>
            <a:ext cx="787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A.P Shah Institute of Technology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16A9F-0C69-BFA8-047D-5FA1D1D44200}"/>
              </a:ext>
            </a:extLst>
          </p:cNvPr>
          <p:cNvSpPr/>
          <p:nvPr/>
        </p:nvSpPr>
        <p:spPr>
          <a:xfrm>
            <a:off x="1908698" y="3160450"/>
            <a:ext cx="8671127" cy="3151573"/>
          </a:xfrm>
          <a:prstGeom prst="rect">
            <a:avLst/>
          </a:prstGeom>
          <a:ln w="381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F82CB-2699-64A1-261D-F1FB552083D6}"/>
              </a:ext>
            </a:extLst>
          </p:cNvPr>
          <p:cNvSpPr txBox="1"/>
          <p:nvPr/>
        </p:nvSpPr>
        <p:spPr>
          <a:xfrm>
            <a:off x="1364202" y="3262887"/>
            <a:ext cx="962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(Leader) : Priyanshu Agarkar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90666-9433-E26B-4740-0C14BEF16B6C}"/>
              </a:ext>
            </a:extLst>
          </p:cNvPr>
          <p:cNvSpPr txBox="1"/>
          <p:nvPr/>
        </p:nvSpPr>
        <p:spPr>
          <a:xfrm>
            <a:off x="1473871" y="3963368"/>
            <a:ext cx="962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: Anushree Salunke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5D9FD-0BE7-9ED6-1028-868A3EE018BD}"/>
              </a:ext>
            </a:extLst>
          </p:cNvPr>
          <p:cNvSpPr txBox="1"/>
          <p:nvPr/>
        </p:nvSpPr>
        <p:spPr>
          <a:xfrm>
            <a:off x="1340349" y="4680815"/>
            <a:ext cx="962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: Mrunal Misale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1454F-14C3-CE25-47E2-A124C3FE5C11}"/>
              </a:ext>
            </a:extLst>
          </p:cNvPr>
          <p:cNvSpPr txBox="1"/>
          <p:nvPr/>
        </p:nvSpPr>
        <p:spPr>
          <a:xfrm>
            <a:off x="1364201" y="5420157"/>
            <a:ext cx="962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: Suyash Bagwe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3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7CFAE-28AA-4D23-A95E-230ACABD48D3}"/>
              </a:ext>
            </a:extLst>
          </p:cNvPr>
          <p:cNvSpPr txBox="1"/>
          <p:nvPr/>
        </p:nvSpPr>
        <p:spPr>
          <a:xfrm>
            <a:off x="2609088" y="243840"/>
            <a:ext cx="7046976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66EF4-DBE3-51BC-1F18-71832921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15" y="142043"/>
            <a:ext cx="9534616" cy="6524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87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7CFAE-28AA-4D23-A95E-230ACABD48D3}"/>
              </a:ext>
            </a:extLst>
          </p:cNvPr>
          <p:cNvSpPr txBox="1"/>
          <p:nvPr/>
        </p:nvSpPr>
        <p:spPr>
          <a:xfrm>
            <a:off x="2609088" y="243840"/>
            <a:ext cx="7046976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82E71-0035-2759-C0ED-137F5470B883}"/>
              </a:ext>
            </a:extLst>
          </p:cNvPr>
          <p:cNvSpPr txBox="1"/>
          <p:nvPr/>
        </p:nvSpPr>
        <p:spPr>
          <a:xfrm>
            <a:off x="1171850" y="126783"/>
            <a:ext cx="10768616" cy="66044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66CED-AA26-B68A-035E-6960526D3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95" y="243840"/>
            <a:ext cx="5112252" cy="3049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BA0FA0-DE31-EDB9-4D52-42FF8C8A6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1" y="243840"/>
            <a:ext cx="5030840" cy="3098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9B922F-C430-2BD9-271E-D4E98B839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95" y="3410674"/>
            <a:ext cx="5112252" cy="3152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BA71DB-72F9-EC02-2B7B-CD61CB58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1" y="3459410"/>
            <a:ext cx="5030840" cy="3068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37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66355-5E74-0E03-DD52-245BB58E2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38" y="70766"/>
            <a:ext cx="10215215" cy="66318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3576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2415F-7B70-C627-FBBF-51C886859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05" y="166787"/>
            <a:ext cx="1020932" cy="1047047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E800-B61A-CFEC-04A2-D1A9B731C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" y="166787"/>
            <a:ext cx="1265840" cy="10107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5E9223B-F501-3C06-05D6-A4F0B81D1CAC}"/>
              </a:ext>
            </a:extLst>
          </p:cNvPr>
          <p:cNvGrpSpPr/>
          <p:nvPr/>
        </p:nvGrpSpPr>
        <p:grpSpPr>
          <a:xfrm>
            <a:off x="1557895" y="582976"/>
            <a:ext cx="9206144" cy="5127129"/>
            <a:chOff x="1355325" y="790675"/>
            <a:chExt cx="9206144" cy="5127129"/>
          </a:xfrm>
          <a:blipFill>
            <a:blip r:embed="rId4"/>
            <a:stretch>
              <a:fillRect/>
            </a:stretch>
          </a:blipFill>
          <a:effectLst>
            <a:outerShdw blurRad="50800" dist="50800" dir="5400000" algn="ctr" rotWithShape="0">
              <a:schemeClr val="tx2">
                <a:lumMod val="50000"/>
              </a:schemeClr>
            </a:outerShdw>
          </a:effectLst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A6B7A05-957A-D848-A73F-CDD004E5354A}"/>
                </a:ext>
              </a:extLst>
            </p:cNvPr>
            <p:cNvSpPr/>
            <p:nvPr/>
          </p:nvSpPr>
          <p:spPr>
            <a:xfrm>
              <a:off x="9540537" y="1068236"/>
              <a:ext cx="1020932" cy="4101479"/>
            </a:xfrm>
            <a:prstGeom prst="roundRect">
              <a:avLst>
                <a:gd name="adj" fmla="val 50000"/>
              </a:avLst>
            </a:prstGeom>
            <a:grpFill/>
            <a:scene3d>
              <a:camera prst="orthographicFront"/>
              <a:lightRig rig="threePt" dir="t"/>
            </a:scene3d>
            <a:sp3d>
              <a:bevelT w="3302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EFA0C8A-1EF3-DDE5-57CF-97321706992E}"/>
                </a:ext>
              </a:extLst>
            </p:cNvPr>
            <p:cNvSpPr/>
            <p:nvPr/>
          </p:nvSpPr>
          <p:spPr>
            <a:xfrm>
              <a:off x="2378477" y="1291518"/>
              <a:ext cx="1020932" cy="3802787"/>
            </a:xfrm>
            <a:prstGeom prst="roundRect">
              <a:avLst>
                <a:gd name="adj" fmla="val 50000"/>
              </a:avLst>
            </a:prstGeom>
            <a:grpFill/>
            <a:scene3d>
              <a:camera prst="orthographicFront"/>
              <a:lightRig rig="threePt" dir="t"/>
            </a:scene3d>
            <a:sp3d>
              <a:bevelT w="3302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C9094FC-A8E0-45C2-D70A-D71C79FCFCA4}"/>
                </a:ext>
              </a:extLst>
            </p:cNvPr>
            <p:cNvSpPr/>
            <p:nvPr/>
          </p:nvSpPr>
          <p:spPr>
            <a:xfrm>
              <a:off x="3388311" y="1217583"/>
              <a:ext cx="1020932" cy="3802787"/>
            </a:xfrm>
            <a:prstGeom prst="roundRect">
              <a:avLst>
                <a:gd name="adj" fmla="val 50000"/>
              </a:avLst>
            </a:prstGeom>
            <a:grpFill/>
            <a:scene3d>
              <a:camera prst="orthographicFront"/>
              <a:lightRig rig="threePt" dir="t"/>
            </a:scene3d>
            <a:sp3d>
              <a:bevelT w="3302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5D42715-CF41-AA9B-5345-C65492FC8749}"/>
                </a:ext>
              </a:extLst>
            </p:cNvPr>
            <p:cNvSpPr/>
            <p:nvPr/>
          </p:nvSpPr>
          <p:spPr>
            <a:xfrm>
              <a:off x="6495497" y="790675"/>
              <a:ext cx="1020932" cy="4839533"/>
            </a:xfrm>
            <a:prstGeom prst="roundRect">
              <a:avLst>
                <a:gd name="adj" fmla="val 50000"/>
              </a:avLst>
            </a:prstGeom>
            <a:grpFill/>
            <a:scene3d>
              <a:camera prst="orthographicFront"/>
              <a:lightRig rig="threePt" dir="t"/>
            </a:scene3d>
            <a:sp3d>
              <a:bevelT w="3302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DF423D8-215C-D6B0-4BCB-A5250086647C}"/>
                </a:ext>
              </a:extLst>
            </p:cNvPr>
            <p:cNvSpPr/>
            <p:nvPr/>
          </p:nvSpPr>
          <p:spPr>
            <a:xfrm>
              <a:off x="5450891" y="1047891"/>
              <a:ext cx="1020932" cy="4385479"/>
            </a:xfrm>
            <a:prstGeom prst="roundRect">
              <a:avLst>
                <a:gd name="adj" fmla="val 50000"/>
              </a:avLst>
            </a:prstGeom>
            <a:grpFill/>
            <a:scene3d>
              <a:camera prst="orthographicFront"/>
              <a:lightRig rig="threePt" dir="t"/>
            </a:scene3d>
            <a:sp3d>
              <a:bevelT w="3302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1E2659-7E40-01CC-E82A-E4CEFDFA3F7E}"/>
                </a:ext>
              </a:extLst>
            </p:cNvPr>
            <p:cNvSpPr/>
            <p:nvPr/>
          </p:nvSpPr>
          <p:spPr>
            <a:xfrm>
              <a:off x="4435877" y="890084"/>
              <a:ext cx="1020932" cy="5027720"/>
            </a:xfrm>
            <a:prstGeom prst="roundRect">
              <a:avLst>
                <a:gd name="adj" fmla="val 50000"/>
              </a:avLst>
            </a:prstGeom>
            <a:grpFill/>
            <a:scene3d>
              <a:camera prst="orthographicFront"/>
              <a:lightRig rig="threePt" dir="t"/>
            </a:scene3d>
            <a:sp3d>
              <a:bevelT w="3302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C6FEA10-EF6D-DB0B-47C0-6C6E23AB2799}"/>
                </a:ext>
              </a:extLst>
            </p:cNvPr>
            <p:cNvSpPr/>
            <p:nvPr/>
          </p:nvSpPr>
          <p:spPr>
            <a:xfrm>
              <a:off x="7498673" y="1064211"/>
              <a:ext cx="1020932" cy="4123675"/>
            </a:xfrm>
            <a:prstGeom prst="roundRect">
              <a:avLst>
                <a:gd name="adj" fmla="val 50000"/>
              </a:avLst>
            </a:prstGeom>
            <a:grpFill/>
            <a:scene3d>
              <a:camera prst="orthographicFront"/>
              <a:lightRig rig="threePt" dir="t"/>
            </a:scene3d>
            <a:sp3d>
              <a:bevelT w="3302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FE09CD3-CE6B-1FBE-ED7A-EB972D415801}"/>
                </a:ext>
              </a:extLst>
            </p:cNvPr>
            <p:cNvSpPr/>
            <p:nvPr/>
          </p:nvSpPr>
          <p:spPr>
            <a:xfrm>
              <a:off x="8501849" y="795205"/>
              <a:ext cx="1020932" cy="5038999"/>
            </a:xfrm>
            <a:prstGeom prst="roundRect">
              <a:avLst>
                <a:gd name="adj" fmla="val 50000"/>
              </a:avLst>
            </a:prstGeom>
            <a:grpFill/>
            <a:scene3d>
              <a:camera prst="orthographicFront"/>
              <a:lightRig rig="threePt" dir="t"/>
            </a:scene3d>
            <a:sp3d>
              <a:bevelT w="3302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A80DD48-6023-500F-7C78-47F07DCB2832}"/>
                </a:ext>
              </a:extLst>
            </p:cNvPr>
            <p:cNvSpPr/>
            <p:nvPr/>
          </p:nvSpPr>
          <p:spPr>
            <a:xfrm>
              <a:off x="1355325" y="924760"/>
              <a:ext cx="1020932" cy="4643022"/>
            </a:xfrm>
            <a:prstGeom prst="roundRect">
              <a:avLst>
                <a:gd name="adj" fmla="val 50000"/>
              </a:avLst>
            </a:prstGeom>
            <a:grpFill/>
            <a:scene3d>
              <a:camera prst="orthographicFront"/>
              <a:lightRig rig="threePt" dir="t"/>
            </a:scene3d>
            <a:sp3d>
              <a:bevelT w="3302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F6DB3E-55AD-79C6-BAB4-ECC850DFAFD2}"/>
              </a:ext>
            </a:extLst>
          </p:cNvPr>
          <p:cNvSpPr txBox="1"/>
          <p:nvPr/>
        </p:nvSpPr>
        <p:spPr>
          <a:xfrm>
            <a:off x="3091513" y="2553007"/>
            <a:ext cx="6255525" cy="110799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cs typeface="Times New Roman" panose="02020603050405020304" pitchFamily="18" charset="0"/>
              </a:rPr>
              <a:t>THANKYOU</a:t>
            </a:r>
            <a:r>
              <a:rPr lang="en-IN" sz="5400" b="1" dirty="0">
                <a:cs typeface="Times New Roman" panose="02020603050405020304" pitchFamily="18" charset="0"/>
              </a:rPr>
              <a:t> </a:t>
            </a:r>
            <a:r>
              <a:rPr lang="en-IN" sz="5400" b="1" dirty="0">
                <a:latin typeface="+mj-lt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62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18E1F065-F1AD-452F-A482-C3F70FE2C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74241"/>
              </p:ext>
            </p:extLst>
          </p:nvPr>
        </p:nvGraphicFramePr>
        <p:xfrm>
          <a:off x="3727235" y="1346364"/>
          <a:ext cx="4584902" cy="4333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3C2415F-7B70-C627-FBBF-51C886859C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05" y="166787"/>
            <a:ext cx="1020932" cy="1047047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E800-B61A-CFEC-04A2-D1A9B731C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" y="166787"/>
            <a:ext cx="1265840" cy="101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5BFF8-AE62-12E5-B039-97B32E7C83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3587" y="233362"/>
            <a:ext cx="8124825" cy="63912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542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18E1F065-F1AD-452F-A482-C3F70FE2C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736726"/>
              </p:ext>
            </p:extLst>
          </p:nvPr>
        </p:nvGraphicFramePr>
        <p:xfrm>
          <a:off x="6503130" y="1041923"/>
          <a:ext cx="4634262" cy="5540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3C2415F-7B70-C627-FBBF-51C886859C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05" y="166787"/>
            <a:ext cx="1020932" cy="1047047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E800-B61A-CFEC-04A2-D1A9B731C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" y="166787"/>
            <a:ext cx="1265840" cy="1010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72BFE-3B36-B79D-4C62-1D74D6FC88C3}"/>
              </a:ext>
            </a:extLst>
          </p:cNvPr>
          <p:cNvSpPr txBox="1"/>
          <p:nvPr/>
        </p:nvSpPr>
        <p:spPr>
          <a:xfrm>
            <a:off x="1396122" y="148953"/>
            <a:ext cx="9399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 APPROACHES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A1680-0211-9F27-EDE7-F7A266FCDF94}"/>
              </a:ext>
            </a:extLst>
          </p:cNvPr>
          <p:cNvSpPr txBox="1"/>
          <p:nvPr/>
        </p:nvSpPr>
        <p:spPr>
          <a:xfrm>
            <a:off x="3544233" y="6725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5F55D-7AFC-CF3A-BEFB-644E1F2044DE}"/>
              </a:ext>
            </a:extLst>
          </p:cNvPr>
          <p:cNvSpPr txBox="1"/>
          <p:nvPr/>
        </p:nvSpPr>
        <p:spPr>
          <a:xfrm>
            <a:off x="8383096" y="6903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A98B6-33C9-B9C0-26A6-11E7D08F5B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21" y="1041923"/>
            <a:ext cx="4344981" cy="5540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46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7CFAE-28AA-4D23-A95E-230ACABD48D3}"/>
              </a:ext>
            </a:extLst>
          </p:cNvPr>
          <p:cNvSpPr txBox="1"/>
          <p:nvPr/>
        </p:nvSpPr>
        <p:spPr>
          <a:xfrm>
            <a:off x="2609088" y="243840"/>
            <a:ext cx="7046976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00F03-C916-FC65-B692-9E62E9AD953C}"/>
              </a:ext>
            </a:extLst>
          </p:cNvPr>
          <p:cNvSpPr txBox="1"/>
          <p:nvPr/>
        </p:nvSpPr>
        <p:spPr>
          <a:xfrm>
            <a:off x="1396122" y="155912"/>
            <a:ext cx="9399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 ANALYSIS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7F13FC-9B88-ED00-11C5-613A8E4F0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91" y="795284"/>
            <a:ext cx="8824404" cy="5694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94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7CFAE-28AA-4D23-A95E-230ACABD48D3}"/>
              </a:ext>
            </a:extLst>
          </p:cNvPr>
          <p:cNvSpPr txBox="1"/>
          <p:nvPr/>
        </p:nvSpPr>
        <p:spPr>
          <a:xfrm>
            <a:off x="2609088" y="243840"/>
            <a:ext cx="7046976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00F03-C916-FC65-B692-9E62E9AD953C}"/>
              </a:ext>
            </a:extLst>
          </p:cNvPr>
          <p:cNvSpPr txBox="1"/>
          <p:nvPr/>
        </p:nvSpPr>
        <p:spPr>
          <a:xfrm>
            <a:off x="1396122" y="155912"/>
            <a:ext cx="9399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 STUDY  OF  MODELS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F68917-3F3D-BAA0-BD4D-30EB6BC2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21" y="1837145"/>
            <a:ext cx="7652552" cy="4584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213201-6E6C-9032-2207-54E50E5D9556}"/>
              </a:ext>
            </a:extLst>
          </p:cNvPr>
          <p:cNvSpPr txBox="1"/>
          <p:nvPr/>
        </p:nvSpPr>
        <p:spPr>
          <a:xfrm>
            <a:off x="1562470" y="833021"/>
            <a:ext cx="60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Linear Regression Graph.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8D6EE-8029-4450-379B-720BDE481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9" b="15673"/>
          <a:stretch/>
        </p:blipFill>
        <p:spPr>
          <a:xfrm>
            <a:off x="1899821" y="1202354"/>
            <a:ext cx="4509857" cy="440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86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7CFAE-28AA-4D23-A95E-230ACABD48D3}"/>
              </a:ext>
            </a:extLst>
          </p:cNvPr>
          <p:cNvSpPr txBox="1"/>
          <p:nvPr/>
        </p:nvSpPr>
        <p:spPr>
          <a:xfrm>
            <a:off x="2609088" y="243840"/>
            <a:ext cx="7046976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00F03-C916-FC65-B692-9E62E9AD953C}"/>
              </a:ext>
            </a:extLst>
          </p:cNvPr>
          <p:cNvSpPr txBox="1"/>
          <p:nvPr/>
        </p:nvSpPr>
        <p:spPr>
          <a:xfrm>
            <a:off x="1396122" y="155912"/>
            <a:ext cx="9399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 STUDY  OF  MODELS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13201-6E6C-9032-2207-54E50E5D9556}"/>
              </a:ext>
            </a:extLst>
          </p:cNvPr>
          <p:cNvSpPr txBox="1"/>
          <p:nvPr/>
        </p:nvSpPr>
        <p:spPr>
          <a:xfrm>
            <a:off x="1562470" y="833021"/>
            <a:ext cx="60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Decision Tree Graph</a:t>
            </a:r>
            <a:endParaRPr lang="en-IN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F632B8D-BAC1-9825-9A33-23EA930AA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59" y="1832162"/>
            <a:ext cx="7276848" cy="4674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266DD-0496-CC09-2D29-98D5F6A7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59" y="1274123"/>
            <a:ext cx="4733925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6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7CFAE-28AA-4D23-A95E-230ACABD48D3}"/>
              </a:ext>
            </a:extLst>
          </p:cNvPr>
          <p:cNvSpPr txBox="1"/>
          <p:nvPr/>
        </p:nvSpPr>
        <p:spPr>
          <a:xfrm>
            <a:off x="2609088" y="243840"/>
            <a:ext cx="7046976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00F03-C916-FC65-B692-9E62E9AD953C}"/>
              </a:ext>
            </a:extLst>
          </p:cNvPr>
          <p:cNvSpPr txBox="1"/>
          <p:nvPr/>
        </p:nvSpPr>
        <p:spPr>
          <a:xfrm>
            <a:off x="1396122" y="155912"/>
            <a:ext cx="9399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 STUDY  OF  MODELS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13201-6E6C-9032-2207-54E50E5D9556}"/>
              </a:ext>
            </a:extLst>
          </p:cNvPr>
          <p:cNvSpPr txBox="1"/>
          <p:nvPr/>
        </p:nvSpPr>
        <p:spPr>
          <a:xfrm>
            <a:off x="1562470" y="847338"/>
            <a:ext cx="60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Random Forest Regressor Graph .</a:t>
            </a:r>
            <a:endParaRPr lang="en-IN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D07098-FE06-CA24-840E-542EF546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13" y="1811233"/>
            <a:ext cx="7477284" cy="4802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C9101-83A3-D2A5-C02B-81266EEE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13" y="1202353"/>
            <a:ext cx="4857750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91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7CFAE-28AA-4D23-A95E-230ACABD48D3}"/>
              </a:ext>
            </a:extLst>
          </p:cNvPr>
          <p:cNvSpPr txBox="1"/>
          <p:nvPr/>
        </p:nvSpPr>
        <p:spPr>
          <a:xfrm>
            <a:off x="2609088" y="243840"/>
            <a:ext cx="7046976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00F03-C916-FC65-B692-9E62E9AD953C}"/>
              </a:ext>
            </a:extLst>
          </p:cNvPr>
          <p:cNvSpPr txBox="1"/>
          <p:nvPr/>
        </p:nvSpPr>
        <p:spPr>
          <a:xfrm>
            <a:off x="1396122" y="155912"/>
            <a:ext cx="9399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 STUDY  OF  MODELS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13201-6E6C-9032-2207-54E50E5D9556}"/>
              </a:ext>
            </a:extLst>
          </p:cNvPr>
          <p:cNvSpPr txBox="1"/>
          <p:nvPr/>
        </p:nvSpPr>
        <p:spPr>
          <a:xfrm>
            <a:off x="1562470" y="847338"/>
            <a:ext cx="60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LSTM Graph.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0B8E2-4564-44D7-9AFA-86C9115E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9" y="2058619"/>
            <a:ext cx="8623453" cy="4419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92C2A-95F2-8825-A4BB-6B816E9D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00" y="1384876"/>
            <a:ext cx="4820574" cy="400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32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7CFAE-28AA-4D23-A95E-230ACABD48D3}"/>
              </a:ext>
            </a:extLst>
          </p:cNvPr>
          <p:cNvSpPr txBox="1"/>
          <p:nvPr/>
        </p:nvSpPr>
        <p:spPr>
          <a:xfrm>
            <a:off x="2609088" y="243840"/>
            <a:ext cx="7046976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96315-D09B-17F6-FEFE-26386C451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38" y="112056"/>
            <a:ext cx="10153072" cy="659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0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87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Salunke</dc:creator>
  <cp:lastModifiedBy>Anushree Salunke</cp:lastModifiedBy>
  <cp:revision>94</cp:revision>
  <dcterms:created xsi:type="dcterms:W3CDTF">2021-10-26T14:14:59Z</dcterms:created>
  <dcterms:modified xsi:type="dcterms:W3CDTF">2024-04-06T19:23:09Z</dcterms:modified>
</cp:coreProperties>
</file>