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5" r:id="rId3"/>
    <p:sldId id="257" r:id="rId4"/>
    <p:sldId id="258" r:id="rId5"/>
    <p:sldId id="259" r:id="rId6"/>
    <p:sldId id="260" r:id="rId7"/>
    <p:sldId id="271" r:id="rId8"/>
    <p:sldId id="270" r:id="rId9"/>
    <p:sldId id="268" r:id="rId10"/>
    <p:sldId id="267" r:id="rId11"/>
    <p:sldId id="269" r:id="rId12"/>
    <p:sldId id="261" r:id="rId13"/>
    <p:sldId id="273" r:id="rId14"/>
    <p:sldId id="274" r:id="rId15"/>
    <p:sldId id="275" r:id="rId16"/>
    <p:sldId id="262" r:id="rId17"/>
    <p:sldId id="263" r:id="rId18"/>
    <p:sldId id="276" r:id="rId19"/>
    <p:sldId id="264" r:id="rId20"/>
    <p:sldId id="277" r:id="rId21"/>
    <p:sldId id="266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F33B31-40E9-42BE-93CD-FC8DA2432318}">
          <p14:sldIdLst>
            <p14:sldId id="256"/>
            <p14:sldId id="265"/>
            <p14:sldId id="257"/>
            <p14:sldId id="258"/>
            <p14:sldId id="259"/>
            <p14:sldId id="260"/>
            <p14:sldId id="271"/>
            <p14:sldId id="270"/>
            <p14:sldId id="268"/>
            <p14:sldId id="267"/>
            <p14:sldId id="269"/>
            <p14:sldId id="261"/>
            <p14:sldId id="273"/>
            <p14:sldId id="274"/>
            <p14:sldId id="275"/>
            <p14:sldId id="262"/>
            <p14:sldId id="263"/>
            <p14:sldId id="276"/>
            <p14:sldId id="264"/>
            <p14:sldId id="277"/>
            <p14:sldId id="266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D4B893-A044-CD42-EEC4-30795A7E904B}" v="2609" dt="2025-05-12T20:15:11.238"/>
    <p1510:client id="{E5FA3054-A9BF-4CBD-BDC0-F347D352F8C6}" v="3326" dt="2025-05-12T18:46:27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nshu Gupta" userId="758932be333be1b2" providerId="Windows Live" clId="Web-{8BD4B893-A044-CD42-EEC4-30795A7E904B}"/>
    <pc:docChg chg="modSld sldOrd">
      <pc:chgData name="Priyanshu Gupta" userId="758932be333be1b2" providerId="Windows Live" clId="Web-{8BD4B893-A044-CD42-EEC4-30795A7E904B}" dt="2025-05-12T20:15:10.644" v="1355" actId="20577"/>
      <pc:docMkLst>
        <pc:docMk/>
      </pc:docMkLst>
      <pc:sldChg chg="mod setBg">
        <pc:chgData name="Priyanshu Gupta" userId="758932be333be1b2" providerId="Windows Live" clId="Web-{8BD4B893-A044-CD42-EEC4-30795A7E904B}" dt="2025-05-12T17:46:46.276" v="0"/>
        <pc:sldMkLst>
          <pc:docMk/>
          <pc:sldMk cId="2929932074" sldId="256"/>
        </pc:sldMkLst>
      </pc:sldChg>
      <pc:sldChg chg="modSp">
        <pc:chgData name="Priyanshu Gupta" userId="758932be333be1b2" providerId="Windows Live" clId="Web-{8BD4B893-A044-CD42-EEC4-30795A7E904B}" dt="2025-05-12T17:52:29.741" v="22" actId="20577"/>
        <pc:sldMkLst>
          <pc:docMk/>
          <pc:sldMk cId="1952911537" sldId="257"/>
        </pc:sldMkLst>
        <pc:spChg chg="mod">
          <ac:chgData name="Priyanshu Gupta" userId="758932be333be1b2" providerId="Windows Live" clId="Web-{8BD4B893-A044-CD42-EEC4-30795A7E904B}" dt="2025-05-12T17:52:29.741" v="22" actId="20577"/>
          <ac:spMkLst>
            <pc:docMk/>
            <pc:sldMk cId="1952911537" sldId="257"/>
            <ac:spMk id="3" creationId="{3FD9A667-8873-450E-BB00-0271FDE70535}"/>
          </ac:spMkLst>
        </pc:spChg>
      </pc:sldChg>
      <pc:sldChg chg="addSp delSp modSp">
        <pc:chgData name="Priyanshu Gupta" userId="758932be333be1b2" providerId="Windows Live" clId="Web-{8BD4B893-A044-CD42-EEC4-30795A7E904B}" dt="2025-05-12T19:37:20.660" v="1120" actId="20577"/>
        <pc:sldMkLst>
          <pc:docMk/>
          <pc:sldMk cId="3805461117" sldId="258"/>
        </pc:sldMkLst>
        <pc:spChg chg="mod">
          <ac:chgData name="Priyanshu Gupta" userId="758932be333be1b2" providerId="Windows Live" clId="Web-{8BD4B893-A044-CD42-EEC4-30795A7E904B}" dt="2025-05-12T19:34:20.093" v="1118" actId="1076"/>
          <ac:spMkLst>
            <pc:docMk/>
            <pc:sldMk cId="3805461117" sldId="258"/>
            <ac:spMk id="2" creationId="{9B4CC74C-FB1D-4387-EDCF-9F210EBEE20E}"/>
          </ac:spMkLst>
        </pc:spChg>
        <pc:spChg chg="add mod">
          <ac:chgData name="Priyanshu Gupta" userId="758932be333be1b2" providerId="Windows Live" clId="Web-{8BD4B893-A044-CD42-EEC4-30795A7E904B}" dt="2025-05-12T19:37:20.660" v="1120" actId="20577"/>
          <ac:spMkLst>
            <pc:docMk/>
            <pc:sldMk cId="3805461117" sldId="258"/>
            <ac:spMk id="48" creationId="{BE6F3A1E-2A8D-92A6-D646-65701F8852A9}"/>
          </ac:spMkLst>
        </pc:spChg>
        <pc:graphicFrameChg chg="del mod">
          <ac:chgData name="Priyanshu Gupta" userId="758932be333be1b2" providerId="Windows Live" clId="Web-{8BD4B893-A044-CD42-EEC4-30795A7E904B}" dt="2025-05-12T19:08:16.108" v="65"/>
          <ac:graphicFrameMkLst>
            <pc:docMk/>
            <pc:sldMk cId="3805461117" sldId="258"/>
            <ac:graphicFrameMk id="9" creationId="{60211195-0A72-0551-1F3C-6313F2B83832}"/>
          </ac:graphicFrameMkLst>
        </pc:graphicFrameChg>
      </pc:sldChg>
      <pc:sldChg chg="modSp">
        <pc:chgData name="Priyanshu Gupta" userId="758932be333be1b2" providerId="Windows Live" clId="Web-{8BD4B893-A044-CD42-EEC4-30795A7E904B}" dt="2025-05-12T19:37:50.207" v="1136" actId="20577"/>
        <pc:sldMkLst>
          <pc:docMk/>
          <pc:sldMk cId="1530806417" sldId="259"/>
        </pc:sldMkLst>
        <pc:spChg chg="mod">
          <ac:chgData name="Priyanshu Gupta" userId="758932be333be1b2" providerId="Windows Live" clId="Web-{8BD4B893-A044-CD42-EEC4-30795A7E904B}" dt="2025-05-12T19:37:50.207" v="1136" actId="20577"/>
          <ac:spMkLst>
            <pc:docMk/>
            <pc:sldMk cId="1530806417" sldId="259"/>
            <ac:spMk id="2" creationId="{55D704DA-D806-19B2-3CE8-5ABDC5DFB382}"/>
          </ac:spMkLst>
        </pc:spChg>
        <pc:graphicFrameChg chg="mod modGraphic">
          <ac:chgData name="Priyanshu Gupta" userId="758932be333be1b2" providerId="Windows Live" clId="Web-{8BD4B893-A044-CD42-EEC4-30795A7E904B}" dt="2025-05-12T18:11:22.391" v="29"/>
          <ac:graphicFrameMkLst>
            <pc:docMk/>
            <pc:sldMk cId="1530806417" sldId="259"/>
            <ac:graphicFrameMk id="10" creationId="{76183763-881A-ABF7-9A8E-25F8B952AAB1}"/>
          </ac:graphicFrameMkLst>
        </pc:graphicFrameChg>
      </pc:sldChg>
      <pc:sldChg chg="modSp">
        <pc:chgData name="Priyanshu Gupta" userId="758932be333be1b2" providerId="Windows Live" clId="Web-{8BD4B893-A044-CD42-EEC4-30795A7E904B}" dt="2025-05-12T18:21:34.522" v="34" actId="1076"/>
        <pc:sldMkLst>
          <pc:docMk/>
          <pc:sldMk cId="2866070927" sldId="260"/>
        </pc:sldMkLst>
        <pc:picChg chg="mod">
          <ac:chgData name="Priyanshu Gupta" userId="758932be333be1b2" providerId="Windows Live" clId="Web-{8BD4B893-A044-CD42-EEC4-30795A7E904B}" dt="2025-05-12T18:21:34.522" v="34" actId="1076"/>
          <ac:picMkLst>
            <pc:docMk/>
            <pc:sldMk cId="2866070927" sldId="260"/>
            <ac:picMk id="7" creationId="{B35A820C-4EFA-6510-BC3D-022C8227D0A3}"/>
          </ac:picMkLst>
        </pc:picChg>
      </pc:sldChg>
      <pc:sldChg chg="modSp">
        <pc:chgData name="Priyanshu Gupta" userId="758932be333be1b2" providerId="Windows Live" clId="Web-{8BD4B893-A044-CD42-EEC4-30795A7E904B}" dt="2025-05-12T18:32:37.514" v="40" actId="20577"/>
        <pc:sldMkLst>
          <pc:docMk/>
          <pc:sldMk cId="745830119" sldId="261"/>
        </pc:sldMkLst>
        <pc:spChg chg="mod">
          <ac:chgData name="Priyanshu Gupta" userId="758932be333be1b2" providerId="Windows Live" clId="Web-{8BD4B893-A044-CD42-EEC4-30795A7E904B}" dt="2025-05-12T18:32:37.514" v="40" actId="20577"/>
          <ac:spMkLst>
            <pc:docMk/>
            <pc:sldMk cId="745830119" sldId="261"/>
            <ac:spMk id="17" creationId="{18E3D3B2-4D1B-FBFC-6EB9-BFBF01870B02}"/>
          </ac:spMkLst>
        </pc:spChg>
      </pc:sldChg>
      <pc:sldChg chg="modSp">
        <pc:chgData name="Priyanshu Gupta" userId="758932be333be1b2" providerId="Windows Live" clId="Web-{8BD4B893-A044-CD42-EEC4-30795A7E904B}" dt="2025-05-12T20:02:42.332" v="1347" actId="14100"/>
        <pc:sldMkLst>
          <pc:docMk/>
          <pc:sldMk cId="2344486282" sldId="262"/>
        </pc:sldMkLst>
        <pc:picChg chg="mod">
          <ac:chgData name="Priyanshu Gupta" userId="758932be333be1b2" providerId="Windows Live" clId="Web-{8BD4B893-A044-CD42-EEC4-30795A7E904B}" dt="2025-05-12T20:02:42.332" v="1347" actId="14100"/>
          <ac:picMkLst>
            <pc:docMk/>
            <pc:sldMk cId="2344486282" sldId="262"/>
            <ac:picMk id="7" creationId="{341F04FF-31FC-6652-F5AF-F9EFB7B38C11}"/>
          </ac:picMkLst>
        </pc:picChg>
      </pc:sldChg>
      <pc:sldChg chg="ord">
        <pc:chgData name="Priyanshu Gupta" userId="758932be333be1b2" providerId="Windows Live" clId="Web-{8BD4B893-A044-CD42-EEC4-30795A7E904B}" dt="2025-05-12T20:11:03.811" v="1348"/>
        <pc:sldMkLst>
          <pc:docMk/>
          <pc:sldMk cId="349443282" sldId="264"/>
        </pc:sldMkLst>
      </pc:sldChg>
      <pc:sldChg chg="modSp">
        <pc:chgData name="Priyanshu Gupta" userId="758932be333be1b2" providerId="Windows Live" clId="Web-{8BD4B893-A044-CD42-EEC4-30795A7E904B}" dt="2025-05-12T18:12:54.894" v="33" actId="1076"/>
        <pc:sldMkLst>
          <pc:docMk/>
          <pc:sldMk cId="450555990" sldId="266"/>
        </pc:sldMkLst>
        <pc:spChg chg="mod">
          <ac:chgData name="Priyanshu Gupta" userId="758932be333be1b2" providerId="Windows Live" clId="Web-{8BD4B893-A044-CD42-EEC4-30795A7E904B}" dt="2025-05-12T18:12:54.894" v="33" actId="1076"/>
          <ac:spMkLst>
            <pc:docMk/>
            <pc:sldMk cId="450555990" sldId="266"/>
            <ac:spMk id="10" creationId="{67E41A06-4281-D08A-8556-0D7B5730E515}"/>
          </ac:spMkLst>
        </pc:spChg>
        <pc:picChg chg="mod">
          <ac:chgData name="Priyanshu Gupta" userId="758932be333be1b2" providerId="Windows Live" clId="Web-{8BD4B893-A044-CD42-EEC4-30795A7E904B}" dt="2025-05-12T18:12:51.019" v="32" actId="1076"/>
          <ac:picMkLst>
            <pc:docMk/>
            <pc:sldMk cId="450555990" sldId="266"/>
            <ac:picMk id="8" creationId="{BF04A163-5EC3-5E18-DC1B-F36832562FF1}"/>
          </ac:picMkLst>
        </pc:picChg>
      </pc:sldChg>
      <pc:sldChg chg="modSp">
        <pc:chgData name="Priyanshu Gupta" userId="758932be333be1b2" providerId="Windows Live" clId="Web-{8BD4B893-A044-CD42-EEC4-30795A7E904B}" dt="2025-05-12T18:26:12.766" v="38"/>
        <pc:sldMkLst>
          <pc:docMk/>
          <pc:sldMk cId="2440304638" sldId="271"/>
        </pc:sldMkLst>
        <pc:graphicFrameChg chg="mod modGraphic">
          <ac:chgData name="Priyanshu Gupta" userId="758932be333be1b2" providerId="Windows Live" clId="Web-{8BD4B893-A044-CD42-EEC4-30795A7E904B}" dt="2025-05-12T18:26:12.766" v="38"/>
          <ac:graphicFrameMkLst>
            <pc:docMk/>
            <pc:sldMk cId="2440304638" sldId="271"/>
            <ac:graphicFrameMk id="6" creationId="{9B19B56B-7826-D1D5-C127-532BC0E99BF8}"/>
          </ac:graphicFrameMkLst>
        </pc:graphicFrameChg>
      </pc:sldChg>
      <pc:sldChg chg="addSp modSp">
        <pc:chgData name="Priyanshu Gupta" userId="758932be333be1b2" providerId="Windows Live" clId="Web-{8BD4B893-A044-CD42-EEC4-30795A7E904B}" dt="2025-05-12T20:15:10.644" v="1355" actId="20577"/>
        <pc:sldMkLst>
          <pc:docMk/>
          <pc:sldMk cId="3746740172" sldId="274"/>
        </pc:sldMkLst>
        <pc:spChg chg="add mod">
          <ac:chgData name="Priyanshu Gupta" userId="758932be333be1b2" providerId="Windows Live" clId="Web-{8BD4B893-A044-CD42-EEC4-30795A7E904B}" dt="2025-05-12T20:15:10.644" v="1355" actId="20577"/>
          <ac:spMkLst>
            <pc:docMk/>
            <pc:sldMk cId="3746740172" sldId="274"/>
            <ac:spMk id="11" creationId="{2477CCBA-0846-E041-9D02-5BE607FCF52A}"/>
          </ac:spMkLst>
        </pc:spChg>
      </pc:sldChg>
      <pc:sldChg chg="modSp">
        <pc:chgData name="Priyanshu Gupta" userId="758932be333be1b2" providerId="Windows Live" clId="Web-{8BD4B893-A044-CD42-EEC4-30795A7E904B}" dt="2025-05-12T18:45:37.993" v="63" actId="14100"/>
        <pc:sldMkLst>
          <pc:docMk/>
          <pc:sldMk cId="4186202440" sldId="275"/>
        </pc:sldMkLst>
        <pc:spChg chg="mod">
          <ac:chgData name="Priyanshu Gupta" userId="758932be333be1b2" providerId="Windows Live" clId="Web-{8BD4B893-A044-CD42-EEC4-30795A7E904B}" dt="2025-05-12T18:45:37.993" v="63" actId="14100"/>
          <ac:spMkLst>
            <pc:docMk/>
            <pc:sldMk cId="4186202440" sldId="275"/>
            <ac:spMk id="7" creationId="{506C6D54-E16A-4D31-E852-10671CD5011B}"/>
          </ac:spMkLst>
        </pc:spChg>
      </pc:sldChg>
    </pc:docChg>
  </pc:docChgLst>
  <pc:docChgLst>
    <pc:chgData name="Vivek Hari" userId="35e3518bde3877a7" providerId="LiveId" clId="{E5FA3054-A9BF-4CBD-BDC0-F347D352F8C6}"/>
    <pc:docChg chg="undo custSel modSld sldOrd">
      <pc:chgData name="Vivek Hari" userId="35e3518bde3877a7" providerId="LiveId" clId="{E5FA3054-A9BF-4CBD-BDC0-F347D352F8C6}" dt="2025-05-12T18:46:27.614" v="3368" actId="1076"/>
      <pc:docMkLst>
        <pc:docMk/>
      </pc:docMkLst>
      <pc:sldChg chg="modSp mod setBg">
        <pc:chgData name="Vivek Hari" userId="35e3518bde3877a7" providerId="LiveId" clId="{E5FA3054-A9BF-4CBD-BDC0-F347D352F8C6}" dt="2025-05-12T17:46:12.713" v="48"/>
        <pc:sldMkLst>
          <pc:docMk/>
          <pc:sldMk cId="2929932074" sldId="256"/>
        </pc:sldMkLst>
        <pc:picChg chg="mod modCrop">
          <ac:chgData name="Vivek Hari" userId="35e3518bde3877a7" providerId="LiveId" clId="{E5FA3054-A9BF-4CBD-BDC0-F347D352F8C6}" dt="2025-05-12T17:44:25.525" v="8" actId="732"/>
          <ac:picMkLst>
            <pc:docMk/>
            <pc:sldMk cId="2929932074" sldId="256"/>
            <ac:picMk id="5" creationId="{68146B96-5811-7F40-E603-68BE7EB884D2}"/>
          </ac:picMkLst>
        </pc:picChg>
      </pc:sldChg>
      <pc:sldChg chg="modSp mod">
        <pc:chgData name="Vivek Hari" userId="35e3518bde3877a7" providerId="LiveId" clId="{E5FA3054-A9BF-4CBD-BDC0-F347D352F8C6}" dt="2025-05-12T18:05:20.321" v="1493" actId="1076"/>
        <pc:sldMkLst>
          <pc:docMk/>
          <pc:sldMk cId="1952911537" sldId="257"/>
        </pc:sldMkLst>
        <pc:spChg chg="mod">
          <ac:chgData name="Vivek Hari" userId="35e3518bde3877a7" providerId="LiveId" clId="{E5FA3054-A9BF-4CBD-BDC0-F347D352F8C6}" dt="2025-05-12T18:05:20.321" v="1493" actId="1076"/>
          <ac:spMkLst>
            <pc:docMk/>
            <pc:sldMk cId="1952911537" sldId="257"/>
            <ac:spMk id="2" creationId="{1C8AC80B-97A3-D130-E978-803463130F29}"/>
          </ac:spMkLst>
        </pc:spChg>
        <pc:spChg chg="mod">
          <ac:chgData name="Vivek Hari" userId="35e3518bde3877a7" providerId="LiveId" clId="{E5FA3054-A9BF-4CBD-BDC0-F347D352F8C6}" dt="2025-05-12T18:05:15.639" v="1492" actId="14100"/>
          <ac:spMkLst>
            <pc:docMk/>
            <pc:sldMk cId="1952911537" sldId="257"/>
            <ac:spMk id="3" creationId="{3FD9A667-8873-450E-BB00-0271FDE70535}"/>
          </ac:spMkLst>
        </pc:spChg>
      </pc:sldChg>
      <pc:sldChg chg="addSp modSp mod">
        <pc:chgData name="Vivek Hari" userId="35e3518bde3877a7" providerId="LiveId" clId="{E5FA3054-A9BF-4CBD-BDC0-F347D352F8C6}" dt="2025-05-12T18:11:27.860" v="1703" actId="20577"/>
        <pc:sldMkLst>
          <pc:docMk/>
          <pc:sldMk cId="1530806417" sldId="259"/>
        </pc:sldMkLst>
        <pc:spChg chg="mod">
          <ac:chgData name="Vivek Hari" userId="35e3518bde3877a7" providerId="LiveId" clId="{E5FA3054-A9BF-4CBD-BDC0-F347D352F8C6}" dt="2025-05-12T18:05:28.370" v="1494" actId="1076"/>
          <ac:spMkLst>
            <pc:docMk/>
            <pc:sldMk cId="1530806417" sldId="259"/>
            <ac:spMk id="2" creationId="{55D704DA-D806-19B2-3CE8-5ABDC5DFB382}"/>
          </ac:spMkLst>
        </pc:spChg>
        <pc:spChg chg="mod">
          <ac:chgData name="Vivek Hari" userId="35e3518bde3877a7" providerId="LiveId" clId="{E5FA3054-A9BF-4CBD-BDC0-F347D352F8C6}" dt="2025-05-12T18:11:27.860" v="1703" actId="20577"/>
          <ac:spMkLst>
            <pc:docMk/>
            <pc:sldMk cId="1530806417" sldId="259"/>
            <ac:spMk id="3" creationId="{22681E56-20D5-2211-B125-5F893C7DEDE2}"/>
          </ac:spMkLst>
        </pc:spChg>
        <pc:spChg chg="add mod">
          <ac:chgData name="Vivek Hari" userId="35e3518bde3877a7" providerId="LiveId" clId="{E5FA3054-A9BF-4CBD-BDC0-F347D352F8C6}" dt="2025-05-12T18:09:52.058" v="1613" actId="1076"/>
          <ac:spMkLst>
            <pc:docMk/>
            <pc:sldMk cId="1530806417" sldId="259"/>
            <ac:spMk id="7" creationId="{A34A4231-1FC5-43A1-464A-88FCE229BC41}"/>
          </ac:spMkLst>
        </pc:spChg>
      </pc:sldChg>
      <pc:sldChg chg="addSp modSp mod">
        <pc:chgData name="Vivek Hari" userId="35e3518bde3877a7" providerId="LiveId" clId="{E5FA3054-A9BF-4CBD-BDC0-F347D352F8C6}" dt="2025-05-12T18:24:16.221" v="2529" actId="20577"/>
        <pc:sldMkLst>
          <pc:docMk/>
          <pc:sldMk cId="2866070927" sldId="260"/>
        </pc:sldMkLst>
        <pc:spChg chg="mod">
          <ac:chgData name="Vivek Hari" userId="35e3518bde3877a7" providerId="LiveId" clId="{E5FA3054-A9BF-4CBD-BDC0-F347D352F8C6}" dt="2025-05-12T18:19:43.223" v="2371" actId="14100"/>
          <ac:spMkLst>
            <pc:docMk/>
            <pc:sldMk cId="2866070927" sldId="260"/>
            <ac:spMk id="2" creationId="{620DE9DC-6B8F-1784-FC48-00EFBE59BBA5}"/>
          </ac:spMkLst>
        </pc:spChg>
        <pc:spChg chg="mod">
          <ac:chgData name="Vivek Hari" userId="35e3518bde3877a7" providerId="LiveId" clId="{E5FA3054-A9BF-4CBD-BDC0-F347D352F8C6}" dt="2025-05-12T18:24:16.221" v="2529" actId="20577"/>
          <ac:spMkLst>
            <pc:docMk/>
            <pc:sldMk cId="2866070927" sldId="260"/>
            <ac:spMk id="3" creationId="{F859C76E-04A9-0F2D-1E74-35B85E00C635}"/>
          </ac:spMkLst>
        </pc:spChg>
        <pc:spChg chg="add mod">
          <ac:chgData name="Vivek Hari" userId="35e3518bde3877a7" providerId="LiveId" clId="{E5FA3054-A9BF-4CBD-BDC0-F347D352F8C6}" dt="2025-05-12T18:21:58.245" v="2486" actId="1582"/>
          <ac:spMkLst>
            <pc:docMk/>
            <pc:sldMk cId="2866070927" sldId="260"/>
            <ac:spMk id="8" creationId="{473C0A4F-28A7-915E-CF0F-7DD257799A30}"/>
          </ac:spMkLst>
        </pc:spChg>
        <pc:picChg chg="add mod">
          <ac:chgData name="Vivek Hari" userId="35e3518bde3877a7" providerId="LiveId" clId="{E5FA3054-A9BF-4CBD-BDC0-F347D352F8C6}" dt="2025-05-12T18:20:51.031" v="2479" actId="14100"/>
          <ac:picMkLst>
            <pc:docMk/>
            <pc:sldMk cId="2866070927" sldId="260"/>
            <ac:picMk id="6" creationId="{2B6CE049-EE16-3588-F6FF-80BF391166D2}"/>
          </ac:picMkLst>
        </pc:picChg>
        <pc:picChg chg="add mod">
          <ac:chgData name="Vivek Hari" userId="35e3518bde3877a7" providerId="LiveId" clId="{E5FA3054-A9BF-4CBD-BDC0-F347D352F8C6}" dt="2025-05-12T18:21:00.768" v="2480" actId="1076"/>
          <ac:picMkLst>
            <pc:docMk/>
            <pc:sldMk cId="2866070927" sldId="260"/>
            <ac:picMk id="7" creationId="{B35A820C-4EFA-6510-BC3D-022C8227D0A3}"/>
          </ac:picMkLst>
        </pc:picChg>
        <pc:cxnChg chg="add mod">
          <ac:chgData name="Vivek Hari" userId="35e3518bde3877a7" providerId="LiveId" clId="{E5FA3054-A9BF-4CBD-BDC0-F347D352F8C6}" dt="2025-05-12T18:22:11.264" v="2489" actId="14100"/>
          <ac:cxnSpMkLst>
            <pc:docMk/>
            <pc:sldMk cId="2866070927" sldId="260"/>
            <ac:cxnSpMk id="10" creationId="{057996B4-C683-2236-9689-D2978ADBEE61}"/>
          </ac:cxnSpMkLst>
        </pc:cxnChg>
        <pc:cxnChg chg="add mod">
          <ac:chgData name="Vivek Hari" userId="35e3518bde3877a7" providerId="LiveId" clId="{E5FA3054-A9BF-4CBD-BDC0-F347D352F8C6}" dt="2025-05-12T18:22:25.001" v="2493" actId="14100"/>
          <ac:cxnSpMkLst>
            <pc:docMk/>
            <pc:sldMk cId="2866070927" sldId="260"/>
            <ac:cxnSpMk id="12" creationId="{A0FE944C-615B-11B3-4355-A453D9262349}"/>
          </ac:cxnSpMkLst>
        </pc:cxnChg>
      </pc:sldChg>
      <pc:sldChg chg="addSp modSp mod">
        <pc:chgData name="Vivek Hari" userId="35e3518bde3877a7" providerId="LiveId" clId="{E5FA3054-A9BF-4CBD-BDC0-F347D352F8C6}" dt="2025-05-12T18:38:02.356" v="3080" actId="1076"/>
        <pc:sldMkLst>
          <pc:docMk/>
          <pc:sldMk cId="745830119" sldId="261"/>
        </pc:sldMkLst>
        <pc:spChg chg="add mod">
          <ac:chgData name="Vivek Hari" userId="35e3518bde3877a7" providerId="LiveId" clId="{E5FA3054-A9BF-4CBD-BDC0-F347D352F8C6}" dt="2025-05-12T18:33:52.253" v="2933" actId="1076"/>
          <ac:spMkLst>
            <pc:docMk/>
            <pc:sldMk cId="745830119" sldId="261"/>
            <ac:spMk id="2" creationId="{315A6AFE-0E2A-D1A5-6781-0686E5FDDA24}"/>
          </ac:spMkLst>
        </pc:spChg>
        <pc:spChg chg="add mod">
          <ac:chgData name="Vivek Hari" userId="35e3518bde3877a7" providerId="LiveId" clId="{E5FA3054-A9BF-4CBD-BDC0-F347D352F8C6}" dt="2025-05-12T18:33:48.098" v="2931" actId="1076"/>
          <ac:spMkLst>
            <pc:docMk/>
            <pc:sldMk cId="745830119" sldId="261"/>
            <ac:spMk id="7" creationId="{91D59685-00A6-A569-0AF5-A81F996C4A80}"/>
          </ac:spMkLst>
        </pc:spChg>
        <pc:spChg chg="add mod">
          <ac:chgData name="Vivek Hari" userId="35e3518bde3877a7" providerId="LiveId" clId="{E5FA3054-A9BF-4CBD-BDC0-F347D352F8C6}" dt="2025-05-12T18:33:55.225" v="2934" actId="1076"/>
          <ac:spMkLst>
            <pc:docMk/>
            <pc:sldMk cId="745830119" sldId="261"/>
            <ac:spMk id="8" creationId="{33B4F017-3B59-3633-950A-96452F56DA95}"/>
          </ac:spMkLst>
        </pc:spChg>
        <pc:spChg chg="add mod">
          <ac:chgData name="Vivek Hari" userId="35e3518bde3877a7" providerId="LiveId" clId="{E5FA3054-A9BF-4CBD-BDC0-F347D352F8C6}" dt="2025-05-12T18:34:40.394" v="2941" actId="1076"/>
          <ac:spMkLst>
            <pc:docMk/>
            <pc:sldMk cId="745830119" sldId="261"/>
            <ac:spMk id="9" creationId="{55390ACE-46CB-3165-2C30-739D75AD6620}"/>
          </ac:spMkLst>
        </pc:spChg>
        <pc:spChg chg="add mod">
          <ac:chgData name="Vivek Hari" userId="35e3518bde3877a7" providerId="LiveId" clId="{E5FA3054-A9BF-4CBD-BDC0-F347D352F8C6}" dt="2025-05-12T18:34:55.416" v="2947" actId="20577"/>
          <ac:spMkLst>
            <pc:docMk/>
            <pc:sldMk cId="745830119" sldId="261"/>
            <ac:spMk id="10" creationId="{2772A1DF-4314-FAB8-F365-20CD5D7019CF}"/>
          </ac:spMkLst>
        </pc:spChg>
        <pc:spChg chg="add mod">
          <ac:chgData name="Vivek Hari" userId="35e3518bde3877a7" providerId="LiveId" clId="{E5FA3054-A9BF-4CBD-BDC0-F347D352F8C6}" dt="2025-05-12T18:35:13.798" v="2958" actId="20577"/>
          <ac:spMkLst>
            <pc:docMk/>
            <pc:sldMk cId="745830119" sldId="261"/>
            <ac:spMk id="11" creationId="{D4872248-8604-2011-0F7B-4158D41682CF}"/>
          </ac:spMkLst>
        </pc:spChg>
        <pc:spChg chg="add mod">
          <ac:chgData name="Vivek Hari" userId="35e3518bde3877a7" providerId="LiveId" clId="{E5FA3054-A9BF-4CBD-BDC0-F347D352F8C6}" dt="2025-05-12T18:35:33.520" v="2970" actId="20577"/>
          <ac:spMkLst>
            <pc:docMk/>
            <pc:sldMk cId="745830119" sldId="261"/>
            <ac:spMk id="12" creationId="{04D8A54B-F941-DB82-8707-BA18E8B4C527}"/>
          </ac:spMkLst>
        </pc:spChg>
        <pc:spChg chg="add mod">
          <ac:chgData name="Vivek Hari" userId="35e3518bde3877a7" providerId="LiveId" clId="{E5FA3054-A9BF-4CBD-BDC0-F347D352F8C6}" dt="2025-05-12T18:35:47.959" v="2981" actId="20577"/>
          <ac:spMkLst>
            <pc:docMk/>
            <pc:sldMk cId="745830119" sldId="261"/>
            <ac:spMk id="13" creationId="{F6BA33EA-26CF-EF19-9D4F-85A1231F92C0}"/>
          </ac:spMkLst>
        </pc:spChg>
        <pc:spChg chg="add mod">
          <ac:chgData name="Vivek Hari" userId="35e3518bde3877a7" providerId="LiveId" clId="{E5FA3054-A9BF-4CBD-BDC0-F347D352F8C6}" dt="2025-05-12T18:36:21.648" v="2999" actId="20577"/>
          <ac:spMkLst>
            <pc:docMk/>
            <pc:sldMk cId="745830119" sldId="261"/>
            <ac:spMk id="14" creationId="{F56377E4-046F-0402-CD00-DC6F93991E36}"/>
          </ac:spMkLst>
        </pc:spChg>
        <pc:spChg chg="add mod">
          <ac:chgData name="Vivek Hari" userId="35e3518bde3877a7" providerId="LiveId" clId="{E5FA3054-A9BF-4CBD-BDC0-F347D352F8C6}" dt="2025-05-12T18:36:38.933" v="3013" actId="20577"/>
          <ac:spMkLst>
            <pc:docMk/>
            <pc:sldMk cId="745830119" sldId="261"/>
            <ac:spMk id="15" creationId="{D262C3F2-0F82-106E-63EB-AEDF190FC791}"/>
          </ac:spMkLst>
        </pc:spChg>
        <pc:spChg chg="mod">
          <ac:chgData name="Vivek Hari" userId="35e3518bde3877a7" providerId="LiveId" clId="{E5FA3054-A9BF-4CBD-BDC0-F347D352F8C6}" dt="2025-05-12T18:34:32.921" v="2940" actId="207"/>
          <ac:spMkLst>
            <pc:docMk/>
            <pc:sldMk cId="745830119" sldId="261"/>
            <ac:spMk id="17" creationId="{18E3D3B2-4D1B-FBFC-6EB9-BFBF01870B02}"/>
          </ac:spMkLst>
        </pc:spChg>
        <pc:spChg chg="add mod">
          <ac:chgData name="Vivek Hari" userId="35e3518bde3877a7" providerId="LiveId" clId="{E5FA3054-A9BF-4CBD-BDC0-F347D352F8C6}" dt="2025-05-12T18:36:49.568" v="3023" actId="20577"/>
          <ac:spMkLst>
            <pc:docMk/>
            <pc:sldMk cId="745830119" sldId="261"/>
            <ac:spMk id="18" creationId="{C72989BA-DC92-3A97-73F8-432596290F02}"/>
          </ac:spMkLst>
        </pc:spChg>
        <pc:spChg chg="add mod">
          <ac:chgData name="Vivek Hari" userId="35e3518bde3877a7" providerId="LiveId" clId="{E5FA3054-A9BF-4CBD-BDC0-F347D352F8C6}" dt="2025-05-12T18:36:58.390" v="3031" actId="20577"/>
          <ac:spMkLst>
            <pc:docMk/>
            <pc:sldMk cId="745830119" sldId="261"/>
            <ac:spMk id="19" creationId="{5F5AC722-9E68-3E92-7982-7F59274C5F5C}"/>
          </ac:spMkLst>
        </pc:spChg>
        <pc:spChg chg="add mod">
          <ac:chgData name="Vivek Hari" userId="35e3518bde3877a7" providerId="LiveId" clId="{E5FA3054-A9BF-4CBD-BDC0-F347D352F8C6}" dt="2025-05-12T18:37:08.170" v="3039" actId="20577"/>
          <ac:spMkLst>
            <pc:docMk/>
            <pc:sldMk cId="745830119" sldId="261"/>
            <ac:spMk id="20" creationId="{686A3993-8A63-7C6F-56EE-317D94FD7DE0}"/>
          </ac:spMkLst>
        </pc:spChg>
        <pc:spChg chg="add mod">
          <ac:chgData name="Vivek Hari" userId="35e3518bde3877a7" providerId="LiveId" clId="{E5FA3054-A9BF-4CBD-BDC0-F347D352F8C6}" dt="2025-05-12T18:37:23.107" v="3049" actId="20577"/>
          <ac:spMkLst>
            <pc:docMk/>
            <pc:sldMk cId="745830119" sldId="261"/>
            <ac:spMk id="21" creationId="{2E462428-78CE-8225-47BC-B26721EFF23D}"/>
          </ac:spMkLst>
        </pc:spChg>
        <pc:spChg chg="add mod">
          <ac:chgData name="Vivek Hari" userId="35e3518bde3877a7" providerId="LiveId" clId="{E5FA3054-A9BF-4CBD-BDC0-F347D352F8C6}" dt="2025-05-12T18:37:33.157" v="3056" actId="20577"/>
          <ac:spMkLst>
            <pc:docMk/>
            <pc:sldMk cId="745830119" sldId="261"/>
            <ac:spMk id="22" creationId="{510FBBD9-B2DA-4DD7-5626-26F14CE716BF}"/>
          </ac:spMkLst>
        </pc:spChg>
        <pc:spChg chg="add mod">
          <ac:chgData name="Vivek Hari" userId="35e3518bde3877a7" providerId="LiveId" clId="{E5FA3054-A9BF-4CBD-BDC0-F347D352F8C6}" dt="2025-05-12T18:37:42.198" v="3066" actId="20577"/>
          <ac:spMkLst>
            <pc:docMk/>
            <pc:sldMk cId="745830119" sldId="261"/>
            <ac:spMk id="23" creationId="{D6D1B153-EA3C-06A2-7DFC-D26C0D071610}"/>
          </ac:spMkLst>
        </pc:spChg>
        <pc:spChg chg="add mod">
          <ac:chgData name="Vivek Hari" userId="35e3518bde3877a7" providerId="LiveId" clId="{E5FA3054-A9BF-4CBD-BDC0-F347D352F8C6}" dt="2025-05-12T18:37:51.358" v="3072" actId="20577"/>
          <ac:spMkLst>
            <pc:docMk/>
            <pc:sldMk cId="745830119" sldId="261"/>
            <ac:spMk id="24" creationId="{28559E82-7381-04ED-3800-2BA18E4306D7}"/>
          </ac:spMkLst>
        </pc:spChg>
        <pc:spChg chg="add mod">
          <ac:chgData name="Vivek Hari" userId="35e3518bde3877a7" providerId="LiveId" clId="{E5FA3054-A9BF-4CBD-BDC0-F347D352F8C6}" dt="2025-05-12T18:38:01.165" v="3079" actId="20577"/>
          <ac:spMkLst>
            <pc:docMk/>
            <pc:sldMk cId="745830119" sldId="261"/>
            <ac:spMk id="25" creationId="{2DBAC8E2-2F03-C22A-3F2C-59E9787A4C58}"/>
          </ac:spMkLst>
        </pc:spChg>
        <pc:picChg chg="mod">
          <ac:chgData name="Vivek Hari" userId="35e3518bde3877a7" providerId="LiveId" clId="{E5FA3054-A9BF-4CBD-BDC0-F347D352F8C6}" dt="2025-05-12T18:38:02.356" v="3080" actId="1076"/>
          <ac:picMkLst>
            <pc:docMk/>
            <pc:sldMk cId="745830119" sldId="261"/>
            <ac:picMk id="16" creationId="{53B93551-F9D8-28E5-676C-30D411F2FF97}"/>
          </ac:picMkLst>
        </pc:picChg>
      </pc:sldChg>
      <pc:sldChg chg="addSp modSp mod">
        <pc:chgData name="Vivek Hari" userId="35e3518bde3877a7" providerId="LiveId" clId="{E5FA3054-A9BF-4CBD-BDC0-F347D352F8C6}" dt="2025-05-12T18:46:07.279" v="3363" actId="14100"/>
        <pc:sldMkLst>
          <pc:docMk/>
          <pc:sldMk cId="2344486282" sldId="262"/>
        </pc:sldMkLst>
        <pc:spChg chg="mod">
          <ac:chgData name="Vivek Hari" userId="35e3518bde3877a7" providerId="LiveId" clId="{E5FA3054-A9BF-4CBD-BDC0-F347D352F8C6}" dt="2025-05-12T18:44:16.882" v="3225" actId="1076"/>
          <ac:spMkLst>
            <pc:docMk/>
            <pc:sldMk cId="2344486282" sldId="262"/>
            <ac:spMk id="3" creationId="{13179F13-6D93-898B-EF5A-BC3FB52E21A7}"/>
          </ac:spMkLst>
        </pc:spChg>
        <pc:spChg chg="add mod">
          <ac:chgData name="Vivek Hari" userId="35e3518bde3877a7" providerId="LiveId" clId="{E5FA3054-A9BF-4CBD-BDC0-F347D352F8C6}" dt="2025-05-12T18:44:26.403" v="3227"/>
          <ac:spMkLst>
            <pc:docMk/>
            <pc:sldMk cId="2344486282" sldId="262"/>
            <ac:spMk id="8" creationId="{A9657C3D-508B-93DA-5501-0CAF114B0E75}"/>
          </ac:spMkLst>
        </pc:spChg>
        <pc:spChg chg="mod">
          <ac:chgData name="Vivek Hari" userId="35e3518bde3877a7" providerId="LiveId" clId="{E5FA3054-A9BF-4CBD-BDC0-F347D352F8C6}" dt="2025-05-12T18:46:07.279" v="3363" actId="14100"/>
          <ac:spMkLst>
            <pc:docMk/>
            <pc:sldMk cId="2344486282" sldId="262"/>
            <ac:spMk id="9" creationId="{C5A6509D-B7C6-15B4-7108-47C65EDFA72D}"/>
          </ac:spMkLst>
        </pc:spChg>
        <pc:picChg chg="mod modCrop">
          <ac:chgData name="Vivek Hari" userId="35e3518bde3877a7" providerId="LiveId" clId="{E5FA3054-A9BF-4CBD-BDC0-F347D352F8C6}" dt="2025-05-12T18:46:04.044" v="3362" actId="732"/>
          <ac:picMkLst>
            <pc:docMk/>
            <pc:sldMk cId="2344486282" sldId="262"/>
            <ac:picMk id="7" creationId="{341F04FF-31FC-6652-F5AF-F9EFB7B38C11}"/>
          </ac:picMkLst>
        </pc:picChg>
      </pc:sldChg>
      <pc:sldChg chg="modSp mod">
        <pc:chgData name="Vivek Hari" userId="35e3518bde3877a7" providerId="LiveId" clId="{E5FA3054-A9BF-4CBD-BDC0-F347D352F8C6}" dt="2025-05-12T18:46:27.614" v="3368" actId="1076"/>
        <pc:sldMkLst>
          <pc:docMk/>
          <pc:sldMk cId="2468049986" sldId="263"/>
        </pc:sldMkLst>
        <pc:spChg chg="mod">
          <ac:chgData name="Vivek Hari" userId="35e3518bde3877a7" providerId="LiveId" clId="{E5FA3054-A9BF-4CBD-BDC0-F347D352F8C6}" dt="2025-05-12T18:46:12.871" v="3364" actId="1076"/>
          <ac:spMkLst>
            <pc:docMk/>
            <pc:sldMk cId="2468049986" sldId="263"/>
            <ac:spMk id="2" creationId="{B076983A-8CA2-5D38-BD2F-AA33E8670097}"/>
          </ac:spMkLst>
        </pc:spChg>
        <pc:spChg chg="mod">
          <ac:chgData name="Vivek Hari" userId="35e3518bde3877a7" providerId="LiveId" clId="{E5FA3054-A9BF-4CBD-BDC0-F347D352F8C6}" dt="2025-05-12T18:46:27.614" v="3368" actId="1076"/>
          <ac:spMkLst>
            <pc:docMk/>
            <pc:sldMk cId="2468049986" sldId="263"/>
            <ac:spMk id="9" creationId="{2DB789E9-16A3-3ED1-0480-2BE0C222B3AE}"/>
          </ac:spMkLst>
        </pc:spChg>
        <pc:picChg chg="mod">
          <ac:chgData name="Vivek Hari" userId="35e3518bde3877a7" providerId="LiveId" clId="{E5FA3054-A9BF-4CBD-BDC0-F347D352F8C6}" dt="2025-05-12T18:46:23.440" v="3367" actId="1076"/>
          <ac:picMkLst>
            <pc:docMk/>
            <pc:sldMk cId="2468049986" sldId="263"/>
            <ac:picMk id="3" creationId="{E1DE4DC4-390D-0DBE-8883-171F651EB629}"/>
          </ac:picMkLst>
        </pc:picChg>
        <pc:picChg chg="mod">
          <ac:chgData name="Vivek Hari" userId="35e3518bde3877a7" providerId="LiveId" clId="{E5FA3054-A9BF-4CBD-BDC0-F347D352F8C6}" dt="2025-05-12T18:46:21.900" v="3366" actId="14100"/>
          <ac:picMkLst>
            <pc:docMk/>
            <pc:sldMk cId="2468049986" sldId="263"/>
            <ac:picMk id="6" creationId="{4616A1C8-3280-188A-9868-C947A8EB3F0F}"/>
          </ac:picMkLst>
        </pc:picChg>
      </pc:sldChg>
      <pc:sldChg chg="modSp mod ord">
        <pc:chgData name="Vivek Hari" userId="35e3518bde3877a7" providerId="LiveId" clId="{E5FA3054-A9BF-4CBD-BDC0-F347D352F8C6}" dt="2025-05-12T18:24:40.559" v="2531"/>
        <pc:sldMkLst>
          <pc:docMk/>
          <pc:sldMk cId="450555990" sldId="266"/>
        </pc:sldMkLst>
        <pc:picChg chg="mod">
          <ac:chgData name="Vivek Hari" userId="35e3518bde3877a7" providerId="LiveId" clId="{E5FA3054-A9BF-4CBD-BDC0-F347D352F8C6}" dt="2025-05-12T18:19:03.822" v="2362" actId="1076"/>
          <ac:picMkLst>
            <pc:docMk/>
            <pc:sldMk cId="450555990" sldId="266"/>
            <ac:picMk id="8" creationId="{BF04A163-5EC3-5E18-DC1B-F36832562FF1}"/>
          </ac:picMkLst>
        </pc:picChg>
      </pc:sldChg>
      <pc:sldChg chg="modSp mod">
        <pc:chgData name="Vivek Hari" userId="35e3518bde3877a7" providerId="LiveId" clId="{E5FA3054-A9BF-4CBD-BDC0-F347D352F8C6}" dt="2025-05-12T18:30:01.689" v="2856" actId="20577"/>
        <pc:sldMkLst>
          <pc:docMk/>
          <pc:sldMk cId="2440304638" sldId="271"/>
        </pc:sldMkLst>
        <pc:spChg chg="mod">
          <ac:chgData name="Vivek Hari" userId="35e3518bde3877a7" providerId="LiveId" clId="{E5FA3054-A9BF-4CBD-BDC0-F347D352F8C6}" dt="2025-05-12T18:28:15.426" v="2783" actId="1076"/>
          <ac:spMkLst>
            <pc:docMk/>
            <pc:sldMk cId="2440304638" sldId="271"/>
            <ac:spMk id="9" creationId="{150E5C92-DDD2-60CD-1F6E-6143EAAF7E6B}"/>
          </ac:spMkLst>
        </pc:spChg>
        <pc:graphicFrameChg chg="mod modGraphic">
          <ac:chgData name="Vivek Hari" userId="35e3518bde3877a7" providerId="LiveId" clId="{E5FA3054-A9BF-4CBD-BDC0-F347D352F8C6}" dt="2025-05-12T18:30:01.689" v="2856" actId="20577"/>
          <ac:graphicFrameMkLst>
            <pc:docMk/>
            <pc:sldMk cId="2440304638" sldId="271"/>
            <ac:graphicFrameMk id="6" creationId="{9B19B56B-7826-D1D5-C127-532BC0E99BF8}"/>
          </ac:graphicFrameMkLst>
        </pc:graphicFrameChg>
      </pc:sldChg>
      <pc:sldChg chg="ord">
        <pc:chgData name="Vivek Hari" userId="35e3518bde3877a7" providerId="LiveId" clId="{E5FA3054-A9BF-4CBD-BDC0-F347D352F8C6}" dt="2025-05-12T18:38:07.920" v="3082"/>
        <pc:sldMkLst>
          <pc:docMk/>
          <pc:sldMk cId="1112369933" sldId="272"/>
        </pc:sldMkLst>
      </pc:sldChg>
      <pc:sldChg chg="modSp mod">
        <pc:chgData name="Vivek Hari" userId="35e3518bde3877a7" providerId="LiveId" clId="{E5FA3054-A9BF-4CBD-BDC0-F347D352F8C6}" dt="2025-05-12T18:43:52.363" v="3223" actId="1076"/>
        <pc:sldMkLst>
          <pc:docMk/>
          <pc:sldMk cId="922319421" sldId="273"/>
        </pc:sldMkLst>
        <pc:spChg chg="mod">
          <ac:chgData name="Vivek Hari" userId="35e3518bde3877a7" providerId="LiveId" clId="{E5FA3054-A9BF-4CBD-BDC0-F347D352F8C6}" dt="2025-05-12T18:43:52.363" v="3223" actId="1076"/>
          <ac:spMkLst>
            <pc:docMk/>
            <pc:sldMk cId="922319421" sldId="273"/>
            <ac:spMk id="2" creationId="{12FCC189-1346-B32C-73A4-4FF7C1CC5777}"/>
          </ac:spMkLst>
        </pc:spChg>
        <pc:spChg chg="mod">
          <ac:chgData name="Vivek Hari" userId="35e3518bde3877a7" providerId="LiveId" clId="{E5FA3054-A9BF-4CBD-BDC0-F347D352F8C6}" dt="2025-05-12T18:39:46.282" v="3182" actId="20577"/>
          <ac:spMkLst>
            <pc:docMk/>
            <pc:sldMk cId="922319421" sldId="273"/>
            <ac:spMk id="7" creationId="{21FA79A2-6B73-5868-7C71-6CE07FCD6AA5}"/>
          </ac:spMkLst>
        </pc:spChg>
      </pc:sldChg>
      <pc:sldChg chg="addSp modSp mod">
        <pc:chgData name="Vivek Hari" userId="35e3518bde3877a7" providerId="LiveId" clId="{E5FA3054-A9BF-4CBD-BDC0-F347D352F8C6}" dt="2025-05-12T18:43:40.011" v="3222" actId="20577"/>
        <pc:sldMkLst>
          <pc:docMk/>
          <pc:sldMk cId="3746740172" sldId="274"/>
        </pc:sldMkLst>
        <pc:spChg chg="mod">
          <ac:chgData name="Vivek Hari" userId="35e3518bde3877a7" providerId="LiveId" clId="{E5FA3054-A9BF-4CBD-BDC0-F347D352F8C6}" dt="2025-05-12T18:43:11.327" v="3212" actId="164"/>
          <ac:spMkLst>
            <pc:docMk/>
            <pc:sldMk cId="3746740172" sldId="274"/>
            <ac:spMk id="8" creationId="{B80AA684-E51A-023F-6CB7-ECB96E52F9A2}"/>
          </ac:spMkLst>
        </pc:spChg>
        <pc:spChg chg="mod">
          <ac:chgData name="Vivek Hari" userId="35e3518bde3877a7" providerId="LiveId" clId="{E5FA3054-A9BF-4CBD-BDC0-F347D352F8C6}" dt="2025-05-12T18:41:04.268" v="3200" actId="164"/>
          <ac:spMkLst>
            <pc:docMk/>
            <pc:sldMk cId="3746740172" sldId="274"/>
            <ac:spMk id="9" creationId="{C8188F2B-6836-7DCE-3E94-FC73109D1AD6}"/>
          </ac:spMkLst>
        </pc:spChg>
        <pc:spChg chg="add mod">
          <ac:chgData name="Vivek Hari" userId="35e3518bde3877a7" providerId="LiveId" clId="{E5FA3054-A9BF-4CBD-BDC0-F347D352F8C6}" dt="2025-05-12T18:43:40.011" v="3222" actId="20577"/>
          <ac:spMkLst>
            <pc:docMk/>
            <pc:sldMk cId="3746740172" sldId="274"/>
            <ac:spMk id="10" creationId="{E2B6DB16-152D-DA56-EB56-139830FB538F}"/>
          </ac:spMkLst>
        </pc:spChg>
        <pc:grpChg chg="add mod">
          <ac:chgData name="Vivek Hari" userId="35e3518bde3877a7" providerId="LiveId" clId="{E5FA3054-A9BF-4CBD-BDC0-F347D352F8C6}" dt="2025-05-12T18:43:11.327" v="3212" actId="164"/>
          <ac:grpSpMkLst>
            <pc:docMk/>
            <pc:sldMk cId="3746740172" sldId="274"/>
            <ac:grpSpMk id="2" creationId="{A9EEC486-DA0B-2EE4-08CE-2C6BE03D4675}"/>
          </ac:grpSpMkLst>
        </pc:grpChg>
        <pc:grpChg chg="add mod">
          <ac:chgData name="Vivek Hari" userId="35e3518bde3877a7" providerId="LiveId" clId="{E5FA3054-A9BF-4CBD-BDC0-F347D352F8C6}" dt="2025-05-12T18:43:14.129" v="3213" actId="1076"/>
          <ac:grpSpMkLst>
            <pc:docMk/>
            <pc:sldMk cId="3746740172" sldId="274"/>
            <ac:grpSpMk id="3" creationId="{7659CC89-6A5B-DF14-D7B3-77A86C54ED77}"/>
          </ac:grpSpMkLst>
        </pc:grpChg>
        <pc:picChg chg="mod ord">
          <ac:chgData name="Vivek Hari" userId="35e3518bde3877a7" providerId="LiveId" clId="{E5FA3054-A9BF-4CBD-BDC0-F347D352F8C6}" dt="2025-05-12T18:43:11.327" v="3212" actId="164"/>
          <ac:picMkLst>
            <pc:docMk/>
            <pc:sldMk cId="3746740172" sldId="274"/>
            <ac:picMk id="6" creationId="{7102BC22-F49B-5283-B509-24D3D9249ABC}"/>
          </ac:picMkLst>
        </pc:picChg>
        <pc:picChg chg="mod">
          <ac:chgData name="Vivek Hari" userId="35e3518bde3877a7" providerId="LiveId" clId="{E5FA3054-A9BF-4CBD-BDC0-F347D352F8C6}" dt="2025-05-12T18:41:04.268" v="3200" actId="164"/>
          <ac:picMkLst>
            <pc:docMk/>
            <pc:sldMk cId="3746740172" sldId="274"/>
            <ac:picMk id="7" creationId="{48174532-5B56-4B9D-9E22-A56F0B4B0DD8}"/>
          </ac:picMkLst>
        </pc:picChg>
      </pc:sldChg>
      <pc:sldChg chg="modSp mod">
        <pc:chgData name="Vivek Hari" userId="35e3518bde3877a7" providerId="LiveId" clId="{E5FA3054-A9BF-4CBD-BDC0-F347D352F8C6}" dt="2025-05-12T18:43:58.233" v="3224" actId="14100"/>
        <pc:sldMkLst>
          <pc:docMk/>
          <pc:sldMk cId="4186202440" sldId="275"/>
        </pc:sldMkLst>
        <pc:spChg chg="mod">
          <ac:chgData name="Vivek Hari" userId="35e3518bde3877a7" providerId="LiveId" clId="{E5FA3054-A9BF-4CBD-BDC0-F347D352F8C6}" dt="2025-05-12T18:43:05.025" v="3211" actId="1076"/>
          <ac:spMkLst>
            <pc:docMk/>
            <pc:sldMk cId="4186202440" sldId="275"/>
            <ac:spMk id="2" creationId="{248BE960-D4B7-6D76-2777-975051AFF4B6}"/>
          </ac:spMkLst>
        </pc:spChg>
        <pc:spChg chg="mod">
          <ac:chgData name="Vivek Hari" userId="35e3518bde3877a7" providerId="LiveId" clId="{E5FA3054-A9BF-4CBD-BDC0-F347D352F8C6}" dt="2025-05-12T18:43:58.233" v="3224" actId="14100"/>
          <ac:spMkLst>
            <pc:docMk/>
            <pc:sldMk cId="4186202440" sldId="275"/>
            <ac:spMk id="8" creationId="{76165D59-01CD-7C63-8165-ED80D67BBD9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D982-3FA6-405F-9949-4F4ABE10D2DE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867A0-CD26-4941-A0AB-5FD0FA823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532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867A0-CD26-4941-A0AB-5FD0FA823DB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22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9F17-ED0A-4325-8928-660671BBF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70730-5400-34C7-DEB8-B3200EF56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238C0-047E-412D-DA49-FEA09024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BA4C-9D92-4611-A378-B6A18CC332C6}" type="datetime1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B03D2-FE74-C492-1D47-C4AE2C658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766EB-2C06-BA2A-9763-4D7B170F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6E34-EF59-4888-958C-B46824C1B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43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8245-8902-B9C2-A758-25BC782C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1A017-725B-800D-1129-EF6D0E176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7705C-A8AD-F5BB-2049-2E0751DF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63BF-989C-443F-BB52-6FB827D81988}" type="datetime1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FBC61-4DE9-8CA0-ADE8-4A767AD3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86008-8718-4F9C-B59D-B1263A14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6E34-EF59-4888-958C-B46824C1B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556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DA3AE9-6186-CCB7-1F4A-1CBBB8898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384A0-5502-5D20-B9FB-3E2F7F26B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FF3C5-2F8E-AB84-A69F-E2082683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86E9-0C64-4358-9D8C-F7EEC52B9893}" type="datetime1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DF710-9B18-5583-E014-E6A439C32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3A12B-B87F-230C-D3A8-A3A6AC20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6E34-EF59-4888-958C-B46824C1B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97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0DBB-FE18-1769-FCF2-BD51679A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672F4-8B8F-AA5B-EFEA-2FD0F352B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53235-E653-7179-5689-2FF95A8B2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165E-F957-4163-BD59-83C2BA8CFA6B}" type="datetime1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CB5F7-B4FD-90B7-7258-3A538FF4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E22F7-8685-364E-F08E-7E8D0657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6E34-EF59-4888-958C-B46824C1B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42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A2A60-C310-A16D-0573-DAC5C4FDE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5139C-0EC8-F992-76B8-5041AAA05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0EA95-A7C0-A4D3-63ED-5AD1395D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8196-0EF9-4617-BFC0-E067A422D7AC}" type="datetime1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A97FC-2FC6-1251-78A6-5570077B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00B8B-152F-F383-2D4A-4E8E8C45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6E34-EF59-4888-958C-B46824C1B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07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F245-1AE9-1B92-8D54-0153C6D39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4FA4E-EB64-6603-F0E0-E1C17D01C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DE6F0-25CB-1004-6985-AEC7D8DB8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401FA-CD7F-BA24-30C2-B7DD38C0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DA3C-E963-4101-8334-4E7F54E3FB10}" type="datetime1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50CA8-92BD-B5C4-892D-50584D14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6BF15-5F82-CDDA-9A24-7E094207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6E34-EF59-4888-958C-B46824C1B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74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F0D5-2E27-CB92-F0D6-3C73172C3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3E5CD-3BD7-AFEF-9C8D-1950A346A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16B78-7730-1CF9-6826-B9926C618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588880-3080-FFCB-E4F7-7AE7D2164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851BCF-2CDE-BD90-17E4-E54CFDB53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9E69C-4F03-2913-AEDC-B351EF56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05C6-031F-40AE-BAE1-9516661094D3}" type="datetime1">
              <a:rPr lang="en-IN" smtClean="0"/>
              <a:t>11-06-2025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90211F-1D05-9096-E73B-FF729BB52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B069BF-35D7-AA89-DBAA-BBC9B9B03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6E34-EF59-4888-958C-B46824C1B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35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4954-D0D4-D641-748C-40455F476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6E2BA-187D-ED60-4C61-F8D4798D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4245-2701-4397-86FE-A1460CEB053D}" type="datetime1">
              <a:rPr lang="en-IN" smtClean="0"/>
              <a:t>11-06-2025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997B8-2DD8-9DB9-66AF-3196DFA9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B7EAD-5278-5642-97A7-5D423D2E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6E34-EF59-4888-958C-B46824C1B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84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5F2177-B1A7-832E-5E49-D8FB8CA1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0485-C496-4507-BC5D-8C6B8A57BAED}" type="datetime1">
              <a:rPr lang="en-IN" smtClean="0"/>
              <a:t>11-06-2025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AFA41-0F19-1723-4019-3ED1AED6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89A9D-04D9-70F4-4C20-BE8E8E0C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6E34-EF59-4888-958C-B46824C1B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953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BB1D-51C9-063A-BF03-542A3136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0DF05-75C7-5EF8-7E35-B6C933F7E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E9E72-5405-6452-7457-478678938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6E88C-26CA-2E97-93FB-6E7B0F17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0C91-095B-4E26-B413-FD256D906A6B}" type="datetime1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DE430-6446-6A57-1186-C48B907A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598C0-888A-0905-492F-505F53FA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6E34-EF59-4888-958C-B46824C1B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66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28133-0D34-5EFB-B34E-D1642125A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4DDB4D-79E3-A432-F9FC-7E128AF7B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8E02A-5CCC-78C2-E8CD-647F998DE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CB1DC-0BB1-9014-2922-AB653F2E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C35-E481-48D2-9B78-F10C9CED2343}" type="datetime1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4F9DD-7A07-FC35-4A00-7D97CAE7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2F28E-D131-6323-EB63-D902CB4C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6E34-EF59-4888-958C-B46824C1B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29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0E8E02-C294-A795-51FC-5F570D543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73A82-7B92-A3AB-1300-3812B1E0D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71565-879E-142A-79AC-81F4C3280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27315-3C8E-4FA0-948F-A4166ED16623}" type="datetime1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E6D8C-6C9A-82F9-4471-CDEF94038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8819A-F74D-AC30-155C-E1CC5AAA2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B6E34-EF59-4888-958C-B46824C1B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76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07EA-ED00-7C89-F6BD-866011B31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785095"/>
          </a:xfrm>
        </p:spPr>
        <p:txBody>
          <a:bodyPr>
            <a:normAutofit fontScale="90000"/>
          </a:bodyPr>
          <a:lstStyle/>
          <a:p>
            <a:r>
              <a:rPr lang="en-IN" sz="4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CP301 : Development Engineering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49F22-F56F-8111-C3FD-15727919A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4449" y="3733507"/>
            <a:ext cx="9563101" cy="2711837"/>
          </a:xfrm>
        </p:spPr>
        <p:txBody>
          <a:bodyPr>
            <a:normAutofit/>
          </a:bodyPr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Lipika Kabiraj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 IIT Ropar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by-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Priyanshu Gupta (2022MEB1330)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46B96-5811-7F40-E603-68BE7EB884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68" t="3935" r="5739"/>
          <a:stretch/>
        </p:blipFill>
        <p:spPr>
          <a:xfrm>
            <a:off x="5038725" y="1200150"/>
            <a:ext cx="2152649" cy="2351121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A4DA45F-5458-2C33-5EA5-1528305C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C423-47FF-40BD-AFB5-E9991E380F7C}" type="datetime1">
              <a:rPr lang="en-IN" smtClean="0"/>
              <a:t>11-06-2025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2DD42-1F74-43BA-A7AF-4D5833AC2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6E34-EF59-4888-958C-B46824C1B89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932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1FA73-2E42-CF9B-6BA0-9A66BDFC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165E-F957-4163-BD59-83C2BA8CFA6B}" type="datetime1">
              <a:rPr lang="en-IN" smtClean="0"/>
              <a:t>11-06-2025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BBAA6-074A-FE3F-2CA8-17880DC7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6E34-EF59-4888-958C-B46824C1B891}" type="slidenum">
              <a:rPr lang="en-IN" smtClean="0"/>
              <a:t>10</a:t>
            </a:fld>
            <a:endParaRPr lang="en-IN"/>
          </a:p>
        </p:txBody>
      </p:sp>
      <p:pic>
        <p:nvPicPr>
          <p:cNvPr id="6" name="Picture 5" descr="A close-up of a triangle&#10;&#10;AI-generated content may be incorrect.">
            <a:extLst>
              <a:ext uri="{FF2B5EF4-FFF2-40B4-BE49-F238E27FC236}">
                <a16:creationId xmlns:a16="http://schemas.microsoft.com/office/drawing/2014/main" id="{7641455E-B4CC-EEB6-A788-A48B6F1FE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922" y="408074"/>
            <a:ext cx="9114155" cy="339483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B635C1-A4F3-1C27-4938-6113396512C1}"/>
              </a:ext>
            </a:extLst>
          </p:cNvPr>
          <p:cNvSpPr txBox="1"/>
          <p:nvPr/>
        </p:nvSpPr>
        <p:spPr>
          <a:xfrm>
            <a:off x="2791690" y="3890859"/>
            <a:ext cx="660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Spray images of Carbopol gel 0.10% wt.  at different mass flow rates</a:t>
            </a:r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27699-5B3B-8CE0-6204-E46D3EC75A7A}"/>
              </a:ext>
            </a:extLst>
          </p:cNvPr>
          <p:cNvSpPr txBox="1"/>
          <p:nvPr/>
        </p:nvSpPr>
        <p:spPr>
          <a:xfrm>
            <a:off x="1538922" y="4717473"/>
            <a:ext cx="9215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At low pressure, the spray forms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twisted ribbons and long ligaments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showing delayed breakup and resistance to atomization.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Higher pressure improves spray shape, but the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core remains dense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with a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longer breakup length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than water.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762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2227B-0C0A-C73D-1358-13062D00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165E-F957-4163-BD59-83C2BA8CFA6B}" type="datetime1">
              <a:rPr lang="en-IN" smtClean="0"/>
              <a:t>11-06-2025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D2E70-30F9-1136-3768-782F1504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6E34-EF59-4888-958C-B46824C1B891}" type="slidenum">
              <a:rPr lang="en-IN" smtClean="0"/>
              <a:t>11</a:t>
            </a:fld>
            <a:endParaRPr lang="en-IN"/>
          </a:p>
        </p:txBody>
      </p:sp>
      <p:pic>
        <p:nvPicPr>
          <p:cNvPr id="6" name="Picture 5" descr="A black and white image of a funnel&#10;&#10;AI-generated content may be incorrect.">
            <a:extLst>
              <a:ext uri="{FF2B5EF4-FFF2-40B4-BE49-F238E27FC236}">
                <a16:creationId xmlns:a16="http://schemas.microsoft.com/office/drawing/2014/main" id="{B010AD61-0397-9415-F328-0F0EF93C0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361805"/>
            <a:ext cx="9376064" cy="36097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877F4D-81B9-EA82-3CB1-270531E348FC}"/>
              </a:ext>
            </a:extLst>
          </p:cNvPr>
          <p:cNvSpPr txBox="1"/>
          <p:nvPr/>
        </p:nvSpPr>
        <p:spPr>
          <a:xfrm>
            <a:off x="3013364" y="4281055"/>
            <a:ext cx="684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Spray images of Carbopol gel 0.35% wt. At different mass flow rates.</a:t>
            </a:r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553AB-D2C1-1081-54E5-B1C621BDFB4B}"/>
              </a:ext>
            </a:extLst>
          </p:cNvPr>
          <p:cNvSpPr txBox="1"/>
          <p:nvPr/>
        </p:nvSpPr>
        <p:spPr>
          <a:xfrm>
            <a:off x="1485900" y="4998027"/>
            <a:ext cx="9642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At low pressure, the gel exits as a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thin filament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 visible spray cone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severe resistance to atomization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At higher pressures, a cone forms but is dominated by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thick, web-like ligaments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poor droplet breakup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861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84D3B-9A17-7784-D4C2-1CF4D4DA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165E-F957-4163-BD59-83C2BA8CFA6B}" type="datetime1">
              <a:rPr lang="en-IN" smtClean="0"/>
              <a:t>11-06-2025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675B3-F928-744C-4F48-1548BC40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6E34-EF59-4888-958C-B46824C1B891}" type="slidenum">
              <a:rPr lang="en-IN" smtClean="0"/>
              <a:t>12</a:t>
            </a:fld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3B93551-F9D8-28E5-676C-30D411F2F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9" y="1"/>
            <a:ext cx="11693548" cy="64018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E3D3B2-4D1B-FBFC-6EB9-BFBF01870B02}"/>
              </a:ext>
            </a:extLst>
          </p:cNvPr>
          <p:cNvSpPr txBox="1"/>
          <p:nvPr/>
        </p:nvSpPr>
        <p:spPr>
          <a:xfrm>
            <a:off x="1790701" y="6311613"/>
            <a:ext cx="9086850" cy="584775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/>
              <a:t>Figure  Spray images of (a–e) Water, (f–j) 0.10 wt.% Carbopol gel, and (k–o) 0.35 wt.%. Carbopol gel at various injection pressures (ΔP) and mass flow rates.</a:t>
            </a:r>
            <a:endParaRPr lang="en-IN" sz="1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5A6AFE-0E2A-D1A5-6781-0686E5FDDA24}"/>
              </a:ext>
            </a:extLst>
          </p:cNvPr>
          <p:cNvSpPr txBox="1"/>
          <p:nvPr/>
        </p:nvSpPr>
        <p:spPr>
          <a:xfrm rot="16200000">
            <a:off x="541463" y="1046535"/>
            <a:ext cx="9672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/>
              <a:t>Water</a:t>
            </a:r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59685-00A6-A569-0AF5-A81F996C4A80}"/>
              </a:ext>
            </a:extLst>
          </p:cNvPr>
          <p:cNvSpPr txBox="1"/>
          <p:nvPr/>
        </p:nvSpPr>
        <p:spPr>
          <a:xfrm rot="16200000">
            <a:off x="174363" y="2733732"/>
            <a:ext cx="142446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/>
              <a:t>Carbopol gel 0.10 wt.%</a:t>
            </a:r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B4F017-3B59-3633-950A-96452F56DA95}"/>
              </a:ext>
            </a:extLst>
          </p:cNvPr>
          <p:cNvSpPr txBox="1"/>
          <p:nvPr/>
        </p:nvSpPr>
        <p:spPr>
          <a:xfrm rot="16200000">
            <a:off x="174363" y="4856365"/>
            <a:ext cx="142446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/>
              <a:t>Carbopol gel 0.35 wt.%</a:t>
            </a:r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390ACE-46CB-3165-2C30-739D75AD6620}"/>
              </a:ext>
            </a:extLst>
          </p:cNvPr>
          <p:cNvSpPr txBox="1"/>
          <p:nvPr/>
        </p:nvSpPr>
        <p:spPr>
          <a:xfrm>
            <a:off x="1209763" y="371475"/>
            <a:ext cx="8667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/>
              <a:t>0.25 bar</a:t>
            </a:r>
            <a:br>
              <a:rPr lang="en-US" sz="1200"/>
            </a:br>
            <a:r>
              <a:rPr lang="en-US" sz="1200"/>
              <a:t>0.006 kg/s</a:t>
            </a:r>
            <a:endParaRPr lang="en-IN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72A1DF-4314-FAB8-F365-20CD5D7019CF}"/>
              </a:ext>
            </a:extLst>
          </p:cNvPr>
          <p:cNvSpPr txBox="1"/>
          <p:nvPr/>
        </p:nvSpPr>
        <p:spPr>
          <a:xfrm>
            <a:off x="3286301" y="371474"/>
            <a:ext cx="8667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/>
              <a:t>0.71 bar</a:t>
            </a:r>
            <a:br>
              <a:rPr lang="en-US" sz="1200"/>
            </a:br>
            <a:r>
              <a:rPr lang="en-US" sz="1200"/>
              <a:t>0.011 kg/s</a:t>
            </a:r>
            <a:endParaRPr lang="en-IN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872248-8604-2011-0F7B-4158D41682CF}"/>
              </a:ext>
            </a:extLst>
          </p:cNvPr>
          <p:cNvSpPr txBox="1"/>
          <p:nvPr/>
        </p:nvSpPr>
        <p:spPr>
          <a:xfrm>
            <a:off x="5362839" y="285901"/>
            <a:ext cx="8667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/>
              <a:t>1.53 bar</a:t>
            </a:r>
            <a:br>
              <a:rPr lang="en-US" sz="1200"/>
            </a:br>
            <a:r>
              <a:rPr lang="en-US" sz="1200"/>
              <a:t>0.017 kg/s</a:t>
            </a:r>
            <a:endParaRPr lang="en-IN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D8A54B-F941-DB82-8707-BA18E8B4C527}"/>
              </a:ext>
            </a:extLst>
          </p:cNvPr>
          <p:cNvSpPr txBox="1"/>
          <p:nvPr/>
        </p:nvSpPr>
        <p:spPr>
          <a:xfrm>
            <a:off x="7439377" y="354807"/>
            <a:ext cx="8667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/>
              <a:t>3.01 bar</a:t>
            </a:r>
            <a:br>
              <a:rPr lang="en-US" sz="1200"/>
            </a:br>
            <a:r>
              <a:rPr lang="en-US" sz="1200"/>
              <a:t>0.023 kg/s</a:t>
            </a:r>
            <a:endParaRPr lang="en-IN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BA33EA-26CF-EF19-9D4F-85A1231F92C0}"/>
              </a:ext>
            </a:extLst>
          </p:cNvPr>
          <p:cNvSpPr txBox="1"/>
          <p:nvPr/>
        </p:nvSpPr>
        <p:spPr>
          <a:xfrm>
            <a:off x="9454135" y="354806"/>
            <a:ext cx="8667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/>
              <a:t>7.62 bar</a:t>
            </a:r>
            <a:br>
              <a:rPr lang="en-US" sz="1200"/>
            </a:br>
            <a:r>
              <a:rPr lang="en-US" sz="1200"/>
              <a:t>0.051 kg/s</a:t>
            </a:r>
            <a:endParaRPr lang="en-IN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6377E4-046F-0402-CD00-DC6F93991E36}"/>
              </a:ext>
            </a:extLst>
          </p:cNvPr>
          <p:cNvSpPr txBox="1"/>
          <p:nvPr/>
        </p:nvSpPr>
        <p:spPr>
          <a:xfrm>
            <a:off x="1114513" y="2440786"/>
            <a:ext cx="8667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/>
              <a:t>1.53 bar</a:t>
            </a:r>
            <a:br>
              <a:rPr lang="en-US" sz="1200"/>
            </a:br>
            <a:r>
              <a:rPr lang="en-US" sz="1200"/>
              <a:t>0.021 kg/s</a:t>
            </a:r>
            <a:endParaRPr lang="en-IN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62C3F2-0F82-106E-63EB-AEDF190FC791}"/>
              </a:ext>
            </a:extLst>
          </p:cNvPr>
          <p:cNvSpPr txBox="1"/>
          <p:nvPr/>
        </p:nvSpPr>
        <p:spPr>
          <a:xfrm>
            <a:off x="3191051" y="2440785"/>
            <a:ext cx="8667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/>
              <a:t>3.41 bar</a:t>
            </a:r>
            <a:br>
              <a:rPr lang="en-US" sz="1200"/>
            </a:br>
            <a:r>
              <a:rPr lang="en-US" sz="1200"/>
              <a:t>0.022 kg/s</a:t>
            </a:r>
            <a:endParaRPr lang="en-IN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2989BA-DC92-3A97-73F8-432596290F02}"/>
              </a:ext>
            </a:extLst>
          </p:cNvPr>
          <p:cNvSpPr txBox="1"/>
          <p:nvPr/>
        </p:nvSpPr>
        <p:spPr>
          <a:xfrm>
            <a:off x="5267589" y="2355212"/>
            <a:ext cx="8667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/>
              <a:t>5.57 bar</a:t>
            </a:r>
            <a:br>
              <a:rPr lang="en-US" sz="1200"/>
            </a:br>
            <a:r>
              <a:rPr lang="en-US" sz="1200"/>
              <a:t>0.036 kg/s</a:t>
            </a:r>
            <a:endParaRPr lang="en-IN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5AC722-9E68-3E92-7982-7F59274C5F5C}"/>
              </a:ext>
            </a:extLst>
          </p:cNvPr>
          <p:cNvSpPr txBox="1"/>
          <p:nvPr/>
        </p:nvSpPr>
        <p:spPr>
          <a:xfrm>
            <a:off x="7344127" y="2424118"/>
            <a:ext cx="8667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/>
              <a:t>7.08 bar</a:t>
            </a:r>
            <a:br>
              <a:rPr lang="en-US" sz="1200"/>
            </a:br>
            <a:r>
              <a:rPr lang="en-US" sz="1200"/>
              <a:t>0.038 kg/s</a:t>
            </a:r>
            <a:endParaRPr lang="en-IN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6A3993-8A63-7C6F-56EE-317D94FD7DE0}"/>
              </a:ext>
            </a:extLst>
          </p:cNvPr>
          <p:cNvSpPr txBox="1"/>
          <p:nvPr/>
        </p:nvSpPr>
        <p:spPr>
          <a:xfrm>
            <a:off x="9358885" y="2424117"/>
            <a:ext cx="8667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/>
              <a:t>8.62 bar</a:t>
            </a:r>
            <a:br>
              <a:rPr lang="en-US" sz="1200"/>
            </a:br>
            <a:r>
              <a:rPr lang="en-US" sz="1200"/>
              <a:t>0.041 kg/s</a:t>
            </a:r>
            <a:endParaRPr lang="en-IN" sz="1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462428-78CE-8225-47BC-B26721EFF23D}"/>
              </a:ext>
            </a:extLst>
          </p:cNvPr>
          <p:cNvSpPr txBox="1"/>
          <p:nvPr/>
        </p:nvSpPr>
        <p:spPr>
          <a:xfrm>
            <a:off x="1133915" y="4522062"/>
            <a:ext cx="8667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/>
              <a:t>4.46 bar</a:t>
            </a:r>
            <a:br>
              <a:rPr lang="en-US" sz="1200"/>
            </a:br>
            <a:r>
              <a:rPr lang="en-US" sz="1200"/>
              <a:t>0.029 kg/s</a:t>
            </a:r>
            <a:endParaRPr lang="en-IN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0FBBD9-B2DA-4DD7-5626-26F14CE716BF}"/>
              </a:ext>
            </a:extLst>
          </p:cNvPr>
          <p:cNvSpPr txBox="1"/>
          <p:nvPr/>
        </p:nvSpPr>
        <p:spPr>
          <a:xfrm>
            <a:off x="3210453" y="4522061"/>
            <a:ext cx="8667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/>
              <a:t>4.75 bar</a:t>
            </a:r>
            <a:br>
              <a:rPr lang="en-US" sz="1200"/>
            </a:br>
            <a:r>
              <a:rPr lang="en-US" sz="1200"/>
              <a:t>0.031 kg/s</a:t>
            </a:r>
            <a:endParaRPr lang="en-IN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D1B153-EA3C-06A2-7DFC-D26C0D071610}"/>
              </a:ext>
            </a:extLst>
          </p:cNvPr>
          <p:cNvSpPr txBox="1"/>
          <p:nvPr/>
        </p:nvSpPr>
        <p:spPr>
          <a:xfrm>
            <a:off x="5286991" y="4436488"/>
            <a:ext cx="8667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/>
              <a:t>5.65 bar</a:t>
            </a:r>
            <a:br>
              <a:rPr lang="en-US" sz="1200"/>
            </a:br>
            <a:r>
              <a:rPr lang="en-US" sz="1200"/>
              <a:t>0.033 kg/s</a:t>
            </a:r>
            <a:endParaRPr lang="en-IN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559E82-7381-04ED-3800-2BA18E4306D7}"/>
              </a:ext>
            </a:extLst>
          </p:cNvPr>
          <p:cNvSpPr txBox="1"/>
          <p:nvPr/>
        </p:nvSpPr>
        <p:spPr>
          <a:xfrm>
            <a:off x="7363529" y="4505394"/>
            <a:ext cx="8667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/>
              <a:t>5.72 bar</a:t>
            </a:r>
            <a:br>
              <a:rPr lang="en-US" sz="1200"/>
            </a:br>
            <a:r>
              <a:rPr lang="en-US" sz="1200"/>
              <a:t>0.034 kg/s</a:t>
            </a:r>
            <a:endParaRPr lang="en-IN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BAC8E2-2F03-C22A-3F2C-59E9787A4C58}"/>
              </a:ext>
            </a:extLst>
          </p:cNvPr>
          <p:cNvSpPr txBox="1"/>
          <p:nvPr/>
        </p:nvSpPr>
        <p:spPr>
          <a:xfrm>
            <a:off x="9378287" y="4505393"/>
            <a:ext cx="8667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/>
              <a:t>6.42 bar</a:t>
            </a:r>
            <a:br>
              <a:rPr lang="en-US" sz="1200"/>
            </a:br>
            <a:r>
              <a:rPr lang="en-US" sz="1200"/>
              <a:t>0.038 kg/s</a:t>
            </a:r>
            <a:endParaRPr lang="en-IN" sz="1200"/>
          </a:p>
        </p:txBody>
      </p:sp>
    </p:spTree>
    <p:extLst>
      <p:ext uri="{BB962C8B-B14F-4D97-AF65-F5344CB8AC3E}">
        <p14:creationId xmlns:p14="http://schemas.microsoft.com/office/powerpoint/2010/main" val="745830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C189-1346-B32C-73A4-4FF7C1CC5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31"/>
            <a:ext cx="8524009" cy="923348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Spray Angle and breakup length</a:t>
            </a:r>
            <a:endParaRPr lang="en-I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B3B5C-07DD-7416-6A39-B1F690C1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165E-F957-4163-BD59-83C2BA8CFA6B}" type="datetime1">
              <a:rPr lang="en-IN" smtClean="0"/>
              <a:t>11-06-2025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DF7BD-52D3-60EC-2F84-86E08BD1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6E34-EF59-4888-958C-B46824C1B891}" type="slidenum">
              <a:rPr lang="en-IN" smtClean="0"/>
              <a:t>13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C5992B-8CBD-CAB4-59BF-95A6155D9A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" t="15363" r="64636" b="35710"/>
          <a:stretch/>
        </p:blipFill>
        <p:spPr bwMode="auto">
          <a:xfrm>
            <a:off x="1081000" y="1583170"/>
            <a:ext cx="5046687" cy="43708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FA79A2-6B73-5868-7C71-6CE07FCD6AA5}"/>
              </a:ext>
            </a:extLst>
          </p:cNvPr>
          <p:cNvSpPr txBox="1"/>
          <p:nvPr/>
        </p:nvSpPr>
        <p:spPr>
          <a:xfrm>
            <a:off x="6369627" y="1849582"/>
            <a:ext cx="5309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 </a:t>
            </a:r>
            <a:r>
              <a:rPr lang="en-IN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breakup length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 the distance from the nozzle tip to the point where the web like ligaments appear. </a:t>
            </a:r>
          </a:p>
          <a:p>
            <a:endParaRPr lang="en-IN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</a:t>
            </a:r>
            <a:r>
              <a:rPr lang="en-IN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spray angle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 the full angle of the liquid filming forming the cone shape. </a:t>
            </a:r>
          </a:p>
          <a:p>
            <a:endParaRPr lang="en-IN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Measured using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Matlab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software from averaging 50 images .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8301D-41B7-67F3-3A63-40D2165A3955}"/>
              </a:ext>
            </a:extLst>
          </p:cNvPr>
          <p:cNvSpPr txBox="1"/>
          <p:nvPr/>
        </p:nvSpPr>
        <p:spPr>
          <a:xfrm>
            <a:off x="1492136" y="5970504"/>
            <a:ext cx="439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spray angle and breakup length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319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89114-76B0-0A69-A3C1-9EA1AF81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165E-F957-4163-BD59-83C2BA8CFA6B}" type="datetime1">
              <a:rPr lang="en-IN" smtClean="0"/>
              <a:t>11-06-2025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081AD-4468-FE66-1316-3F238086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6E34-EF59-4888-958C-B46824C1B891}" type="slidenum">
              <a:rPr lang="en-IN" smtClean="0"/>
              <a:t>14</a:t>
            </a:fld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59CC89-6A5B-DF14-D7B3-77A86C54ED77}"/>
              </a:ext>
            </a:extLst>
          </p:cNvPr>
          <p:cNvGrpSpPr/>
          <p:nvPr/>
        </p:nvGrpSpPr>
        <p:grpSpPr>
          <a:xfrm>
            <a:off x="0" y="969059"/>
            <a:ext cx="11937019" cy="4457700"/>
            <a:chOff x="17868" y="254684"/>
            <a:chExt cx="11937019" cy="44577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0AA684-E51A-023F-6CB7-ECB96E52F9A2}"/>
                </a:ext>
              </a:extLst>
            </p:cNvPr>
            <p:cNvSpPr txBox="1"/>
            <p:nvPr/>
          </p:nvSpPr>
          <p:spPr>
            <a:xfrm>
              <a:off x="304800" y="254684"/>
              <a:ext cx="6147809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N" sz="18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Breakup length with respect to mass flow rate</a:t>
              </a:r>
            </a:p>
            <a:p>
              <a:endParaRPr lang="en-IN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9EEC486-DA0B-2EE4-08CE-2C6BE03D4675}"/>
                </a:ext>
              </a:extLst>
            </p:cNvPr>
            <p:cNvGrpSpPr/>
            <p:nvPr/>
          </p:nvGrpSpPr>
          <p:grpSpPr>
            <a:xfrm>
              <a:off x="6452611" y="254684"/>
              <a:ext cx="5502276" cy="4457700"/>
              <a:chOff x="6564312" y="692423"/>
              <a:chExt cx="5502276" cy="4457700"/>
            </a:xfrm>
          </p:grpSpPr>
          <p:pic>
            <p:nvPicPr>
              <p:cNvPr id="7" name="Graphic 3">
                <a:extLst>
                  <a:ext uri="{FF2B5EF4-FFF2-40B4-BE49-F238E27FC236}">
                    <a16:creationId xmlns:a16="http://schemas.microsoft.com/office/drawing/2014/main" id="{48174532-5B56-4B9D-9E22-A56F0B4B0D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25792" t="10209" r="13583"/>
              <a:stretch/>
            </p:blipFill>
            <p:spPr bwMode="auto">
              <a:xfrm>
                <a:off x="6564312" y="692423"/>
                <a:ext cx="5502275" cy="4457700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188F2B-6836-7DCE-3E94-FC73109D1AD6}"/>
                  </a:ext>
                </a:extLst>
              </p:cNvPr>
              <p:cNvSpPr txBox="1"/>
              <p:nvPr/>
            </p:nvSpPr>
            <p:spPr>
              <a:xfrm>
                <a:off x="6689726" y="692423"/>
                <a:ext cx="537686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Spray cone angle vs mass flow rate of the liquid</a:t>
                </a:r>
                <a:endParaRPr lang="en-IN"/>
              </a:p>
            </p:txBody>
          </p:sp>
        </p:grpSp>
        <p:pic>
          <p:nvPicPr>
            <p:cNvPr id="6" name="Graphic 4">
              <a:extLst>
                <a:ext uri="{FF2B5EF4-FFF2-40B4-BE49-F238E27FC236}">
                  <a16:creationId xmlns:a16="http://schemas.microsoft.com/office/drawing/2014/main" id="{7102BC22-F49B-5283-B509-24D3D9249A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6751" t="5348" r="7733" b="8609"/>
            <a:stretch/>
          </p:blipFill>
          <p:spPr bwMode="auto">
            <a:xfrm>
              <a:off x="17868" y="577849"/>
              <a:ext cx="6560156" cy="4088368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E2B6DB16-152D-DA56-EB56-139830FB5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547"/>
            <a:ext cx="8524009" cy="923348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Breakup length and Spray Angle </a:t>
            </a:r>
            <a:endParaRPr lang="en-I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77CCBA-0846-E041-9D02-5BE607FCF52A}"/>
              </a:ext>
            </a:extLst>
          </p:cNvPr>
          <p:cNvSpPr txBox="1"/>
          <p:nvPr/>
        </p:nvSpPr>
        <p:spPr>
          <a:xfrm>
            <a:off x="1988130" y="5530361"/>
            <a:ext cx="856856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Calibri" panose="020F0502020204030204"/>
                <a:cs typeface="Calibri" panose="020F0502020204030204"/>
              </a:rPr>
              <a:t>Breakup length of water generally decreases with increasing mass flow rates. 0.10% and 0.35% gel has higher breakup length due to yield stress effects.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Calibri" panose="020F0502020204030204"/>
                <a:cs typeface="Calibri" panose="020F0502020204030204"/>
              </a:rPr>
              <a:t>Water shows higher spray cone angle. 0.35% wt. Gel has significantly narrower cone angles due to its high yield stress.</a:t>
            </a:r>
          </a:p>
        </p:txBody>
      </p:sp>
    </p:spTree>
    <p:extLst>
      <p:ext uri="{BB962C8B-B14F-4D97-AF65-F5344CB8AC3E}">
        <p14:creationId xmlns:p14="http://schemas.microsoft.com/office/powerpoint/2010/main" val="3746740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E960-D4B7-6D76-2777-975051AF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82145" cy="944130"/>
          </a:xfrm>
        </p:spPr>
        <p:txBody>
          <a:bodyPr>
            <a:norm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Effect of liquid composition on droplets</a:t>
            </a: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461D5-7087-7DC3-5B42-2BF8F8342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165E-F957-4163-BD59-83C2BA8CFA6B}" type="datetime1">
              <a:rPr lang="en-IN" smtClean="0"/>
              <a:t>11-06-2025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6F031-AEFB-01C7-0F6A-D2B768CE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6E34-EF59-4888-958C-B46824C1B891}" type="slidenum">
              <a:rPr lang="en-IN" smtClean="0"/>
              <a:t>15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6E5BCA-90C8-FF8F-9EC1-61D5DC626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136525"/>
            <a:ext cx="3117109" cy="54791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6C6D54-E16A-4D31-E852-10671CD5011B}"/>
              </a:ext>
            </a:extLst>
          </p:cNvPr>
          <p:cNvSpPr txBox="1"/>
          <p:nvPr/>
        </p:nvSpPr>
        <p:spPr>
          <a:xfrm>
            <a:off x="8780154" y="5682769"/>
            <a:ext cx="3126849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600" i="0" kern="100">
                <a:effectLst/>
                <a:latin typeface="Times New Roman"/>
                <a:ea typeface="Calibri"/>
                <a:cs typeface="Times New Roman"/>
              </a:rPr>
              <a:t>Radial locations of the interested region where the drop sizing was performed</a:t>
            </a:r>
            <a:r>
              <a:rPr lang="en-IN" sz="1600" kern="100">
                <a:latin typeface="Times New Roman"/>
                <a:ea typeface="Calibri"/>
                <a:cs typeface="Times New Roman"/>
              </a:rPr>
              <a:t>. All dimensions in mm.</a:t>
            </a:r>
            <a:endParaRPr lang="en-IN" sz="1600" i="1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165D59-01CD-7C63-8165-ED80D67BBD96}"/>
                  </a:ext>
                </a:extLst>
              </p:cNvPr>
              <p:cNvSpPr txBox="1"/>
              <p:nvPr/>
            </p:nvSpPr>
            <p:spPr>
              <a:xfrm>
                <a:off x="-104775" y="997527"/>
                <a:ext cx="7669357" cy="2147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576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1800" kern="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SMD is defined as the ratio of the total volume to the total surface area of droplets, which is mathematically shown by Eq.,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800" kern="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stands for the size of all droplets passing each interested location</a:t>
                </a:r>
                <a:endParaRPr lang="en-IN" sz="1800" kern="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𝑆𝑀𝐷</m:t>
                      </m:r>
                      <m:r>
                        <a:rPr lang="en-IN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IN" sz="1800" kern="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165D59-01CD-7C63-8165-ED80D67BB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775" y="997527"/>
                <a:ext cx="7669357" cy="2147063"/>
              </a:xfrm>
              <a:prstGeom prst="rect">
                <a:avLst/>
              </a:prstGeom>
              <a:blipFill>
                <a:blip r:embed="rId3"/>
                <a:stretch>
                  <a:fillRect t="-1705" r="-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9" name="Picture 3">
            <a:extLst>
              <a:ext uri="{FF2B5EF4-FFF2-40B4-BE49-F238E27FC236}">
                <a16:creationId xmlns:a16="http://schemas.microsoft.com/office/drawing/2014/main" id="{10DA488C-100E-8A98-022D-85F18B159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126" y="3428999"/>
            <a:ext cx="1790700" cy="162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1">
            <a:extLst>
              <a:ext uri="{FF2B5EF4-FFF2-40B4-BE49-F238E27FC236}">
                <a16:creationId xmlns:a16="http://schemas.microsoft.com/office/drawing/2014/main" id="{3FE5427E-EB9F-F9F5-0780-C82CDE711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62" y="3440953"/>
            <a:ext cx="1616075" cy="162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2">
            <a:extLst>
              <a:ext uri="{FF2B5EF4-FFF2-40B4-BE49-F238E27FC236}">
                <a16:creationId xmlns:a16="http://schemas.microsoft.com/office/drawing/2014/main" id="{E3743DE8-75A0-6488-2D75-A1E11B73F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48" y="3429000"/>
            <a:ext cx="1622425" cy="162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468C5CD4-0072-9D2A-04DC-031828E0A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291" y="2687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4D318AB5-B7EA-6340-9BAB-DA4D33F8C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291" y="2348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3828CE8-D741-23CD-5DB7-2A27552C4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291" y="3970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5EAB16E7-729F-1414-846D-9F17BA949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485" y="5189894"/>
            <a:ext cx="654957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(a)                                                (b)                                                           (c)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14.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Images of droplets region (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3.68 mm ×3.68 mm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captured using high speed camera and LDM. (a) - Carbopol gel 0.10 wt.% at 6 bar injection pressure. (b)- Carbopol gel 0.10 wt.% at 4 bar injection pressure (c) - Water at 6 bar injection pressure.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202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005B1-2ED3-0911-2BCD-958FB3CDF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165E-F957-4163-BD59-83C2BA8CFA6B}" type="datetime1">
              <a:rPr lang="en-IN" smtClean="0"/>
              <a:t>11-06-2025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69677-B0A8-5EF9-6A8E-997D2C6C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6E34-EF59-4888-958C-B46824C1B891}" type="slidenum">
              <a:rPr lang="en-IN" smtClean="0"/>
              <a:t>16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1F04FF-31FC-6652-F5AF-F9EFB7B38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574"/>
          <a:stretch/>
        </p:blipFill>
        <p:spPr>
          <a:xfrm>
            <a:off x="1" y="629128"/>
            <a:ext cx="6576018" cy="50853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A6509D-B7C6-15B4-7108-47C65EDFA72D}"/>
              </a:ext>
            </a:extLst>
          </p:cNvPr>
          <p:cNvSpPr txBox="1"/>
          <p:nvPr/>
        </p:nvSpPr>
        <p:spPr>
          <a:xfrm>
            <a:off x="6686551" y="1120676"/>
            <a:ext cx="55054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I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for water and different Carbopol gels.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Across all cases, the droplet size is smallest at the spray </a:t>
            </a:r>
            <a:r>
              <a:rPr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(R = 0 mm).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32  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increases toward the edges.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The core receives the highest shear, leading to finer atomization.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179F13-6D93-898B-EF5A-BC3FB52E21A7}"/>
              </a:ext>
            </a:extLst>
          </p:cNvPr>
          <p:cNvSpPr txBox="1"/>
          <p:nvPr/>
        </p:nvSpPr>
        <p:spPr>
          <a:xfrm>
            <a:off x="348819" y="5613613"/>
            <a:ext cx="6452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Drop sizing across the width of the spray for various flow rates locations for the spray</a:t>
            </a:r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9657C3D-508B-93DA-5501-0CAF114B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82145" cy="944130"/>
          </a:xfrm>
        </p:spPr>
        <p:txBody>
          <a:bodyPr>
            <a:norm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Effect of liquid composition on droplets</a:t>
            </a: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486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4780A-E8BC-61CD-774A-76E86A992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983A-8CA2-5D38-BD2F-AA33E867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29155" cy="1325563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Mass flow rate and Discharge Coefficient</a:t>
            </a:r>
            <a:endParaRPr lang="en-I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02EE9-7C80-2542-F6D5-36BCDAEE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165E-F957-4163-BD59-83C2BA8CFA6B}" type="datetime1">
              <a:rPr lang="en-IN" smtClean="0"/>
              <a:t>11-06-2025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02751-9942-1A3A-6A52-35B01670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6E34-EF59-4888-958C-B46824C1B891}" type="slidenum">
              <a:rPr lang="en-IN" smtClean="0"/>
              <a:t>17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B789E9-16A3-3ED1-0480-2BE0C222B3AE}"/>
              </a:ext>
            </a:extLst>
          </p:cNvPr>
          <p:cNvSpPr txBox="1"/>
          <p:nvPr/>
        </p:nvSpPr>
        <p:spPr>
          <a:xfrm>
            <a:off x="0" y="4802019"/>
            <a:ext cx="51833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Mass flow rate of the sample liquid with respect to injection pressure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16A1C8-3280-188A-9868-C947A8EB3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8481"/>
            <a:ext cx="5910015" cy="3618377"/>
          </a:xfrm>
          <a:prstGeom prst="rect">
            <a:avLst/>
          </a:prstGeom>
        </p:spPr>
      </p:pic>
      <p:pic>
        <p:nvPicPr>
          <p:cNvPr id="3" name="Graphic 3">
            <a:extLst>
              <a:ext uri="{FF2B5EF4-FFF2-40B4-BE49-F238E27FC236}">
                <a16:creationId xmlns:a16="http://schemas.microsoft.com/office/drawing/2014/main" id="{E1DE4DC4-390D-0DBE-8883-171F651E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7299" y="1038481"/>
            <a:ext cx="5183389" cy="4022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A12167-6BF8-C205-14C7-7D0E9203CA0A}"/>
              </a:ext>
            </a:extLst>
          </p:cNvPr>
          <p:cNvSpPr txBox="1"/>
          <p:nvPr/>
        </p:nvSpPr>
        <p:spPr>
          <a:xfrm>
            <a:off x="7346372" y="5232283"/>
            <a:ext cx="3841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Discharge Coefficient of the sample liquid with respect to injection pressure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049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FB47-B0A4-BF08-0B94-112CB662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819" y="136525"/>
            <a:ext cx="2992581" cy="1006475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I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B154C-2512-75EB-9980-EF615D0D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165E-F957-4163-BD59-83C2BA8CFA6B}" type="datetime1">
              <a:rPr lang="en-IN" smtClean="0"/>
              <a:t>11-06-2025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48D2B-0089-24C1-50CB-D3A7541F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6E34-EF59-4888-958C-B46824C1B891}" type="slidenum">
              <a:rPr lang="en-IN" smtClean="0"/>
              <a:t>18</a:t>
            </a:fld>
            <a:endParaRPr lang="en-I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34745FC-D51D-CDD4-B7C7-6493CA513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5121" name="Picture 1" descr="The structure of the atomizers for (a) Swirl atomizer A and (b) Swirl ...">
            <a:extLst>
              <a:ext uri="{FF2B5EF4-FFF2-40B4-BE49-F238E27FC236}">
                <a16:creationId xmlns:a16="http://schemas.microsoft.com/office/drawing/2014/main" id="{7239F942-391B-2A20-109D-892FC0DEF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64" y="2901644"/>
            <a:ext cx="3419106" cy="308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9508A010-7242-D532-655B-113838DE0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905849"/>
            <a:ext cx="38550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Liquid propellant rocket engine with injector face baffles.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1E61044-2602-3237-7A63-64E96BB2F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5124" name="Picture 3" descr="Self-Propelled Sprayers | John Deere US">
            <a:extLst>
              <a:ext uri="{FF2B5EF4-FFF2-40B4-BE49-F238E27FC236}">
                <a16:creationId xmlns:a16="http://schemas.microsoft.com/office/drawing/2014/main" id="{548321A4-5E87-68AE-7E47-B62BB6446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646" y="2712336"/>
            <a:ext cx="5462154" cy="307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B7FB6FCB-E2D6-115A-816D-BFDA3F2EB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691" y="5786204"/>
            <a:ext cx="53731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Pressure-swirl nozzles ensure fine droplet formation and even coverage, making them ideal for large-scale farming operations. (Credit: John Deere)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0C682D-99AA-BB7F-C4C6-9186EAD860EF}"/>
              </a:ext>
            </a:extLst>
          </p:cNvPr>
          <p:cNvSpPr txBox="1"/>
          <p:nvPr/>
        </p:nvSpPr>
        <p:spPr>
          <a:xfrm>
            <a:off x="523010" y="1143000"/>
            <a:ext cx="109381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Combustion and Propulsion: Used in aerospace engines and gas turbines for efficient fuel-air mixing and improved combustion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Spray-Based Delivery: Widely applied in pharmaceuticals, agriculture, and food processing for uniform droplet formation in sprays and drying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Safety Systems: Employed in fire suppression systems to disperse extinguishing agents effectively through fine, hollow-cone sprays.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412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1B0C7-C359-3F90-8BA3-C3CEE17A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7548"/>
            <a:ext cx="2743201" cy="1022627"/>
          </a:xfrm>
        </p:spPr>
        <p:txBody>
          <a:bodyPr>
            <a:normAutofit/>
          </a:bodyPr>
          <a:lstStyle/>
          <a:p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68D7B-1719-553E-6F71-AFA0A701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165E-F957-4163-BD59-83C2BA8CFA6B}" type="datetime1">
              <a:rPr lang="en-IN" smtClean="0"/>
              <a:t>11-06-2025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A5CCE-2B60-5865-2226-678E9D30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6E34-EF59-4888-958C-B46824C1B891}" type="slidenum">
              <a:rPr lang="en-IN" smtClean="0"/>
              <a:t>19</a:t>
            </a:fld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DBDDDDF-FD95-DBFD-9651-10C5DA093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789183"/>
              </p:ext>
            </p:extLst>
          </p:nvPr>
        </p:nvGraphicFramePr>
        <p:xfrm>
          <a:off x="838199" y="1592365"/>
          <a:ext cx="10280074" cy="4174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0074">
                  <a:extLst>
                    <a:ext uri="{9D8B030D-6E8A-4147-A177-3AD203B41FA5}">
                      <a16:colId xmlns:a16="http://schemas.microsoft.com/office/drawing/2014/main" val="3472986557"/>
                    </a:ext>
                  </a:extLst>
                </a:gridCol>
              </a:tblGrid>
              <a:tr h="1590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/>
                        <a:t>Spray Pattern &amp; Breakup</a:t>
                      </a:r>
                      <a:endParaRPr lang="en-IN"/>
                    </a:p>
                    <a:p>
                      <a:pPr marL="342900" indent="-342900">
                        <a:buAutoNum type="alphaLcParenBoth"/>
                      </a:pPr>
                      <a:r>
                        <a:rPr lang="en-US"/>
                        <a:t>Water forms a stable hollow cone with early breakup and fine droplets.</a:t>
                      </a:r>
                    </a:p>
                    <a:p>
                      <a:pPr marL="342900" indent="-342900">
                        <a:buAutoNum type="alphaLcParenBoth"/>
                      </a:pPr>
                      <a:r>
                        <a:rPr lang="en-US" b="1"/>
                        <a:t>Carbopol gels</a:t>
                      </a:r>
                      <a:r>
                        <a:rPr lang="en-US"/>
                        <a:t> (esp. 0.35 wt.%) show delayed breakup, thicker ligaments, and poor atomization at low pressures.</a:t>
                      </a:r>
                    </a:p>
                    <a:p>
                      <a:pPr marL="342900" indent="-342900">
                        <a:buAutoNum type="alphaLcParenBoth"/>
                      </a:pPr>
                      <a:r>
                        <a:rPr lang="en-US"/>
                        <a:t>Higher pressure improves gel atomization, but still lags behind water.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37693"/>
                  </a:ext>
                </a:extLst>
              </a:tr>
              <a:tr h="1292135">
                <a:tc>
                  <a:txBody>
                    <a:bodyPr/>
                    <a:lstStyle/>
                    <a:p>
                      <a:r>
                        <a:rPr lang="en-IN"/>
                        <a:t>Flow &amp; Discharge Coefficient (Cd)</a:t>
                      </a:r>
                    </a:p>
                    <a:p>
                      <a:pPr marL="342900" indent="-342900">
                        <a:buAutoNum type="alphaLcParenBoth"/>
                      </a:pPr>
                      <a:r>
                        <a:rPr lang="en-US"/>
                        <a:t>Mass flow rate increases with pressure for all fluids.</a:t>
                      </a:r>
                    </a:p>
                    <a:p>
                      <a:pPr marL="342900" indent="-342900">
                        <a:buAutoNum type="alphaLcParenBoth"/>
                      </a:pPr>
                      <a:r>
                        <a:rPr lang="en-US"/>
                        <a:t>Gels resist flow at low pressure; </a:t>
                      </a:r>
                      <a:r>
                        <a:rPr lang="en-US" b="1"/>
                        <a:t>shear-thinning</a:t>
                      </a:r>
                      <a:r>
                        <a:rPr lang="en-US"/>
                        <a:t> improves flow at high pressure.</a:t>
                      </a:r>
                    </a:p>
                    <a:p>
                      <a:pPr marL="342900" indent="-342900">
                        <a:buAutoNum type="alphaLcParenBoth"/>
                      </a:pPr>
                      <a:r>
                        <a:rPr lang="en-US"/>
                        <a:t>Water maintains steady Cd; gels show lower Cd at low pressure, improving with pressure.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029065"/>
                  </a:ext>
                </a:extLst>
              </a:tr>
              <a:tr h="1292135">
                <a:tc>
                  <a:txBody>
                    <a:bodyPr/>
                    <a:lstStyle/>
                    <a:p>
                      <a:r>
                        <a:rPr lang="en-US"/>
                        <a:t>Breakup Length, Cone Angle, Droplet Size</a:t>
                      </a:r>
                    </a:p>
                    <a:p>
                      <a:pPr marL="342900" indent="-342900">
                        <a:buAutoNum type="alphaLcParenBoth"/>
                      </a:pPr>
                      <a:r>
                        <a:rPr lang="en-US" b="1"/>
                        <a:t>Breakup length decreases</a:t>
                      </a:r>
                      <a:r>
                        <a:rPr lang="en-US"/>
                        <a:t>, and </a:t>
                      </a:r>
                      <a:r>
                        <a:rPr lang="en-US" b="1"/>
                        <a:t>cone angle increases</a:t>
                      </a:r>
                      <a:r>
                        <a:rPr lang="en-US"/>
                        <a:t> with pressure.</a:t>
                      </a:r>
                    </a:p>
                    <a:p>
                      <a:pPr marL="342900" indent="-342900">
                        <a:buAutoNum type="alphaLcParenBoth"/>
                      </a:pPr>
                      <a:r>
                        <a:rPr lang="en-US"/>
                        <a:t>Water has widest angles; 0.35 wt.% gel has narrowest due to viscoelasticity.</a:t>
                      </a:r>
                    </a:p>
                    <a:p>
                      <a:pPr marL="342900" indent="-342900">
                        <a:buAutoNum type="alphaLcParenBoth"/>
                      </a:pPr>
                      <a:r>
                        <a:rPr lang="en-US" b="1"/>
                        <a:t>Droplets are smallest at spray center</a:t>
                      </a:r>
                      <a:r>
                        <a:rPr lang="en-US"/>
                        <a:t>, coarser at edges; higher gel concentration = larger droplets.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442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4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F2DA7-84B3-4355-00C6-C6AFB71D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091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Title of Project 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Hybrid Atomizer for shear-thinning fluids</a:t>
            </a:r>
            <a:endParaRPr lang="en-IN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237EC-1355-C1A6-EB1A-5DFA35D5F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165E-F957-4163-BD59-83C2BA8CFA6B}" type="datetime1">
              <a:rPr lang="en-IN" smtClean="0"/>
              <a:t>11-06-2025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E41DF-3353-9DD9-5BD5-45B9ADB0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6E34-EF59-4888-958C-B46824C1B891}" type="slidenum">
              <a:rPr lang="en-IN" smtClean="0"/>
              <a:t>2</a:t>
            </a:fld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6E90F9-6E4E-6AEA-BABD-2310E9B6E9C9}"/>
              </a:ext>
            </a:extLst>
          </p:cNvPr>
          <p:cNvCxnSpPr/>
          <p:nvPr/>
        </p:nvCxnSpPr>
        <p:spPr>
          <a:xfrm>
            <a:off x="1366684" y="3706762"/>
            <a:ext cx="97339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120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000F-A9C5-0C5F-B742-A746B0BFA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165E-F957-4163-BD59-83C2BA8CFA6B}" type="datetime1">
              <a:rPr lang="en-IN" smtClean="0"/>
              <a:t>11-06-2025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5DFEC-F3A1-BF5E-62DC-4C9BF939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6E34-EF59-4888-958C-B46824C1B891}" type="slidenum">
              <a:rPr lang="en-IN" smtClean="0"/>
              <a:t>20</a:t>
            </a:fld>
            <a:endParaRPr lang="en-IN"/>
          </a:p>
        </p:txBody>
      </p:sp>
      <p:pic>
        <p:nvPicPr>
          <p:cNvPr id="6146" name="Picture 2" descr="Minimalist thank you slide with gratitude message at center, adorned with colorful autumn leaves &amp; pastel color accents.">
            <a:extLst>
              <a:ext uri="{FF2B5EF4-FFF2-40B4-BE49-F238E27FC236}">
                <a16:creationId xmlns:a16="http://schemas.microsoft.com/office/drawing/2014/main" id="{B89799D0-C117-15E7-4B7E-2F2243D53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3" y="0"/>
            <a:ext cx="12069093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E0BF87-F2A6-106D-6145-CF61068B4789}"/>
              </a:ext>
            </a:extLst>
          </p:cNvPr>
          <p:cNvSpPr/>
          <p:nvPr/>
        </p:nvSpPr>
        <p:spPr>
          <a:xfrm>
            <a:off x="3581400" y="3678382"/>
            <a:ext cx="5029200" cy="945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715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B09FB-521E-1903-0242-68BCFCC6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165E-F957-4163-BD59-83C2BA8CFA6B}" type="datetime1">
              <a:rPr lang="en-IN" smtClean="0"/>
              <a:t>11-06-2025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145C7-29FA-FDA4-7ED9-4D7B80A6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6E34-EF59-4888-958C-B46824C1B891}" type="slidenum">
              <a:rPr lang="en-IN" smtClean="0"/>
              <a:t>21</a:t>
            </a:fld>
            <a:endParaRPr lang="en-IN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6CB1EB4-B46E-E07A-C7BC-829901F3C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475" t="49894"/>
          <a:stretch/>
        </p:blipFill>
        <p:spPr>
          <a:xfrm>
            <a:off x="743231" y="363683"/>
            <a:ext cx="5740349" cy="52474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04A163-5EC3-5E18-DC1B-F36832562F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758" y="3371648"/>
            <a:ext cx="2966103" cy="16585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67774E-D0F1-68B0-3C28-4CE2F3093C47}"/>
              </a:ext>
            </a:extLst>
          </p:cNvPr>
          <p:cNvSpPr txBox="1"/>
          <p:nvPr/>
        </p:nvSpPr>
        <p:spPr>
          <a:xfrm>
            <a:off x="2130136" y="5278582"/>
            <a:ext cx="30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Fig. Experimental Rig</a:t>
            </a:r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E41A06-4281-D08A-8556-0D7B5730E515}"/>
              </a:ext>
            </a:extLst>
          </p:cNvPr>
          <p:cNvSpPr txBox="1"/>
          <p:nvPr/>
        </p:nvSpPr>
        <p:spPr>
          <a:xfrm>
            <a:off x="7384977" y="5030211"/>
            <a:ext cx="3668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Fig. Section of the atomizer used in the experiment</a:t>
            </a:r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555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A202E-DFD2-F5F4-A61F-CB4248436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165E-F957-4163-BD59-83C2BA8CFA6B}" type="datetime1">
              <a:rPr lang="en-IN" smtClean="0"/>
              <a:t>11-06-2025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D3997-B434-8499-AFE9-1DFD5B17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6E34-EF59-4888-958C-B46824C1B891}" type="slidenum">
              <a:rPr lang="en-IN" smtClean="0"/>
              <a:t>22</a:t>
            </a:fld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BE0AAF-7EF3-7761-9866-96BCF378E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743869"/>
              </p:ext>
            </p:extLst>
          </p:nvPr>
        </p:nvGraphicFramePr>
        <p:xfrm>
          <a:off x="960783" y="377319"/>
          <a:ext cx="5679009" cy="400764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10045">
                  <a:extLst>
                    <a:ext uri="{9D8B030D-6E8A-4147-A177-3AD203B41FA5}">
                      <a16:colId xmlns:a16="http://schemas.microsoft.com/office/drawing/2014/main" val="3636050767"/>
                    </a:ext>
                  </a:extLst>
                </a:gridCol>
                <a:gridCol w="852219">
                  <a:extLst>
                    <a:ext uri="{9D8B030D-6E8A-4147-A177-3AD203B41FA5}">
                      <a16:colId xmlns:a16="http://schemas.microsoft.com/office/drawing/2014/main" val="238936983"/>
                    </a:ext>
                  </a:extLst>
                </a:gridCol>
                <a:gridCol w="643349">
                  <a:extLst>
                    <a:ext uri="{9D8B030D-6E8A-4147-A177-3AD203B41FA5}">
                      <a16:colId xmlns:a16="http://schemas.microsoft.com/office/drawing/2014/main" val="1282329828"/>
                    </a:ext>
                  </a:extLst>
                </a:gridCol>
                <a:gridCol w="643349">
                  <a:extLst>
                    <a:ext uri="{9D8B030D-6E8A-4147-A177-3AD203B41FA5}">
                      <a16:colId xmlns:a16="http://schemas.microsoft.com/office/drawing/2014/main" val="3670784645"/>
                    </a:ext>
                  </a:extLst>
                </a:gridCol>
                <a:gridCol w="643349">
                  <a:extLst>
                    <a:ext uri="{9D8B030D-6E8A-4147-A177-3AD203B41FA5}">
                      <a16:colId xmlns:a16="http://schemas.microsoft.com/office/drawing/2014/main" val="3161040883"/>
                    </a:ext>
                  </a:extLst>
                </a:gridCol>
                <a:gridCol w="643349">
                  <a:extLst>
                    <a:ext uri="{9D8B030D-6E8A-4147-A177-3AD203B41FA5}">
                      <a16:colId xmlns:a16="http://schemas.microsoft.com/office/drawing/2014/main" val="1449358741"/>
                    </a:ext>
                  </a:extLst>
                </a:gridCol>
                <a:gridCol w="643349">
                  <a:extLst>
                    <a:ext uri="{9D8B030D-6E8A-4147-A177-3AD203B41FA5}">
                      <a16:colId xmlns:a16="http://schemas.microsoft.com/office/drawing/2014/main" val="3715106438"/>
                    </a:ext>
                  </a:extLst>
                </a:gridCol>
              </a:tblGrid>
              <a:tr h="4080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a​</a:t>
                      </a:r>
                      <a:endParaRPr lang="en-IN" sz="12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b​</a:t>
                      </a:r>
                      <a:endParaRPr lang="en-IN" sz="12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c​</a:t>
                      </a:r>
                      <a:endParaRPr lang="en-IN" sz="12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d​</a:t>
                      </a:r>
                      <a:endParaRPr lang="en-IN" sz="12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e​</a:t>
                      </a:r>
                      <a:endParaRPr lang="en-IN" sz="12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8628283"/>
                  </a:ext>
                </a:extLst>
              </a:tr>
              <a:tr h="3366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ΔP, bar​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Water​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0.25​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0.71​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1.53​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3.01​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7.62​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4364496"/>
                  </a:ext>
                </a:extLst>
              </a:tr>
              <a:tr h="5701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 flow rate​ (kg/s)​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0.006​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0.011​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0.016​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0.023​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0.051​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175259"/>
                  </a:ext>
                </a:extLst>
              </a:tr>
              <a:tr h="2895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f​</a:t>
                      </a:r>
                      <a:endParaRPr lang="en-IN" sz="12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g​</a:t>
                      </a:r>
                      <a:endParaRPr lang="en-IN" sz="12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h​</a:t>
                      </a:r>
                      <a:endParaRPr lang="en-IN" sz="12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i​</a:t>
                      </a:r>
                      <a:endParaRPr lang="en-IN" sz="12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j​</a:t>
                      </a:r>
                      <a:endParaRPr lang="en-IN" sz="12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8336548"/>
                  </a:ext>
                </a:extLst>
              </a:tr>
              <a:tr h="4509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ΔP, bar​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Carbopol gel 0.10 % wt.​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1.53​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3.41​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5.57​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7.08​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8.62​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640198"/>
                  </a:ext>
                </a:extLst>
              </a:tr>
              <a:tr h="4710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 flow rate​ (kg/s)​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0.021​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0.0239​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0.0368​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0.0386​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0.0419​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937418"/>
                  </a:ext>
                </a:extLst>
              </a:tr>
              <a:tr h="3969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k​</a:t>
                      </a:r>
                      <a:endParaRPr lang="en-IN" sz="12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l​</a:t>
                      </a:r>
                      <a:endParaRPr lang="en-IN" sz="12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m​</a:t>
                      </a:r>
                      <a:endParaRPr lang="en-IN" sz="12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n​</a:t>
                      </a:r>
                      <a:endParaRPr lang="en-IN" sz="12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o​</a:t>
                      </a:r>
                      <a:endParaRPr lang="en-IN" sz="12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1930305"/>
                  </a:ext>
                </a:extLst>
              </a:tr>
              <a:tr h="4239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ΔP, bar​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Carbopol gel 0.35% wt.​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4.46​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4.75​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5.65​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5.72​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6.42​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7640388"/>
                  </a:ext>
                </a:extLst>
              </a:tr>
              <a:tr h="6602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 flow rate​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kg/s​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0.029​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0.031​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0.033​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0.034​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0.038​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86735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98761B-062B-2348-45D6-E02F8FF71BD3}"/>
              </a:ext>
            </a:extLst>
          </p:cNvPr>
          <p:cNvSpPr txBox="1"/>
          <p:nvPr/>
        </p:nvSpPr>
        <p:spPr>
          <a:xfrm>
            <a:off x="633847" y="4539660"/>
            <a:ext cx="6005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IN" sz="1600" i="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Injection pressure (ΔP) and mass flow rate data corresponding to the spray images shown in Fig. 7 for Water, 0.10 wt.% Carbopol gel, and 0.35 wt.% Carbopol gel.</a:t>
            </a:r>
            <a:endParaRPr lang="en-IN" sz="1600" i="1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4E76A5-C13B-08C2-66BC-F73364449E33}"/>
              </a:ext>
            </a:extLst>
          </p:cNvPr>
          <p:cNvSpPr txBox="1"/>
          <p:nvPr/>
        </p:nvSpPr>
        <p:spPr>
          <a:xfrm>
            <a:off x="6930737" y="1381990"/>
            <a:ext cx="5101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Findings-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Water forms a fine, symmetric spray at moderate pressures, while 0.10 wt.% Carbopol shows delayed breakup with thicker spray sheets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0.35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wt.% Carbopol exhibits jet-like flow at low pressure and forms web-like, distorted sprays at higher pressures.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Increasing gel concentration suppresses atomization, requiring more pressure for breakup and resulting in longer breakup lengths and narrower spray cones.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36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C80B-97A3-D130-E978-803463130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183934"/>
            <a:ext cx="3713018" cy="881784"/>
          </a:xfrm>
        </p:spPr>
        <p:txBody>
          <a:bodyPr>
            <a:normAutofit/>
          </a:bodyPr>
          <a:lstStyle/>
          <a:p>
            <a:r>
              <a:rPr lang="en-IN" sz="360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endParaRPr lang="en-I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9A667-8873-450E-BB00-0271FDE70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1" y="1378816"/>
            <a:ext cx="1164907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Atomization</a:t>
            </a:r>
            <a:r>
              <a:rPr lang="en-US" sz="2400">
                <a:latin typeface="Times New Roman"/>
                <a:cs typeface="Times New Roman"/>
              </a:rPr>
              <a:t> is widely observed in nature (e.g., rain, ocean waves) and is a frequent phenomenon in industries (e.g., </a:t>
            </a:r>
            <a:r>
              <a:rPr lang="en-US" sz="2400" i="1">
                <a:latin typeface="Times New Roman"/>
                <a:cs typeface="Times New Roman"/>
              </a:rPr>
              <a:t>agriculture, pharmacy, propulsion</a:t>
            </a:r>
            <a:r>
              <a:rPr lang="en-US" sz="2400">
                <a:latin typeface="Times New Roman"/>
                <a:cs typeface="Times New Roman"/>
              </a:rPr>
              <a:t>).</a:t>
            </a:r>
          </a:p>
          <a:p>
            <a:r>
              <a:rPr lang="en-US" sz="2400">
                <a:latin typeface="Times New Roman"/>
                <a:cs typeface="Times New Roman"/>
              </a:rPr>
              <a:t>The size distribution of droplets from atomization is very critical for the combustion of liquid fuels and other applications.</a:t>
            </a:r>
          </a:p>
          <a:p>
            <a:r>
              <a:rPr lang="en-US" sz="2400">
                <a:latin typeface="Times New Roman"/>
                <a:cs typeface="Times New Roman"/>
              </a:rPr>
              <a:t>Liquid propellants/fuels have advantages like controlled throttling, ease of atomization, but lack safety.</a:t>
            </a:r>
          </a:p>
          <a:p>
            <a:r>
              <a:rPr lang="en-US" sz="2400">
                <a:latin typeface="Times New Roman"/>
                <a:cs typeface="Times New Roman"/>
              </a:rPr>
              <a:t>Gel propellants offer safety while handling and ease of atomization by using liquid propellant atomizers like 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mpinging jets, pressure-swirl, and air-blast atomizers.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Gel propellants are non-Newtonian, shear-thinning, and yield stress fluids.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Atomization of gel propellants requires application of high shear rates, which is a challenge.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F58FBA2-4FE6-69D4-DFA0-C1183C0A6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26A9-53F3-4395-A0F0-1003E7C9EB57}" type="datetime1">
              <a:rPr lang="en-IN" smtClean="0"/>
              <a:t>11-06-2025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FD52C-1A88-A165-8948-350B596F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6E34-EF59-4888-958C-B46824C1B89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91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54774-0BD0-3F4F-D166-41527D893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165E-F957-4163-BD59-83C2BA8CFA6B}" type="datetime1">
              <a:rPr lang="en-IN" smtClean="0"/>
              <a:t>11-06-2025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545CA-A614-B2F6-62F2-3F538039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6E34-EF59-4888-958C-B46824C1B891}" type="slidenum">
              <a:rPr lang="en-IN" smtClean="0"/>
              <a:t>4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4CC74C-FB1D-4387-EDCF-9F210EBEE20E}"/>
              </a:ext>
            </a:extLst>
          </p:cNvPr>
          <p:cNvSpPr txBox="1"/>
          <p:nvPr/>
        </p:nvSpPr>
        <p:spPr>
          <a:xfrm>
            <a:off x="578285" y="294968"/>
            <a:ext cx="602057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2. </a:t>
            </a:r>
            <a:r>
              <a:rPr lang="en-IN" sz="3600" dirty="0">
                <a:latin typeface="Times New Roman"/>
                <a:cs typeface="Times New Roman"/>
              </a:rPr>
              <a:t>Background and Theory</a:t>
            </a:r>
            <a:endParaRPr lang="en-I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E6F3A1E-2A8D-92A6-D646-65701F8852A9}"/>
              </a:ext>
            </a:extLst>
          </p:cNvPr>
          <p:cNvSpPr txBox="1"/>
          <p:nvPr/>
        </p:nvSpPr>
        <p:spPr>
          <a:xfrm>
            <a:off x="579595" y="939058"/>
            <a:ext cx="11610962" cy="59400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Times New Roman"/>
                <a:ea typeface="Calibri" panose="020F0502020204030204"/>
                <a:cs typeface="Calibri" panose="020F0502020204030204"/>
              </a:rPr>
              <a:t>Atomization and Pressure-swirl Atomizer</a:t>
            </a:r>
            <a:endParaRPr lang="en-US" sz="2000" b="1">
              <a:latin typeface="Times New Roman"/>
              <a:ea typeface="Calibri" panose="020F0502020204030204"/>
              <a:cs typeface="Times New Roman"/>
            </a:endParaRPr>
          </a:p>
          <a:p>
            <a:pPr lvl="1"/>
            <a:r>
              <a:rPr lang="en-US" sz="2000" dirty="0">
                <a:latin typeface="Times New Roman"/>
                <a:ea typeface="Calibri" panose="020F0502020204030204"/>
                <a:cs typeface="Calibri" panose="020F0502020204030204"/>
              </a:rPr>
              <a:t>Atomization is a process of disintegrating a bulk liquid into fine droplets, enhancing surface area . Various atomization technique such as pressure-swirl, </a:t>
            </a:r>
            <a:r>
              <a:rPr lang="en-US" sz="2000" dirty="0" err="1">
                <a:latin typeface="Times New Roman"/>
                <a:ea typeface="Calibri" panose="020F0502020204030204"/>
                <a:cs typeface="Calibri" panose="020F0502020204030204"/>
              </a:rPr>
              <a:t>airblast</a:t>
            </a:r>
            <a:r>
              <a:rPr lang="en-US" sz="2000" dirty="0">
                <a:latin typeface="Times New Roman"/>
                <a:ea typeface="Calibri" panose="020F0502020204030204"/>
                <a:cs typeface="Calibri" panose="020F0502020204030204"/>
              </a:rPr>
              <a:t>, ultrasonic and </a:t>
            </a:r>
            <a:r>
              <a:rPr lang="en-US" sz="2000" dirty="0" err="1">
                <a:latin typeface="Times New Roman"/>
                <a:ea typeface="Calibri" panose="020F0502020204030204"/>
                <a:cs typeface="Calibri" panose="020F0502020204030204"/>
              </a:rPr>
              <a:t>elctrostatic</a:t>
            </a:r>
            <a:r>
              <a:rPr lang="en-US" sz="2000" dirty="0">
                <a:latin typeface="Times New Roman"/>
                <a:ea typeface="Calibri" panose="020F0502020204030204"/>
                <a:cs typeface="Calibri" panose="020F0502020204030204"/>
              </a:rPr>
              <a:t> methods.</a:t>
            </a:r>
            <a:endParaRPr lang="en-US" sz="2000" b="1">
              <a:latin typeface="Times New Roman"/>
              <a:ea typeface="Calibri" panose="020F0502020204030204"/>
              <a:cs typeface="Times New Roman"/>
            </a:endParaRPr>
          </a:p>
          <a:p>
            <a:r>
              <a:rPr lang="en-US" sz="2000" dirty="0">
                <a:latin typeface="Times New Roman"/>
                <a:ea typeface="Calibri" panose="020F0502020204030204"/>
                <a:cs typeface="Calibri" panose="020F0502020204030204"/>
              </a:rPr>
              <a:t>  The pressure-swirl atomizer imparts angular momentum to the liquid, forming a hollow cone spray.</a:t>
            </a:r>
            <a:endParaRPr lang="en-US" sz="200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Times New Roman"/>
                <a:ea typeface="Calibri" panose="020F0502020204030204"/>
                <a:cs typeface="Calibri" panose="020F0502020204030204"/>
              </a:rPr>
              <a:t>Evolution of Atomization Technology</a:t>
            </a:r>
            <a:endParaRPr lang="en-US" sz="2000">
              <a:ea typeface="Calibri"/>
              <a:cs typeface="Calibri"/>
            </a:endParaRPr>
          </a:p>
          <a:p>
            <a:pPr lvl="1"/>
            <a:r>
              <a:rPr lang="en-US" sz="2000" dirty="0">
                <a:latin typeface="Times New Roman"/>
                <a:ea typeface="Calibri" panose="020F0502020204030204"/>
                <a:cs typeface="Calibri" panose="020F0502020204030204"/>
              </a:rPr>
              <a:t>The 19th century marked the advent of mechanical atomizers, notably in combustion engines.</a:t>
            </a:r>
            <a:endParaRPr lang="en-US" sz="2000">
              <a:ea typeface="Calibri"/>
              <a:cs typeface="Calibri"/>
            </a:endParaRPr>
          </a:p>
          <a:p>
            <a:pPr lvl="1"/>
            <a:r>
              <a:rPr lang="en-US" sz="2000" dirty="0">
                <a:latin typeface="Times New Roman"/>
                <a:ea typeface="Calibri" panose="020F0502020204030204"/>
                <a:cs typeface="Calibri" panose="020F0502020204030204"/>
              </a:rPr>
              <a:t>In 21st century, precise atomizers are needed in the fields  like pharmaceuticals and additive manufacturing.</a:t>
            </a:r>
            <a:endParaRPr lang="en-US" sz="200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Times New Roman"/>
                <a:ea typeface="Calibri" panose="020F0502020204030204"/>
                <a:cs typeface="Calibri" panose="020F0502020204030204"/>
              </a:rPr>
              <a:t>Spray Dynamics and Measurement Technique</a:t>
            </a:r>
            <a:r>
              <a:rPr lang="en-US" sz="2000" dirty="0">
                <a:latin typeface="Times New Roman"/>
                <a:ea typeface="Calibri" panose="020F0502020204030204"/>
                <a:cs typeface="Calibri" panose="020F0502020204030204"/>
              </a:rPr>
              <a:t>.</a:t>
            </a:r>
            <a:endParaRPr lang="en-US" sz="2000">
              <a:ea typeface="Calibri"/>
              <a:cs typeface="Calibri"/>
            </a:endParaRPr>
          </a:p>
          <a:p>
            <a:pPr lvl="1"/>
            <a:r>
              <a:rPr lang="en-US" sz="2000" dirty="0">
                <a:latin typeface="Times New Roman"/>
                <a:ea typeface="Calibri" panose="020F0502020204030204"/>
                <a:cs typeface="Calibri" panose="020F0502020204030204"/>
              </a:rPr>
              <a:t>Stages of atomization – liquid sheet formation, breakup into ligaments and finally droplet formation</a:t>
            </a:r>
            <a:endParaRPr lang="en-US" sz="2000">
              <a:ea typeface="Calibri"/>
              <a:cs typeface="Calibri"/>
            </a:endParaRPr>
          </a:p>
          <a:p>
            <a:pPr lvl="1"/>
            <a:r>
              <a:rPr lang="en-US" sz="2000" dirty="0">
                <a:latin typeface="Times New Roman"/>
                <a:ea typeface="Calibri" panose="020F0502020204030204"/>
                <a:cs typeface="Calibri" panose="020F0502020204030204"/>
              </a:rPr>
              <a:t>High speed imaging, laser diagnostics and computational fluid dynamics simulations can be employed to characterize sprays.</a:t>
            </a:r>
            <a:endParaRPr lang="en-US" sz="200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Times New Roman"/>
                <a:ea typeface="Calibri" panose="020F0502020204030204"/>
                <a:cs typeface="Calibri" panose="020F0502020204030204"/>
              </a:rPr>
              <a:t>Shear Thinning fluids</a:t>
            </a:r>
            <a:endParaRPr lang="en-US" sz="2000" dirty="0">
              <a:latin typeface="Times New Roman"/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sz="2000" dirty="0">
                <a:latin typeface="Times New Roman"/>
                <a:ea typeface="Calibri" panose="020F0502020204030204"/>
                <a:cs typeface="Calibri" panose="020F0502020204030204"/>
              </a:rPr>
              <a:t>Shear thinning fluids exhibits a decrease in viscosity with increasing shear rate.</a:t>
            </a:r>
            <a:endParaRPr lang="en-US" sz="200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Times New Roman"/>
                <a:ea typeface="Calibri" panose="020F0502020204030204"/>
                <a:cs typeface="Calibri" panose="020F0502020204030204"/>
              </a:rPr>
              <a:t>Discharge Coefficient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latin typeface="Times New Roman"/>
                <a:ea typeface="Calibri" panose="020F0502020204030204"/>
                <a:cs typeface="Calibri" panose="020F0502020204030204"/>
              </a:rPr>
              <a:t>  It is a dimensionless parameter evaluating the efficiency of fluid flow through the orifice.</a:t>
            </a:r>
            <a:endParaRPr lang="en-US" sz="2000">
              <a:ea typeface="Calibri"/>
              <a:cs typeface="Calibri"/>
            </a:endParaRPr>
          </a:p>
          <a:p>
            <a:pPr algn="ctr"/>
            <a:r>
              <a:rPr lang="en-US" sz="2000" dirty="0">
                <a:latin typeface="Times New Roman"/>
                <a:ea typeface="Calibri" panose="020F0502020204030204"/>
                <a:cs typeface="Calibri" panose="020F0502020204030204"/>
              </a:rPr>
              <a:t>C</a:t>
            </a:r>
            <a:r>
              <a:rPr lang="en-US" sz="2000" baseline="-25000" dirty="0">
                <a:latin typeface="Times New Roman"/>
                <a:ea typeface="Calibri" panose="020F0502020204030204"/>
                <a:cs typeface="Calibri" panose="020F0502020204030204"/>
              </a:rPr>
              <a:t>d</a:t>
            </a:r>
            <a:r>
              <a:rPr lang="en-US" sz="2000" dirty="0">
                <a:latin typeface="Times New Roman"/>
                <a:ea typeface="Calibri" panose="020F0502020204030204"/>
                <a:cs typeface="Calibri" panose="020F0502020204030204"/>
              </a:rPr>
              <a:t>= </a:t>
            </a:r>
            <a:r>
              <a:rPr lang="en-US" sz="2000" err="1">
                <a:latin typeface="Times New Roman"/>
                <a:ea typeface="Calibri" panose="020F0502020204030204"/>
                <a:cs typeface="Calibri" panose="020F0502020204030204"/>
              </a:rPr>
              <a:t>Q</a:t>
            </a:r>
            <a:r>
              <a:rPr lang="en-US" sz="2000" baseline="-25000" err="1">
                <a:latin typeface="Times New Roman"/>
                <a:ea typeface="Calibri" panose="020F0502020204030204"/>
                <a:cs typeface="Calibri" panose="020F0502020204030204"/>
              </a:rPr>
              <a:t>actual</a:t>
            </a:r>
            <a:r>
              <a:rPr lang="en-US" sz="2000" dirty="0">
                <a:latin typeface="Times New Roman"/>
                <a:ea typeface="Calibri" panose="020F0502020204030204"/>
                <a:cs typeface="Calibri" panose="020F0502020204030204"/>
              </a:rPr>
              <a:t>/</a:t>
            </a:r>
            <a:r>
              <a:rPr lang="en-US" sz="2000" err="1">
                <a:latin typeface="Times New Roman"/>
                <a:ea typeface="Calibri" panose="020F0502020204030204"/>
                <a:cs typeface="Calibri" panose="020F0502020204030204"/>
              </a:rPr>
              <a:t>Q</a:t>
            </a:r>
            <a:r>
              <a:rPr lang="en-US" sz="2000" baseline="-25000" err="1">
                <a:latin typeface="Times New Roman"/>
                <a:ea typeface="Calibri" panose="020F0502020204030204"/>
                <a:cs typeface="Calibri" panose="020F0502020204030204"/>
              </a:rPr>
              <a:t>ideal</a:t>
            </a:r>
            <a:r>
              <a:rPr lang="en-US" sz="2000" baseline="-25000" dirty="0">
                <a:latin typeface="Times New Roman"/>
                <a:ea typeface="Calibri" panose="020F0502020204030204"/>
                <a:cs typeface="Calibri" panose="020F0502020204030204"/>
              </a:rPr>
              <a:t> </a:t>
            </a:r>
            <a:r>
              <a:rPr lang="en-US" sz="2000" dirty="0">
                <a:latin typeface="Times New Roman"/>
                <a:ea typeface="Calibri" panose="020F0502020204030204"/>
                <a:cs typeface="Calibri" panose="020F0502020204030204"/>
              </a:rPr>
              <a:t> </a:t>
            </a:r>
            <a:endParaRPr lang="en-US" sz="2000">
              <a:ea typeface="Calibri"/>
              <a:cs typeface="Calibri"/>
            </a:endParaRPr>
          </a:p>
          <a:p>
            <a:endParaRPr lang="en-US" sz="2000" dirty="0">
              <a:latin typeface="Times New Roman"/>
              <a:ea typeface="Calibri" panose="020F0502020204030204"/>
              <a:cs typeface="Calibri"/>
            </a:endParaRPr>
          </a:p>
          <a:p>
            <a:endParaRPr lang="en-US" sz="2000" dirty="0">
              <a:latin typeface="Times New Roman"/>
              <a:ea typeface="Calibri" panose="020F0502020204030204"/>
              <a:cs typeface="Calibri"/>
            </a:endParaRPr>
          </a:p>
          <a:p>
            <a:endParaRPr lang="en-US" sz="2000" dirty="0">
              <a:latin typeface="Times New Roman"/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546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04DA-D806-19B2-3CE8-5ABDC5DFB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03" y="354734"/>
            <a:ext cx="6748393" cy="818717"/>
          </a:xfrm>
        </p:spPr>
        <p:txBody>
          <a:bodyPr>
            <a:noAutofit/>
          </a:bodyPr>
          <a:lstStyle/>
          <a:p>
            <a:r>
              <a:rPr lang="en-IN" sz="3600" dirty="0">
                <a:latin typeface="Times New Roman"/>
                <a:cs typeface="Times New Roman"/>
              </a:rPr>
              <a:t>3. Problem statement</a:t>
            </a:r>
            <a:r>
              <a:rPr lang="en-IN" sz="3200" dirty="0">
                <a:latin typeface="Times New Roman"/>
                <a:cs typeface="Times New Roman"/>
              </a:rPr>
              <a:t>		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81E56-20D5-2211-B125-5F893C7DE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03" y="1173451"/>
            <a:ext cx="11337097" cy="2806267"/>
          </a:xfrm>
        </p:spPr>
        <p:txBody>
          <a:bodyPr/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Efficient atomization of shear-thinning liquids like Carbopol gels is challenging due to their high viscosity and yield stress</a:t>
            </a:r>
            <a:r>
              <a:rPr lang="en-US" sz="2400" baseline="30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Existing pressure-swirl atomizers are optimized for Newtonian fluids like water, but their performance with non-Newtonian fluids is not well understood</a:t>
            </a:r>
            <a:r>
              <a:rPr lang="en-US" sz="2400" baseline="30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aims to compare the spray behavior of water and Carbopol gels under varying injection pressures (1–8 bar), and study spray characteristics:</a:t>
            </a:r>
          </a:p>
          <a:p>
            <a:pPr marL="0" indent="0">
              <a:buNone/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DF3D8-9003-59B8-FEDF-179CBC31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165E-F957-4163-BD59-83C2BA8CFA6B}" type="datetime1">
              <a:rPr lang="en-IN" smtClean="0"/>
              <a:t>11-06-2025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8DFF8-1B1D-9B3F-E30B-D844313C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6E34-EF59-4888-958C-B46824C1B891}" type="slidenum">
              <a:rPr lang="en-IN" smtClean="0"/>
              <a:t>5</a:t>
            </a:fld>
            <a:endParaRPr lang="en-IN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6183763-881A-ABF7-9A8E-25F8B952A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180741"/>
              </p:ext>
            </p:extLst>
          </p:nvPr>
        </p:nvGraphicFramePr>
        <p:xfrm>
          <a:off x="2025650" y="3979718"/>
          <a:ext cx="8140700" cy="1107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0350">
                  <a:extLst>
                    <a:ext uri="{9D8B030D-6E8A-4147-A177-3AD203B41FA5}">
                      <a16:colId xmlns:a16="http://schemas.microsoft.com/office/drawing/2014/main" val="3112029782"/>
                    </a:ext>
                  </a:extLst>
                </a:gridCol>
                <a:gridCol w="4070350">
                  <a:extLst>
                    <a:ext uri="{9D8B030D-6E8A-4147-A177-3AD203B41FA5}">
                      <a16:colId xmlns:a16="http://schemas.microsoft.com/office/drawing/2014/main" val="1803741496"/>
                    </a:ext>
                  </a:extLst>
                </a:gridCol>
              </a:tblGrid>
              <a:tr h="369252"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/>
                        </a:rPr>
                        <a:t>(a) Breakup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/>
                        </a:rPr>
                        <a:t>(d) Discharge coefficient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232044"/>
                  </a:ext>
                </a:extLst>
              </a:tr>
              <a:tr h="369252"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/>
                        </a:rPr>
                        <a:t>(b) Spray cone angle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/>
                        </a:rPr>
                        <a:t>(e) Droplet size distribution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585623"/>
                  </a:ext>
                </a:extLst>
              </a:tr>
              <a:tr h="369252"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/>
                        </a:rPr>
                        <a:t>(c) Mass flow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307665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A34A4231-1FC5-43A1-464A-88FCE229BC41}"/>
              </a:ext>
            </a:extLst>
          </p:cNvPr>
          <p:cNvSpPr txBox="1">
            <a:spLocks/>
          </p:cNvSpPr>
          <p:nvPr/>
        </p:nvSpPr>
        <p:spPr>
          <a:xfrm>
            <a:off x="4552949" y="6121399"/>
            <a:ext cx="2402647" cy="835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i="1" baseline="30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Natan B and Rahimi 2010</a:t>
            </a:r>
          </a:p>
          <a:p>
            <a:r>
              <a:rPr lang="en-US" sz="1200" i="1" baseline="30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Brenn et al. 2010</a:t>
            </a:r>
          </a:p>
          <a:p>
            <a:endParaRPr lang="en-IN" sz="1200" i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80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E9DC-6B8F-1784-FC48-00EFBE59B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29" y="1"/>
            <a:ext cx="3199171" cy="812800"/>
          </a:xfrm>
        </p:spPr>
        <p:txBody>
          <a:bodyPr>
            <a:normAutofit/>
          </a:bodyPr>
          <a:lstStyle/>
          <a:p>
            <a:r>
              <a:rPr lang="en-IN" sz="3600">
                <a:latin typeface="Times New Roman" panose="02020603050405020304" pitchFamily="18" charset="0"/>
                <a:cs typeface="Times New Roman" panose="02020603050405020304" pitchFamily="18" charset="0"/>
              </a:rPr>
              <a:t>4. Methodology</a:t>
            </a:r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9C76E-04A9-0F2D-1E74-35B85E00C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965200"/>
            <a:ext cx="6553200" cy="4806518"/>
          </a:xfrm>
        </p:spPr>
        <p:txBody>
          <a:bodyPr>
            <a:normAutofit fontScale="92500" lnSpcReduction="20000"/>
          </a:bodyPr>
          <a:lstStyle/>
          <a:p>
            <a:r>
              <a:rPr lang="en-I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Atomizer Configuration</a:t>
            </a:r>
          </a:p>
          <a:p>
            <a:pPr marL="971550" lvl="1" indent="-514350">
              <a:buAutoNum type="alphaLcParenBoth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Pressure-swirl atomizer with twin tangential inlets.</a:t>
            </a:r>
          </a:p>
          <a:p>
            <a:pPr marL="971550" lvl="1" indent="-514350">
              <a:buAutoNum type="alphaLcParenBoth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Forms hollow cone spray.</a:t>
            </a:r>
          </a:p>
          <a:p>
            <a:pPr marL="971550" lvl="1" indent="-514350">
              <a:buAutoNum type="alphaLcParenBoth"/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Test Rig &amp; Fluid Delivery</a:t>
            </a:r>
          </a:p>
          <a:p>
            <a:pPr marL="971550" lvl="1" indent="-514350">
              <a:buAutoNum type="alphaLcParenBoth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Cylindrical liquid reservoir with a piston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AutoNum type="alphaLcParenBoth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Pressure sensor at nozzle inlet</a:t>
            </a:r>
          </a:p>
          <a:p>
            <a:pPr marL="971550" lvl="1" indent="-514350">
              <a:buAutoNum type="alphaLcParenBoth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Piston position sensor to calculate the mass flow rate of liquid.</a:t>
            </a:r>
          </a:p>
          <a:p>
            <a:pPr marL="971550" lvl="1" indent="-514350">
              <a:buAutoNum type="alphaLcParenBoth"/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Test Fluids:</a:t>
            </a:r>
          </a:p>
          <a:p>
            <a:pPr marL="971550" lvl="1" indent="-514350">
              <a:buAutoNum type="alphaLcParenBoth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Water and Carbopol gels (0.10 wt.% and 0.35 wt.%) </a:t>
            </a:r>
          </a:p>
          <a:p>
            <a:pPr marL="971550" lvl="1" indent="-514350">
              <a:buAutoNum type="alphaLcParenBoth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viscosity-shear rate measured by the Anton Paar MCR 101 rheometer.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7E262-A2E5-CA05-6322-BE795CCC6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165E-F957-4163-BD59-83C2BA8CFA6B}" type="datetime1">
              <a:rPr lang="en-IN" smtClean="0"/>
              <a:t>11-06-2025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314BD-2A08-B9F3-2D1D-E9C04BAC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6E34-EF59-4888-958C-B46824C1B891}" type="slidenum">
              <a:rPr lang="en-IN" smtClean="0"/>
              <a:t>6</a:t>
            </a:fld>
            <a:endParaRPr lang="en-IN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B6CE049-EE16-3588-F6FF-80BF39116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475" t="49894"/>
          <a:stretch/>
        </p:blipFill>
        <p:spPr>
          <a:xfrm>
            <a:off x="6518488" y="0"/>
            <a:ext cx="5499117" cy="5163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5A820C-4EFA-6510-BC3D-022C8227D0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409" y="4886488"/>
            <a:ext cx="2966103" cy="16585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73C0A4F-28A7-915E-CF0F-7DD257799A30}"/>
              </a:ext>
            </a:extLst>
          </p:cNvPr>
          <p:cNvSpPr/>
          <p:nvPr/>
        </p:nvSpPr>
        <p:spPr>
          <a:xfrm>
            <a:off x="8963025" y="2371725"/>
            <a:ext cx="527264" cy="361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7996B4-C683-2236-9689-D2978ADBEE61}"/>
              </a:ext>
            </a:extLst>
          </p:cNvPr>
          <p:cNvCxnSpPr>
            <a:cxnSpLocks/>
          </p:cNvCxnSpPr>
          <p:nvPr/>
        </p:nvCxnSpPr>
        <p:spPr>
          <a:xfrm>
            <a:off x="8963025" y="2733675"/>
            <a:ext cx="73384" cy="21528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FE944C-615B-11B3-4355-A453D9262349}"/>
              </a:ext>
            </a:extLst>
          </p:cNvPr>
          <p:cNvCxnSpPr>
            <a:cxnSpLocks/>
          </p:cNvCxnSpPr>
          <p:nvPr/>
        </p:nvCxnSpPr>
        <p:spPr>
          <a:xfrm>
            <a:off x="9490289" y="2733675"/>
            <a:ext cx="2527316" cy="21528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07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DB232-181F-37C3-E584-101FF1E82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35" y="515269"/>
            <a:ext cx="2899065" cy="457200"/>
          </a:xfrm>
        </p:spPr>
        <p:txBody>
          <a:bodyPr>
            <a:normAutofit lnSpcReduction="1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Gel Composition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F2B93-3D83-ED2D-E4EB-6B06C75F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165E-F957-4163-BD59-83C2BA8CFA6B}" type="datetime1">
              <a:rPr lang="en-IN" smtClean="0"/>
              <a:t>11-06-2025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FB1D0-DBE0-E5AA-C26B-DF0B49A5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6E34-EF59-4888-958C-B46824C1B891}" type="slidenum">
              <a:rPr lang="en-IN" smtClean="0"/>
              <a:t>7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B19B56B-7826-D1D5-C127-532BC0E99B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6033079"/>
                  </p:ext>
                </p:extLst>
              </p:nvPr>
            </p:nvGraphicFramePr>
            <p:xfrm>
              <a:off x="1194955" y="1035584"/>
              <a:ext cx="10387445" cy="198502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80781">
                      <a:extLst>
                        <a:ext uri="{9D8B030D-6E8A-4147-A177-3AD203B41FA5}">
                          <a16:colId xmlns:a16="http://schemas.microsoft.com/office/drawing/2014/main" val="649315318"/>
                        </a:ext>
                      </a:extLst>
                    </a:gridCol>
                    <a:gridCol w="1058925">
                      <a:extLst>
                        <a:ext uri="{9D8B030D-6E8A-4147-A177-3AD203B41FA5}">
                          <a16:colId xmlns:a16="http://schemas.microsoft.com/office/drawing/2014/main" val="2207072666"/>
                        </a:ext>
                      </a:extLst>
                    </a:gridCol>
                    <a:gridCol w="1058925">
                      <a:extLst>
                        <a:ext uri="{9D8B030D-6E8A-4147-A177-3AD203B41FA5}">
                          <a16:colId xmlns:a16="http://schemas.microsoft.com/office/drawing/2014/main" val="1803300403"/>
                        </a:ext>
                      </a:extLst>
                    </a:gridCol>
                    <a:gridCol w="2512193">
                      <a:extLst>
                        <a:ext uri="{9D8B030D-6E8A-4147-A177-3AD203B41FA5}">
                          <a16:colId xmlns:a16="http://schemas.microsoft.com/office/drawing/2014/main" val="1314077558"/>
                        </a:ext>
                      </a:extLst>
                    </a:gridCol>
                    <a:gridCol w="1617267">
                      <a:extLst>
                        <a:ext uri="{9D8B030D-6E8A-4147-A177-3AD203B41FA5}">
                          <a16:colId xmlns:a16="http://schemas.microsoft.com/office/drawing/2014/main" val="2240199967"/>
                        </a:ext>
                      </a:extLst>
                    </a:gridCol>
                    <a:gridCol w="1184418">
                      <a:extLst>
                        <a:ext uri="{9D8B030D-6E8A-4147-A177-3AD203B41FA5}">
                          <a16:colId xmlns:a16="http://schemas.microsoft.com/office/drawing/2014/main" val="4046532728"/>
                        </a:ext>
                      </a:extLst>
                    </a:gridCol>
                    <a:gridCol w="1016011">
                      <a:extLst>
                        <a:ext uri="{9D8B030D-6E8A-4147-A177-3AD203B41FA5}">
                          <a16:colId xmlns:a16="http://schemas.microsoft.com/office/drawing/2014/main" val="1094729403"/>
                        </a:ext>
                      </a:extLst>
                    </a:gridCol>
                    <a:gridCol w="1058925">
                      <a:extLst>
                        <a:ext uri="{9D8B030D-6E8A-4147-A177-3AD203B41FA5}">
                          <a16:colId xmlns:a16="http://schemas.microsoft.com/office/drawing/2014/main" val="3716534367"/>
                        </a:ext>
                      </a:extLst>
                    </a:gridCol>
                  </a:tblGrid>
                  <a:tr h="62808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400" b="1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Sample </a:t>
                          </a:r>
                          <a:endParaRPr lang="en-IN" sz="1200" b="1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400" b="1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Water wt.%</a:t>
                          </a:r>
                          <a:endParaRPr lang="en-IN" sz="1200" b="1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400" b="1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Carbopol gel </a:t>
                          </a:r>
                          <a:br>
                            <a:rPr lang="en-US" sz="1400" b="1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1400" b="1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wt.%</a:t>
                          </a:r>
                          <a:endParaRPr lang="en-IN" sz="1200" b="1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400" b="1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Triethanolamine (TEA)</a:t>
                          </a:r>
                          <a:br>
                            <a:rPr lang="en-US" sz="1400" b="1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1400" b="1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wt.%</a:t>
                          </a:r>
                          <a:endParaRPr lang="en-IN" sz="1200" b="1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1" i="1" kern="100">
                                  <a:effectLst/>
                                  <a:latin typeface="Cambria Math" panose="02040503050406030204" pitchFamily="18" charset="0"/>
                                </a:rPr>
                                <m:t>𝛔</m:t>
                              </m:r>
                            </m:oMath>
                          </a14:m>
                          <a:r>
                            <a:rPr lang="en-US" sz="1400" b="1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:br>
                            <a:rPr lang="en-US" sz="1400" b="1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1400" b="1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400" b="1" kern="10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mN</a:t>
                          </a:r>
                          <a:r>
                            <a:rPr lang="en-US" sz="1400" b="1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m</a:t>
                          </a:r>
                          <a:r>
                            <a:rPr lang="en-US" sz="1400" b="1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r>
                            <a:rPr lang="en-US" sz="1400" b="1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br>
                            <a:rPr lang="en-US" sz="1400" b="1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1400" b="1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Surface</a:t>
                          </a:r>
                          <a:r>
                            <a:rPr lang="en-US" sz="1400" b="1" kern="100" baseline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tension</a:t>
                          </a:r>
                          <a:endParaRPr lang="en-IN" sz="1200" b="1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IN" sz="1400" b="1" i="1" kern="100">
                              <a:effectLst/>
                              <a:latin typeface="Cambria Math" panose="02040503050406030204" pitchFamily="18" charset="0"/>
                            </a:rPr>
                            <a:t>Yield stress</a:t>
                          </a:r>
                          <a:br>
                            <a:rPr lang="en-US" sz="1400" b="1" i="1" kern="100">
                              <a:effectLst/>
                              <a:latin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400" b="1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𝛕</m:t>
                                  </m:r>
                                </m:e>
                                <m:sub>
                                  <m:r>
                                    <a:rPr lang="en-US" sz="1400" b="1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𝐨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b="1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br>
                            <a:rPr lang="en-US" sz="1400" b="1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1400" b="1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(Pa s</a:t>
                          </a:r>
                          <a:r>
                            <a:rPr lang="en-US" sz="1400" b="1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r>
                            <a:rPr lang="en-US" sz="1400" b="1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IN" sz="1200" b="1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1" i="1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oMath>
                          </a14:m>
                          <a:r>
                            <a:rPr lang="en-US" sz="1400" b="1" kern="100">
                              <a:effectLst/>
                              <a:latin typeface="Times New Roman"/>
                              <a:cs typeface="Times New Roman"/>
                            </a:rPr>
                            <a:t> (-</a:t>
                          </a:r>
                          <a:r>
                            <a:rPr lang="en-US" sz="1400" b="1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400" b="1" kern="1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index</a:t>
                          </a:r>
                          <a:endParaRPr lang="en-IN" sz="1200" b="1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400" b="1" kern="100">
                              <a:effectLst/>
                              <a:latin typeface="Times New Roman"/>
                              <a:cs typeface="Times New Roman"/>
                            </a:rPr>
                            <a:t>K(-</a:t>
                          </a:r>
                          <a:r>
                            <a:rPr lang="en-US" sz="1400" b="1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br>
                            <a:rPr lang="en-US" sz="1400" b="1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1400" b="1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Consistency</a:t>
                          </a:r>
                          <a:endParaRPr lang="en-IN" sz="1200" b="1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18446453"/>
                      </a:ext>
                    </a:extLst>
                  </a:tr>
                  <a:tr h="42874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en-IN" sz="1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IN" sz="1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IN" sz="1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72</a:t>
                          </a:r>
                          <a:endParaRPr lang="en-IN" sz="1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n-IN" sz="1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n-IN" sz="1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n-IN" sz="1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96069151"/>
                      </a:ext>
                    </a:extLst>
                  </a:tr>
                  <a:tr h="39292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99.8</a:t>
                          </a:r>
                          <a:endParaRPr lang="en-IN" sz="1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0.10</a:t>
                          </a:r>
                          <a:endParaRPr lang="en-IN" sz="1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IN" sz="1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</a:t>
                          </a:r>
                          <a:endParaRPr lang="en-IN" sz="1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</a:t>
                          </a:r>
                          <a:endParaRPr lang="en-IN" sz="1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0.47</a:t>
                          </a:r>
                          <a:endParaRPr lang="en-IN" sz="1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5.0</a:t>
                          </a:r>
                          <a:endParaRPr lang="en-IN" sz="1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18429956"/>
                      </a:ext>
                    </a:extLst>
                  </a:tr>
                  <a:tr h="49380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99.55</a:t>
                          </a:r>
                          <a:endParaRPr lang="en-IN" sz="1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0.35</a:t>
                          </a:r>
                          <a:endParaRPr lang="en-IN" sz="1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IN" sz="1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</a:t>
                          </a:r>
                          <a:endParaRPr lang="en-IN" sz="1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25.3</a:t>
                          </a:r>
                          <a:endParaRPr lang="en-IN" sz="1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0.33</a:t>
                          </a:r>
                          <a:endParaRPr lang="en-IN" sz="1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37.1</a:t>
                          </a:r>
                          <a:endParaRPr lang="en-IN" sz="1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541806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B19B56B-7826-D1D5-C127-532BC0E99B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6033079"/>
                  </p:ext>
                </p:extLst>
              </p:nvPr>
            </p:nvGraphicFramePr>
            <p:xfrm>
              <a:off x="1194955" y="1035584"/>
              <a:ext cx="10387445" cy="198502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80781">
                      <a:extLst>
                        <a:ext uri="{9D8B030D-6E8A-4147-A177-3AD203B41FA5}">
                          <a16:colId xmlns:a16="http://schemas.microsoft.com/office/drawing/2014/main" val="649315318"/>
                        </a:ext>
                      </a:extLst>
                    </a:gridCol>
                    <a:gridCol w="1058925">
                      <a:extLst>
                        <a:ext uri="{9D8B030D-6E8A-4147-A177-3AD203B41FA5}">
                          <a16:colId xmlns:a16="http://schemas.microsoft.com/office/drawing/2014/main" val="2207072666"/>
                        </a:ext>
                      </a:extLst>
                    </a:gridCol>
                    <a:gridCol w="1058925">
                      <a:extLst>
                        <a:ext uri="{9D8B030D-6E8A-4147-A177-3AD203B41FA5}">
                          <a16:colId xmlns:a16="http://schemas.microsoft.com/office/drawing/2014/main" val="1803300403"/>
                        </a:ext>
                      </a:extLst>
                    </a:gridCol>
                    <a:gridCol w="2512193">
                      <a:extLst>
                        <a:ext uri="{9D8B030D-6E8A-4147-A177-3AD203B41FA5}">
                          <a16:colId xmlns:a16="http://schemas.microsoft.com/office/drawing/2014/main" val="1314077558"/>
                        </a:ext>
                      </a:extLst>
                    </a:gridCol>
                    <a:gridCol w="1617267">
                      <a:extLst>
                        <a:ext uri="{9D8B030D-6E8A-4147-A177-3AD203B41FA5}">
                          <a16:colId xmlns:a16="http://schemas.microsoft.com/office/drawing/2014/main" val="2240199967"/>
                        </a:ext>
                      </a:extLst>
                    </a:gridCol>
                    <a:gridCol w="1184418">
                      <a:extLst>
                        <a:ext uri="{9D8B030D-6E8A-4147-A177-3AD203B41FA5}">
                          <a16:colId xmlns:a16="http://schemas.microsoft.com/office/drawing/2014/main" val="4046532728"/>
                        </a:ext>
                      </a:extLst>
                    </a:gridCol>
                    <a:gridCol w="1016011">
                      <a:extLst>
                        <a:ext uri="{9D8B030D-6E8A-4147-A177-3AD203B41FA5}">
                          <a16:colId xmlns:a16="http://schemas.microsoft.com/office/drawing/2014/main" val="1094729403"/>
                        </a:ext>
                      </a:extLst>
                    </a:gridCol>
                    <a:gridCol w="1058925">
                      <a:extLst>
                        <a:ext uri="{9D8B030D-6E8A-4147-A177-3AD203B41FA5}">
                          <a16:colId xmlns:a16="http://schemas.microsoft.com/office/drawing/2014/main" val="3716534367"/>
                        </a:ext>
                      </a:extLst>
                    </a:gridCol>
                  </a:tblGrid>
                  <a:tr h="66954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400" b="1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Sample </a:t>
                          </a:r>
                          <a:endParaRPr lang="en-IN" sz="1200" b="1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400" b="1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Water wt.%</a:t>
                          </a:r>
                          <a:endParaRPr lang="en-IN" sz="1200" b="1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400" b="1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Carbopol gel </a:t>
                          </a:r>
                          <a:br>
                            <a:rPr lang="en-US" sz="1400" b="1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1400" b="1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wt.%</a:t>
                          </a:r>
                          <a:endParaRPr lang="en-IN" sz="1200" b="1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400" b="1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Triethanolamine (TEA)</a:t>
                          </a:r>
                          <a:br>
                            <a:rPr lang="en-US" sz="1400" b="1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1400" b="1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wt.%</a:t>
                          </a:r>
                          <a:endParaRPr lang="en-IN" sz="1200" b="1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41887" t="-8182" r="-203019" b="-19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00513" t="-8182" r="-175897" b="-19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822892" t="-8182" r="-106627" b="-19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400" b="1" kern="100">
                              <a:effectLst/>
                              <a:latin typeface="Times New Roman"/>
                              <a:cs typeface="Times New Roman"/>
                            </a:rPr>
                            <a:t>K(-</a:t>
                          </a:r>
                          <a:r>
                            <a:rPr lang="en-US" sz="1400" b="1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br>
                            <a:rPr lang="en-US" sz="1400" b="1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1400" b="1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Consistency</a:t>
                          </a:r>
                          <a:endParaRPr lang="en-IN" sz="1200" b="1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18446453"/>
                      </a:ext>
                    </a:extLst>
                  </a:tr>
                  <a:tr h="42874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en-IN" sz="1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IN" sz="1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IN" sz="1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72</a:t>
                          </a:r>
                          <a:endParaRPr lang="en-IN" sz="1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n-IN" sz="1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n-IN" sz="1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n-IN" sz="1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96069151"/>
                      </a:ext>
                    </a:extLst>
                  </a:tr>
                  <a:tr h="39292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99.8</a:t>
                          </a:r>
                          <a:endParaRPr lang="en-IN" sz="1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0.10</a:t>
                          </a:r>
                          <a:endParaRPr lang="en-IN" sz="1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IN" sz="1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</a:t>
                          </a:r>
                          <a:endParaRPr lang="en-IN" sz="1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</a:t>
                          </a:r>
                          <a:endParaRPr lang="en-IN" sz="1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0.47</a:t>
                          </a:r>
                          <a:endParaRPr lang="en-IN" sz="1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5.0</a:t>
                          </a:r>
                          <a:endParaRPr lang="en-IN" sz="1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18429956"/>
                      </a:ext>
                    </a:extLst>
                  </a:tr>
                  <a:tr h="49380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99.55</a:t>
                          </a:r>
                          <a:endParaRPr lang="en-IN" sz="1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0.35</a:t>
                          </a:r>
                          <a:endParaRPr lang="en-IN" sz="1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IN" sz="1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</a:t>
                          </a:r>
                          <a:endParaRPr lang="en-IN" sz="1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25.3</a:t>
                          </a:r>
                          <a:endParaRPr lang="en-IN" sz="1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0.33</a:t>
                          </a:r>
                          <a:endParaRPr lang="en-IN" sz="1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6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37.1</a:t>
                          </a:r>
                          <a:endParaRPr lang="en-IN" sz="1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541806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8BF8DCD2-F848-79C5-094D-BCD46755E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6590" y="2979157"/>
            <a:ext cx="331470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.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Rheological properties of test gels used.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E4B9F-583D-D9B7-FACD-99D62215F33E}"/>
              </a:ext>
            </a:extLst>
          </p:cNvPr>
          <p:cNvSpPr txBox="1"/>
          <p:nvPr/>
        </p:nvSpPr>
        <p:spPr>
          <a:xfrm>
            <a:off x="682335" y="3256156"/>
            <a:ext cx="3719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Spray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Diagnostics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0E5C92-DDD2-60CD-1F6E-6143EAAF7E6B}"/>
              </a:ext>
            </a:extLst>
          </p:cNvPr>
          <p:cNvSpPr txBox="1"/>
          <p:nvPr/>
        </p:nvSpPr>
        <p:spPr>
          <a:xfrm>
            <a:off x="1194955" y="3864027"/>
            <a:ext cx="101588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High-speed spray visualization at 4000 fps with 5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μs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exposure time,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150W LED and shadowgraph technique.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spatial resolution of 70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μm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Droplet sizing was conducted using a long-distance microscope.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μm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spatial resolution at an axial distance of 70 mm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Radial locations at offsets of 10–40 mm from the nozzle axis.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Measurements ROI-- 3.68 mm X 3.68 mm windows.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30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95F52-2E6C-FAD9-E63E-00DA55BF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068" y="2204316"/>
            <a:ext cx="5489864" cy="1325563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10ADB-37AF-5536-95E1-173ABBD7C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165E-F957-4163-BD59-83C2BA8CFA6B}" type="datetime1">
              <a:rPr lang="en-IN" smtClean="0"/>
              <a:t>11-06-2025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EA48E-D232-0D9F-5531-5BB29981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6E34-EF59-4888-958C-B46824C1B89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264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E2CCA-7650-DD3F-DE66-C93D937FE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182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Spray Behavior</a:t>
            </a:r>
            <a:endParaRPr lang="en-I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6A463-2DF1-8CB5-70D5-6CFEADAEC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165E-F957-4163-BD59-83C2BA8CFA6B}" type="datetime1">
              <a:rPr lang="en-IN" smtClean="0"/>
              <a:t>11-06-2025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9C2BB-D96D-337C-DD6D-48F19831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6E34-EF59-4888-958C-B46824C1B891}" type="slidenum">
              <a:rPr lang="en-IN" smtClean="0"/>
              <a:t>9</a:t>
            </a:fld>
            <a:endParaRPr lang="en-IN"/>
          </a:p>
        </p:txBody>
      </p:sp>
      <p:pic>
        <p:nvPicPr>
          <p:cNvPr id="6" name="Picture 5" descr="A black and white image of a triangle shaped object&#10;&#10;AI-generated content may be incorrect.">
            <a:extLst>
              <a:ext uri="{FF2B5EF4-FFF2-40B4-BE49-F238E27FC236}">
                <a16:creationId xmlns:a16="http://schemas.microsoft.com/office/drawing/2014/main" id="{57D2D270-CDF1-D056-5317-3DFFA3A4B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37" y="935913"/>
            <a:ext cx="8783782" cy="316795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B7593C-E1A3-2D7A-8B48-38C8E78ACC7E}"/>
              </a:ext>
            </a:extLst>
          </p:cNvPr>
          <p:cNvSpPr txBox="1"/>
          <p:nvPr/>
        </p:nvSpPr>
        <p:spPr>
          <a:xfrm>
            <a:off x="3238500" y="4294141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Fig. Spray images of water under different mass flow rates</a:t>
            </a: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783D12-3F55-34F3-6A33-FAF61A1D82E0}"/>
              </a:ext>
            </a:extLst>
          </p:cNvPr>
          <p:cNvSpPr txBox="1"/>
          <p:nvPr/>
        </p:nvSpPr>
        <p:spPr>
          <a:xfrm>
            <a:off x="1181100" y="4938439"/>
            <a:ext cx="982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Water forms a stable hollow cone spray at low pressure, with delayed breakup.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Increasing pressure shifts the breakup point closer to the nozzle and produces finer droplets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6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224</TotalTime>
  <Words>1917</Words>
  <Application>Microsoft Office PowerPoint</Application>
  <PresentationFormat>Widescreen</PresentationFormat>
  <Paragraphs>289</Paragraphs>
  <Slides>22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Office Theme</vt:lpstr>
      <vt:lpstr>CP301 : Development Engineering Project</vt:lpstr>
      <vt:lpstr>Title of Project : Hybrid Atomizer for shear-thinning fluids</vt:lpstr>
      <vt:lpstr>1. Introduction</vt:lpstr>
      <vt:lpstr>PowerPoint Presentation</vt:lpstr>
      <vt:lpstr>3. Problem statement   </vt:lpstr>
      <vt:lpstr>4. Methodology </vt:lpstr>
      <vt:lpstr>PowerPoint Presentation</vt:lpstr>
      <vt:lpstr>Results and discussion</vt:lpstr>
      <vt:lpstr>Spray Behavior</vt:lpstr>
      <vt:lpstr>PowerPoint Presentation</vt:lpstr>
      <vt:lpstr>PowerPoint Presentation</vt:lpstr>
      <vt:lpstr>PowerPoint Presentation</vt:lpstr>
      <vt:lpstr>Spray Angle and breakup length</vt:lpstr>
      <vt:lpstr>Breakup length and Spray Angle </vt:lpstr>
      <vt:lpstr>Effect of liquid composition on droplets</vt:lpstr>
      <vt:lpstr>Effect of liquid composition on droplets</vt:lpstr>
      <vt:lpstr>Mass flow rate and Discharge Coefficient</vt:lpstr>
      <vt:lpstr>Application</vt:lpstr>
      <vt:lpstr>Conclusion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CP301 : Development Engineering Project</dc:title>
  <dc:creator>Pranav Menon</dc:creator>
  <cp:lastModifiedBy>Priyanshu Gupta</cp:lastModifiedBy>
  <cp:revision>212</cp:revision>
  <dcterms:created xsi:type="dcterms:W3CDTF">2025-05-11T21:17:54Z</dcterms:created>
  <dcterms:modified xsi:type="dcterms:W3CDTF">2025-06-11T13:00:23Z</dcterms:modified>
</cp:coreProperties>
</file>