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5.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6"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A880"/>
    <a:srgbClr val="FE6DDC"/>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3B75D68-10B9-4112-AC73-727EF6312760}" v="2" dt="2024-09-29T18:33:12.541"/>
    <p1510:client id="{44822821-4461-4CD2-9894-B0E818BE3BB8}" v="112" dt="2024-09-30T05:37:03.822"/>
    <p1510:client id="{6E80CF6F-1274-4C91-9286-9FA49C187770}" v="587" dt="2024-09-30T04:39:18.540"/>
    <p1510:client id="{91BADD18-C269-42AE-91BD-BF9D8F8EE2BA}" v="10" dt="2024-09-30T05:45:12.019"/>
    <p1510:client id="{9BB8339D-04BB-4CB5-B1B9-CC528BCB2158}" v="136" dt="2024-09-29T18:09:42.682"/>
    <p1510:client id="{B62599EC-3C0D-4BE0-A53A-60A2F70ADF80}" v="663" dt="2024-09-29T16:15:00.578"/>
    <p1510:client id="{D91879B1-50B0-4EF6-9FE2-D3985F0EA4C5}" v="66" dt="2024-09-29T18:10:52.12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8" d="100"/>
          <a:sy n="78" d="100"/>
        </p:scale>
        <p:origin x="850" y="77"/>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37E0C26C-B39F-4FD5-934D-1911BC3DA1F7}" type="doc">
      <dgm:prSet loTypeId="urn:microsoft.com/office/officeart/2005/8/layout/vList6" loCatId="process" qsTypeId="urn:microsoft.com/office/officeart/2005/8/quickstyle/simple1" qsCatId="simple" csTypeId="urn:microsoft.com/office/officeart/2005/8/colors/colorful1" csCatId="colorful" phldr="1"/>
      <dgm:spPr/>
      <dgm:t>
        <a:bodyPr/>
        <a:lstStyle/>
        <a:p>
          <a:endParaRPr lang="en-US"/>
        </a:p>
      </dgm:t>
    </dgm:pt>
    <dgm:pt modelId="{A07404C8-4DD4-41F9-AEB6-01B3E5BF4B92}">
      <dgm:prSet phldrT="[Text]" phldr="0"/>
      <dgm:spPr/>
      <dgm:t>
        <a:bodyPr/>
        <a:lstStyle/>
        <a:p>
          <a:pPr rtl="0"/>
          <a:r>
            <a:rPr lang="en-US">
              <a:latin typeface="Calibri"/>
            </a:rPr>
            <a:t>Data Aquisition</a:t>
          </a:r>
          <a:endParaRPr lang="en-US"/>
        </a:p>
      </dgm:t>
    </dgm:pt>
    <dgm:pt modelId="{47E5F8A6-BF67-42DC-BDF0-0D21A9007CCC}" type="parTrans" cxnId="{43DD084C-A5CA-4831-9FD4-8CCDBFA2FA8A}">
      <dgm:prSet/>
      <dgm:spPr/>
      <dgm:t>
        <a:bodyPr/>
        <a:lstStyle/>
        <a:p>
          <a:endParaRPr lang="en-US"/>
        </a:p>
      </dgm:t>
    </dgm:pt>
    <dgm:pt modelId="{AFFB8239-23CA-4DB7-ADF3-2B1CA2545270}" type="sibTrans" cxnId="{43DD084C-A5CA-4831-9FD4-8CCDBFA2FA8A}">
      <dgm:prSet/>
      <dgm:spPr/>
      <dgm:t>
        <a:bodyPr/>
        <a:lstStyle/>
        <a:p>
          <a:endParaRPr lang="en-US"/>
        </a:p>
      </dgm:t>
    </dgm:pt>
    <dgm:pt modelId="{37854CED-8F53-4010-8630-9374B934F1B2}">
      <dgm:prSet phldrT="[Text]" phldr="0"/>
      <dgm:spPr/>
      <dgm:t>
        <a:bodyPr/>
        <a:lstStyle/>
        <a:p>
          <a:pPr rtl="0"/>
          <a:r>
            <a:rPr lang="en-US">
              <a:latin typeface="Calibri"/>
            </a:rPr>
            <a:t>Obtaining Dataset from reliable Sources</a:t>
          </a:r>
          <a:endParaRPr lang="en-US"/>
        </a:p>
      </dgm:t>
    </dgm:pt>
    <dgm:pt modelId="{95B0FC24-F490-43B9-8367-62ECA96E568F}" type="parTrans" cxnId="{8B3200D7-DCFB-47CD-B8E2-DB7236F8692E}">
      <dgm:prSet/>
      <dgm:spPr/>
      <dgm:t>
        <a:bodyPr/>
        <a:lstStyle/>
        <a:p>
          <a:endParaRPr lang="en-US"/>
        </a:p>
      </dgm:t>
    </dgm:pt>
    <dgm:pt modelId="{EDD35F7B-E030-43FC-AA7F-1D09EC178C7A}" type="sibTrans" cxnId="{8B3200D7-DCFB-47CD-B8E2-DB7236F8692E}">
      <dgm:prSet/>
      <dgm:spPr/>
      <dgm:t>
        <a:bodyPr/>
        <a:lstStyle/>
        <a:p>
          <a:endParaRPr lang="en-US"/>
        </a:p>
      </dgm:t>
    </dgm:pt>
    <dgm:pt modelId="{139599A2-9951-4605-89E4-0EEE37402959}">
      <dgm:prSet phldrT="[Text]" phldr="0"/>
      <dgm:spPr/>
      <dgm:t>
        <a:bodyPr/>
        <a:lstStyle/>
        <a:p>
          <a:pPr rtl="0"/>
          <a:r>
            <a:rPr lang="en-US">
              <a:latin typeface="Calibri"/>
            </a:rPr>
            <a:t>Our Dataset will be 4*m matrix where m is number of Parameters and 4 is number of timesteps.</a:t>
          </a:r>
          <a:endParaRPr lang="en-US"/>
        </a:p>
      </dgm:t>
    </dgm:pt>
    <dgm:pt modelId="{ABA9F529-E0C3-4825-9E38-EF959407EB82}" type="parTrans" cxnId="{2BB27C38-CF6A-44E7-9662-49B23EE57B5D}">
      <dgm:prSet/>
      <dgm:spPr/>
      <dgm:t>
        <a:bodyPr/>
        <a:lstStyle/>
        <a:p>
          <a:endParaRPr lang="en-US"/>
        </a:p>
      </dgm:t>
    </dgm:pt>
    <dgm:pt modelId="{92D30A57-4CAA-402F-90D9-F68FAC55B926}" type="sibTrans" cxnId="{2BB27C38-CF6A-44E7-9662-49B23EE57B5D}">
      <dgm:prSet/>
      <dgm:spPr/>
      <dgm:t>
        <a:bodyPr/>
        <a:lstStyle/>
        <a:p>
          <a:endParaRPr lang="en-US"/>
        </a:p>
      </dgm:t>
    </dgm:pt>
    <dgm:pt modelId="{12ABE0C2-4C64-4F63-895E-9CBA15A7C6D4}">
      <dgm:prSet phldrT="[Text]" phldr="0"/>
      <dgm:spPr/>
      <dgm:t>
        <a:bodyPr/>
        <a:lstStyle/>
        <a:p>
          <a:pPr rtl="0"/>
          <a:r>
            <a:rPr lang="en-US">
              <a:latin typeface="Calibri"/>
            </a:rPr>
            <a:t>Model Training</a:t>
          </a:r>
          <a:endParaRPr lang="en-US"/>
        </a:p>
      </dgm:t>
    </dgm:pt>
    <dgm:pt modelId="{E9393057-B362-436F-BFA8-22D16F841D8F}" type="parTrans" cxnId="{BB483028-3142-4513-96CC-4FB8807F2138}">
      <dgm:prSet/>
      <dgm:spPr/>
      <dgm:t>
        <a:bodyPr/>
        <a:lstStyle/>
        <a:p>
          <a:endParaRPr lang="en-US"/>
        </a:p>
      </dgm:t>
    </dgm:pt>
    <dgm:pt modelId="{7C6E3169-01A3-4FE8-8C0A-71CF06B2639E}" type="sibTrans" cxnId="{BB483028-3142-4513-96CC-4FB8807F2138}">
      <dgm:prSet/>
      <dgm:spPr/>
      <dgm:t>
        <a:bodyPr/>
        <a:lstStyle/>
        <a:p>
          <a:endParaRPr lang="en-US"/>
        </a:p>
      </dgm:t>
    </dgm:pt>
    <dgm:pt modelId="{76B2E1B9-01B5-4043-A290-9B93A2C5C669}">
      <dgm:prSet phldrT="[Text]" phldr="0"/>
      <dgm:spPr/>
      <dgm:t>
        <a:bodyPr/>
        <a:lstStyle/>
        <a:p>
          <a:pPr rtl="0"/>
          <a:r>
            <a:rPr lang="en-US">
              <a:latin typeface="Calibri"/>
            </a:rPr>
            <a:t>We use CNN architecture with LSTM's in this project.</a:t>
          </a:r>
          <a:endParaRPr lang="en-US"/>
        </a:p>
      </dgm:t>
    </dgm:pt>
    <dgm:pt modelId="{88BB9659-AB25-4E20-8E8B-7C5412C4A402}" type="parTrans" cxnId="{F8896FEA-91BD-448F-B4DA-1AA2515A8EC3}">
      <dgm:prSet/>
      <dgm:spPr/>
      <dgm:t>
        <a:bodyPr/>
        <a:lstStyle/>
        <a:p>
          <a:endParaRPr lang="en-US"/>
        </a:p>
      </dgm:t>
    </dgm:pt>
    <dgm:pt modelId="{78FAD57D-4293-466E-8D13-47882E0894C3}" type="sibTrans" cxnId="{F8896FEA-91BD-448F-B4DA-1AA2515A8EC3}">
      <dgm:prSet/>
      <dgm:spPr/>
      <dgm:t>
        <a:bodyPr/>
        <a:lstStyle/>
        <a:p>
          <a:endParaRPr lang="en-US"/>
        </a:p>
      </dgm:t>
    </dgm:pt>
    <dgm:pt modelId="{BA99838C-3616-4171-870B-7FBB5A0FB48F}">
      <dgm:prSet phldrT="[Text]" phldr="0"/>
      <dgm:spPr/>
      <dgm:t>
        <a:bodyPr/>
        <a:lstStyle/>
        <a:p>
          <a:pPr rtl="0"/>
          <a:r>
            <a:rPr lang="en-US">
              <a:latin typeface="Calibri"/>
            </a:rPr>
            <a:t>Integrating with micro controllers</a:t>
          </a:r>
          <a:endParaRPr lang="en-US"/>
        </a:p>
      </dgm:t>
    </dgm:pt>
    <dgm:pt modelId="{1EECA0B0-1BE7-4E19-A718-D21F5C05DB2B}" type="parTrans" cxnId="{EB9522DC-FFCD-4029-A30A-F1E289DB6267}">
      <dgm:prSet/>
      <dgm:spPr/>
      <dgm:t>
        <a:bodyPr/>
        <a:lstStyle/>
        <a:p>
          <a:endParaRPr lang="en-US"/>
        </a:p>
      </dgm:t>
    </dgm:pt>
    <dgm:pt modelId="{9AA582EB-4550-4622-9CC3-5EFE76C9A9AC}" type="sibTrans" cxnId="{EB9522DC-FFCD-4029-A30A-F1E289DB6267}">
      <dgm:prSet/>
      <dgm:spPr/>
      <dgm:t>
        <a:bodyPr/>
        <a:lstStyle/>
        <a:p>
          <a:endParaRPr lang="en-US"/>
        </a:p>
      </dgm:t>
    </dgm:pt>
    <dgm:pt modelId="{F45823CF-B34A-468D-8CC5-0599F296F432}">
      <dgm:prSet phldr="0"/>
      <dgm:spPr/>
      <dgm:t>
        <a:bodyPr/>
        <a:lstStyle/>
        <a:p>
          <a:pPr rtl="0"/>
          <a:r>
            <a:rPr lang="en-US">
              <a:latin typeface="Calibri"/>
            </a:rPr>
            <a:t>Testing</a:t>
          </a:r>
        </a:p>
      </dgm:t>
    </dgm:pt>
    <dgm:pt modelId="{70802368-A2AC-458C-9F66-7ECF54030397}" type="parTrans" cxnId="{A93CBCF4-85A2-4920-8543-E2D13AF9F726}">
      <dgm:prSet/>
      <dgm:spPr/>
    </dgm:pt>
    <dgm:pt modelId="{EDD2B200-7F23-411F-8E71-D4EF852FD8FB}" type="sibTrans" cxnId="{A93CBCF4-85A2-4920-8543-E2D13AF9F726}">
      <dgm:prSet/>
      <dgm:spPr/>
      <dgm:t>
        <a:bodyPr/>
        <a:lstStyle/>
        <a:p>
          <a:endParaRPr lang="en-US"/>
        </a:p>
      </dgm:t>
    </dgm:pt>
    <dgm:pt modelId="{0571F373-194E-4F44-8C92-C3BD7DB78855}">
      <dgm:prSet phldr="0"/>
      <dgm:spPr/>
      <dgm:t>
        <a:bodyPr/>
        <a:lstStyle/>
        <a:p>
          <a:pPr rtl="0"/>
          <a:r>
            <a:rPr lang="en-US">
              <a:latin typeface="Calibri"/>
            </a:rPr>
            <a:t>On the Input data we'll check the performance of our model and do the hyperparameter optimization etc. for increasing the model performance.</a:t>
          </a:r>
        </a:p>
      </dgm:t>
    </dgm:pt>
    <dgm:pt modelId="{7E687EF9-D86F-4562-980B-236650FBA35C}" type="parTrans" cxnId="{8A6E5627-EC48-4A18-BA40-E4C5D824464D}">
      <dgm:prSet/>
      <dgm:spPr/>
    </dgm:pt>
    <dgm:pt modelId="{145B54F8-093D-43A6-9EDC-F8E910097AD9}" type="sibTrans" cxnId="{8A6E5627-EC48-4A18-BA40-E4C5D824464D}">
      <dgm:prSet/>
      <dgm:spPr/>
    </dgm:pt>
    <dgm:pt modelId="{87F913DE-AD43-4C31-8D65-206D91810BC7}">
      <dgm:prSet phldr="0"/>
      <dgm:spPr/>
      <dgm:t>
        <a:bodyPr/>
        <a:lstStyle/>
        <a:p>
          <a:pPr rtl="0"/>
          <a:r>
            <a:rPr lang="en-US">
              <a:latin typeface="Calibri"/>
            </a:rPr>
            <a:t>For this we'll integrate our microcontroller with our NN model.</a:t>
          </a:r>
        </a:p>
      </dgm:t>
    </dgm:pt>
    <dgm:pt modelId="{E85D8002-FA16-4C65-89DF-C1310C2854B5}" type="parTrans" cxnId="{11929059-914E-44C0-B52A-A211727D1547}">
      <dgm:prSet/>
      <dgm:spPr/>
    </dgm:pt>
    <dgm:pt modelId="{4ED8547C-1442-4BE7-AE9C-801E702336E2}" type="sibTrans" cxnId="{11929059-914E-44C0-B52A-A211727D1547}">
      <dgm:prSet/>
      <dgm:spPr/>
    </dgm:pt>
    <dgm:pt modelId="{8976EAE7-D480-4D90-9C68-B4784FBDE0E8}">
      <dgm:prSet phldr="0"/>
      <dgm:spPr/>
      <dgm:t>
        <a:bodyPr/>
        <a:lstStyle/>
        <a:p>
          <a:pPr rtl="0"/>
          <a:r>
            <a:rPr lang="en-US">
              <a:latin typeface="Calibri"/>
            </a:rPr>
            <a:t>We'll use </a:t>
          </a:r>
          <a:r>
            <a:rPr lang="en-US" err="1">
              <a:latin typeface="Calibri"/>
            </a:rPr>
            <a:t>TinyML</a:t>
          </a:r>
          <a:r>
            <a:rPr lang="en-US">
              <a:latin typeface="Calibri"/>
            </a:rPr>
            <a:t> library which will help programming microcontroller using NN model.</a:t>
          </a:r>
        </a:p>
      </dgm:t>
    </dgm:pt>
    <dgm:pt modelId="{D3BC0AAC-01B3-414E-9DDA-E3E12C54ACEA}" type="parTrans" cxnId="{B2D23A42-7A91-4526-9194-CF73276DF4DF}">
      <dgm:prSet/>
      <dgm:spPr/>
    </dgm:pt>
    <dgm:pt modelId="{F56D8BFB-5410-4808-A936-EA6CBB41ECB1}" type="sibTrans" cxnId="{B2D23A42-7A91-4526-9194-CF73276DF4DF}">
      <dgm:prSet/>
      <dgm:spPr/>
    </dgm:pt>
    <dgm:pt modelId="{BA00FC23-405F-4951-A4C9-FAE94E50ACA3}" type="pres">
      <dgm:prSet presAssocID="{37E0C26C-B39F-4FD5-934D-1911BC3DA1F7}" presName="Name0" presStyleCnt="0">
        <dgm:presLayoutVars>
          <dgm:dir/>
          <dgm:animLvl val="lvl"/>
          <dgm:resizeHandles/>
        </dgm:presLayoutVars>
      </dgm:prSet>
      <dgm:spPr/>
    </dgm:pt>
    <dgm:pt modelId="{2F69BC67-CB48-4856-BE10-BBEFB429F96B}" type="pres">
      <dgm:prSet presAssocID="{A07404C8-4DD4-41F9-AEB6-01B3E5BF4B92}" presName="linNode" presStyleCnt="0"/>
      <dgm:spPr/>
    </dgm:pt>
    <dgm:pt modelId="{BB4964E5-BECD-42E3-A13B-A1C4A66357A5}" type="pres">
      <dgm:prSet presAssocID="{A07404C8-4DD4-41F9-AEB6-01B3E5BF4B92}" presName="parentShp" presStyleLbl="node1" presStyleIdx="0" presStyleCnt="4">
        <dgm:presLayoutVars>
          <dgm:bulletEnabled val="1"/>
        </dgm:presLayoutVars>
      </dgm:prSet>
      <dgm:spPr/>
    </dgm:pt>
    <dgm:pt modelId="{027FAA03-F6F2-45CC-8F0B-6B72EEF39390}" type="pres">
      <dgm:prSet presAssocID="{A07404C8-4DD4-41F9-AEB6-01B3E5BF4B92}" presName="childShp" presStyleLbl="bgAccFollowNode1" presStyleIdx="0" presStyleCnt="4">
        <dgm:presLayoutVars>
          <dgm:bulletEnabled val="1"/>
        </dgm:presLayoutVars>
      </dgm:prSet>
      <dgm:spPr/>
    </dgm:pt>
    <dgm:pt modelId="{C51C19FB-B364-4946-A48A-9818E9644FA9}" type="pres">
      <dgm:prSet presAssocID="{AFFB8239-23CA-4DB7-ADF3-2B1CA2545270}" presName="spacing" presStyleCnt="0"/>
      <dgm:spPr/>
    </dgm:pt>
    <dgm:pt modelId="{15E8921C-5ED1-4C99-94FE-E9A010D5BE50}" type="pres">
      <dgm:prSet presAssocID="{12ABE0C2-4C64-4F63-895E-9CBA15A7C6D4}" presName="linNode" presStyleCnt="0"/>
      <dgm:spPr/>
    </dgm:pt>
    <dgm:pt modelId="{E67B4963-3908-4824-9564-936F7A54414D}" type="pres">
      <dgm:prSet presAssocID="{12ABE0C2-4C64-4F63-895E-9CBA15A7C6D4}" presName="parentShp" presStyleLbl="node1" presStyleIdx="1" presStyleCnt="4">
        <dgm:presLayoutVars>
          <dgm:bulletEnabled val="1"/>
        </dgm:presLayoutVars>
      </dgm:prSet>
      <dgm:spPr/>
    </dgm:pt>
    <dgm:pt modelId="{47B80FEF-6775-4235-82C6-847950410EAA}" type="pres">
      <dgm:prSet presAssocID="{12ABE0C2-4C64-4F63-895E-9CBA15A7C6D4}" presName="childShp" presStyleLbl="bgAccFollowNode1" presStyleIdx="1" presStyleCnt="4">
        <dgm:presLayoutVars>
          <dgm:bulletEnabled val="1"/>
        </dgm:presLayoutVars>
      </dgm:prSet>
      <dgm:spPr/>
    </dgm:pt>
    <dgm:pt modelId="{5C3846F5-F285-41FB-AE08-72328DDB0025}" type="pres">
      <dgm:prSet presAssocID="{7C6E3169-01A3-4FE8-8C0A-71CF06B2639E}" presName="spacing" presStyleCnt="0"/>
      <dgm:spPr/>
    </dgm:pt>
    <dgm:pt modelId="{782F9536-060A-4F3F-B568-63DE1F4403B3}" type="pres">
      <dgm:prSet presAssocID="{F45823CF-B34A-468D-8CC5-0599F296F432}" presName="linNode" presStyleCnt="0"/>
      <dgm:spPr/>
    </dgm:pt>
    <dgm:pt modelId="{51518080-969A-4C1C-88CB-966CE40C45BB}" type="pres">
      <dgm:prSet presAssocID="{F45823CF-B34A-468D-8CC5-0599F296F432}" presName="parentShp" presStyleLbl="node1" presStyleIdx="2" presStyleCnt="4">
        <dgm:presLayoutVars>
          <dgm:bulletEnabled val="1"/>
        </dgm:presLayoutVars>
      </dgm:prSet>
      <dgm:spPr/>
    </dgm:pt>
    <dgm:pt modelId="{3F67B7F9-0B5E-4F70-8E2E-F833F8D5883B}" type="pres">
      <dgm:prSet presAssocID="{F45823CF-B34A-468D-8CC5-0599F296F432}" presName="childShp" presStyleLbl="bgAccFollowNode1" presStyleIdx="2" presStyleCnt="4">
        <dgm:presLayoutVars>
          <dgm:bulletEnabled val="1"/>
        </dgm:presLayoutVars>
      </dgm:prSet>
      <dgm:spPr/>
    </dgm:pt>
    <dgm:pt modelId="{D25CEBB2-7945-482B-AF38-AE43DB389A01}" type="pres">
      <dgm:prSet presAssocID="{EDD2B200-7F23-411F-8E71-D4EF852FD8FB}" presName="spacing" presStyleCnt="0"/>
      <dgm:spPr/>
    </dgm:pt>
    <dgm:pt modelId="{C1685195-FAA5-4BE8-8FB5-02612E5865B4}" type="pres">
      <dgm:prSet presAssocID="{BA99838C-3616-4171-870B-7FBB5A0FB48F}" presName="linNode" presStyleCnt="0"/>
      <dgm:spPr/>
    </dgm:pt>
    <dgm:pt modelId="{2C2D33A4-4E06-4C07-840D-6097E3EE1B6B}" type="pres">
      <dgm:prSet presAssocID="{BA99838C-3616-4171-870B-7FBB5A0FB48F}" presName="parentShp" presStyleLbl="node1" presStyleIdx="3" presStyleCnt="4">
        <dgm:presLayoutVars>
          <dgm:bulletEnabled val="1"/>
        </dgm:presLayoutVars>
      </dgm:prSet>
      <dgm:spPr/>
    </dgm:pt>
    <dgm:pt modelId="{C98BBF13-24B6-407D-80CC-D38F6B4E0D74}" type="pres">
      <dgm:prSet presAssocID="{BA99838C-3616-4171-870B-7FBB5A0FB48F}" presName="childShp" presStyleLbl="bgAccFollowNode1" presStyleIdx="3" presStyleCnt="4">
        <dgm:presLayoutVars>
          <dgm:bulletEnabled val="1"/>
        </dgm:presLayoutVars>
      </dgm:prSet>
      <dgm:spPr/>
    </dgm:pt>
  </dgm:ptLst>
  <dgm:cxnLst>
    <dgm:cxn modelId="{8B30BC0F-3041-4154-9A2D-5123D48F642F}" type="presOf" srcId="{BA99838C-3616-4171-870B-7FBB5A0FB48F}" destId="{2C2D33A4-4E06-4C07-840D-6097E3EE1B6B}" srcOrd="0" destOrd="0" presId="urn:microsoft.com/office/officeart/2005/8/layout/vList6"/>
    <dgm:cxn modelId="{BA03141D-B41B-45BC-9C35-01E0FC7ADE17}" type="presOf" srcId="{8976EAE7-D480-4D90-9C68-B4784FBDE0E8}" destId="{C98BBF13-24B6-407D-80CC-D38F6B4E0D74}" srcOrd="0" destOrd="1" presId="urn:microsoft.com/office/officeart/2005/8/layout/vList6"/>
    <dgm:cxn modelId="{9C7B0C1E-DE82-49AA-B4EE-CAEF2132CE44}" type="presOf" srcId="{37E0C26C-B39F-4FD5-934D-1911BC3DA1F7}" destId="{BA00FC23-405F-4951-A4C9-FAE94E50ACA3}" srcOrd="0" destOrd="0" presId="urn:microsoft.com/office/officeart/2005/8/layout/vList6"/>
    <dgm:cxn modelId="{8A6E5627-EC48-4A18-BA40-E4C5D824464D}" srcId="{F45823CF-B34A-468D-8CC5-0599F296F432}" destId="{0571F373-194E-4F44-8C92-C3BD7DB78855}" srcOrd="0" destOrd="0" parTransId="{7E687EF9-D86F-4562-980B-236650FBA35C}" sibTransId="{145B54F8-093D-43A6-9EDC-F8E910097AD9}"/>
    <dgm:cxn modelId="{BB483028-3142-4513-96CC-4FB8807F2138}" srcId="{37E0C26C-B39F-4FD5-934D-1911BC3DA1F7}" destId="{12ABE0C2-4C64-4F63-895E-9CBA15A7C6D4}" srcOrd="1" destOrd="0" parTransId="{E9393057-B362-436F-BFA8-22D16F841D8F}" sibTransId="{7C6E3169-01A3-4FE8-8C0A-71CF06B2639E}"/>
    <dgm:cxn modelId="{8DB39333-47F0-4D81-87B3-6C2C93D85C11}" type="presOf" srcId="{139599A2-9951-4605-89E4-0EEE37402959}" destId="{027FAA03-F6F2-45CC-8F0B-6B72EEF39390}" srcOrd="0" destOrd="1" presId="urn:microsoft.com/office/officeart/2005/8/layout/vList6"/>
    <dgm:cxn modelId="{2BB27C38-CF6A-44E7-9662-49B23EE57B5D}" srcId="{A07404C8-4DD4-41F9-AEB6-01B3E5BF4B92}" destId="{139599A2-9951-4605-89E4-0EEE37402959}" srcOrd="1" destOrd="0" parTransId="{ABA9F529-E0C3-4825-9E38-EF959407EB82}" sibTransId="{92D30A57-4CAA-402F-90D9-F68FAC55B926}"/>
    <dgm:cxn modelId="{50A08A5B-2690-4BF8-83BF-0FD37F0565C8}" type="presOf" srcId="{F45823CF-B34A-468D-8CC5-0599F296F432}" destId="{51518080-969A-4C1C-88CB-966CE40C45BB}" srcOrd="0" destOrd="0" presId="urn:microsoft.com/office/officeart/2005/8/layout/vList6"/>
    <dgm:cxn modelId="{B2D23A42-7A91-4526-9194-CF73276DF4DF}" srcId="{BA99838C-3616-4171-870B-7FBB5A0FB48F}" destId="{8976EAE7-D480-4D90-9C68-B4784FBDE0E8}" srcOrd="1" destOrd="0" parTransId="{D3BC0AAC-01B3-414E-9DDA-E3E12C54ACEA}" sibTransId="{F56D8BFB-5410-4808-A936-EA6CBB41ECB1}"/>
    <dgm:cxn modelId="{60038C4B-CC24-4F19-A953-FBF0F8F7E6D8}" type="presOf" srcId="{0571F373-194E-4F44-8C92-C3BD7DB78855}" destId="{3F67B7F9-0B5E-4F70-8E2E-F833F8D5883B}" srcOrd="0" destOrd="0" presId="urn:microsoft.com/office/officeart/2005/8/layout/vList6"/>
    <dgm:cxn modelId="{43DD084C-A5CA-4831-9FD4-8CCDBFA2FA8A}" srcId="{37E0C26C-B39F-4FD5-934D-1911BC3DA1F7}" destId="{A07404C8-4DD4-41F9-AEB6-01B3E5BF4B92}" srcOrd="0" destOrd="0" parTransId="{47E5F8A6-BF67-42DC-BDF0-0D21A9007CCC}" sibTransId="{AFFB8239-23CA-4DB7-ADF3-2B1CA2545270}"/>
    <dgm:cxn modelId="{11929059-914E-44C0-B52A-A211727D1547}" srcId="{BA99838C-3616-4171-870B-7FBB5A0FB48F}" destId="{87F913DE-AD43-4C31-8D65-206D91810BC7}" srcOrd="0" destOrd="0" parTransId="{E85D8002-FA16-4C65-89DF-C1310C2854B5}" sibTransId="{4ED8547C-1442-4BE7-AE9C-801E702336E2}"/>
    <dgm:cxn modelId="{23398A8A-149A-4C9D-AE3D-FF7A103D8468}" type="presOf" srcId="{12ABE0C2-4C64-4F63-895E-9CBA15A7C6D4}" destId="{E67B4963-3908-4824-9564-936F7A54414D}" srcOrd="0" destOrd="0" presId="urn:microsoft.com/office/officeart/2005/8/layout/vList6"/>
    <dgm:cxn modelId="{06B2939C-9479-4CE1-89F9-9D07558DA7A0}" type="presOf" srcId="{76B2E1B9-01B5-4043-A290-9B93A2C5C669}" destId="{47B80FEF-6775-4235-82C6-847950410EAA}" srcOrd="0" destOrd="0" presId="urn:microsoft.com/office/officeart/2005/8/layout/vList6"/>
    <dgm:cxn modelId="{D201D6A2-04F1-4BE8-B135-A7FAD1F984D6}" type="presOf" srcId="{A07404C8-4DD4-41F9-AEB6-01B3E5BF4B92}" destId="{BB4964E5-BECD-42E3-A13B-A1C4A66357A5}" srcOrd="0" destOrd="0" presId="urn:microsoft.com/office/officeart/2005/8/layout/vList6"/>
    <dgm:cxn modelId="{990A4DAB-C309-4D24-A46A-873A3D2F933B}" type="presOf" srcId="{87F913DE-AD43-4C31-8D65-206D91810BC7}" destId="{C98BBF13-24B6-407D-80CC-D38F6B4E0D74}" srcOrd="0" destOrd="0" presId="urn:microsoft.com/office/officeart/2005/8/layout/vList6"/>
    <dgm:cxn modelId="{8B3200D7-DCFB-47CD-B8E2-DB7236F8692E}" srcId="{A07404C8-4DD4-41F9-AEB6-01B3E5BF4B92}" destId="{37854CED-8F53-4010-8630-9374B934F1B2}" srcOrd="0" destOrd="0" parTransId="{95B0FC24-F490-43B9-8367-62ECA96E568F}" sibTransId="{EDD35F7B-E030-43FC-AA7F-1D09EC178C7A}"/>
    <dgm:cxn modelId="{EB9522DC-FFCD-4029-A30A-F1E289DB6267}" srcId="{37E0C26C-B39F-4FD5-934D-1911BC3DA1F7}" destId="{BA99838C-3616-4171-870B-7FBB5A0FB48F}" srcOrd="3" destOrd="0" parTransId="{1EECA0B0-1BE7-4E19-A718-D21F5C05DB2B}" sibTransId="{9AA582EB-4550-4622-9CC3-5EFE76C9A9AC}"/>
    <dgm:cxn modelId="{F8896FEA-91BD-448F-B4DA-1AA2515A8EC3}" srcId="{12ABE0C2-4C64-4F63-895E-9CBA15A7C6D4}" destId="{76B2E1B9-01B5-4043-A290-9B93A2C5C669}" srcOrd="0" destOrd="0" parTransId="{88BB9659-AB25-4E20-8E8B-7C5412C4A402}" sibTransId="{78FAD57D-4293-466E-8D13-47882E0894C3}"/>
    <dgm:cxn modelId="{A93CBCF4-85A2-4920-8543-E2D13AF9F726}" srcId="{37E0C26C-B39F-4FD5-934D-1911BC3DA1F7}" destId="{F45823CF-B34A-468D-8CC5-0599F296F432}" srcOrd="2" destOrd="0" parTransId="{70802368-A2AC-458C-9F66-7ECF54030397}" sibTransId="{EDD2B200-7F23-411F-8E71-D4EF852FD8FB}"/>
    <dgm:cxn modelId="{B11286FE-A203-4442-B90E-414E58170037}" type="presOf" srcId="{37854CED-8F53-4010-8630-9374B934F1B2}" destId="{027FAA03-F6F2-45CC-8F0B-6B72EEF39390}" srcOrd="0" destOrd="0" presId="urn:microsoft.com/office/officeart/2005/8/layout/vList6"/>
    <dgm:cxn modelId="{2D940640-89BA-49DE-B32D-84C04912B6DF}" type="presParOf" srcId="{BA00FC23-405F-4951-A4C9-FAE94E50ACA3}" destId="{2F69BC67-CB48-4856-BE10-BBEFB429F96B}" srcOrd="0" destOrd="0" presId="urn:microsoft.com/office/officeart/2005/8/layout/vList6"/>
    <dgm:cxn modelId="{65E85400-87F8-4F89-B693-8582DB587B98}" type="presParOf" srcId="{2F69BC67-CB48-4856-BE10-BBEFB429F96B}" destId="{BB4964E5-BECD-42E3-A13B-A1C4A66357A5}" srcOrd="0" destOrd="0" presId="urn:microsoft.com/office/officeart/2005/8/layout/vList6"/>
    <dgm:cxn modelId="{EA7AA8C4-3FB4-41A7-B71A-373A6427D62F}" type="presParOf" srcId="{2F69BC67-CB48-4856-BE10-BBEFB429F96B}" destId="{027FAA03-F6F2-45CC-8F0B-6B72EEF39390}" srcOrd="1" destOrd="0" presId="urn:microsoft.com/office/officeart/2005/8/layout/vList6"/>
    <dgm:cxn modelId="{FDB695AB-57CD-4068-B708-A9F2656E45CA}" type="presParOf" srcId="{BA00FC23-405F-4951-A4C9-FAE94E50ACA3}" destId="{C51C19FB-B364-4946-A48A-9818E9644FA9}" srcOrd="1" destOrd="0" presId="urn:microsoft.com/office/officeart/2005/8/layout/vList6"/>
    <dgm:cxn modelId="{5A16342D-CADF-4396-B73F-01C2AF75FAF8}" type="presParOf" srcId="{BA00FC23-405F-4951-A4C9-FAE94E50ACA3}" destId="{15E8921C-5ED1-4C99-94FE-E9A010D5BE50}" srcOrd="2" destOrd="0" presId="urn:microsoft.com/office/officeart/2005/8/layout/vList6"/>
    <dgm:cxn modelId="{467E1FB1-04F6-4F2B-B0FD-3FFD3E326FC4}" type="presParOf" srcId="{15E8921C-5ED1-4C99-94FE-E9A010D5BE50}" destId="{E67B4963-3908-4824-9564-936F7A54414D}" srcOrd="0" destOrd="0" presId="urn:microsoft.com/office/officeart/2005/8/layout/vList6"/>
    <dgm:cxn modelId="{1BDCCA80-D917-4155-9E43-8271EE27EF92}" type="presParOf" srcId="{15E8921C-5ED1-4C99-94FE-E9A010D5BE50}" destId="{47B80FEF-6775-4235-82C6-847950410EAA}" srcOrd="1" destOrd="0" presId="urn:microsoft.com/office/officeart/2005/8/layout/vList6"/>
    <dgm:cxn modelId="{AFD8C93D-89A7-4D41-84A0-30E852E896CB}" type="presParOf" srcId="{BA00FC23-405F-4951-A4C9-FAE94E50ACA3}" destId="{5C3846F5-F285-41FB-AE08-72328DDB0025}" srcOrd="3" destOrd="0" presId="urn:microsoft.com/office/officeart/2005/8/layout/vList6"/>
    <dgm:cxn modelId="{699E6BE7-1C2E-4DCE-A92F-9ABEB59C59C6}" type="presParOf" srcId="{BA00FC23-405F-4951-A4C9-FAE94E50ACA3}" destId="{782F9536-060A-4F3F-B568-63DE1F4403B3}" srcOrd="4" destOrd="0" presId="urn:microsoft.com/office/officeart/2005/8/layout/vList6"/>
    <dgm:cxn modelId="{B5BB7DEC-EA4A-4B6D-B604-B22254D329E5}" type="presParOf" srcId="{782F9536-060A-4F3F-B568-63DE1F4403B3}" destId="{51518080-969A-4C1C-88CB-966CE40C45BB}" srcOrd="0" destOrd="0" presId="urn:microsoft.com/office/officeart/2005/8/layout/vList6"/>
    <dgm:cxn modelId="{9C3A22B3-E81D-4CEB-8D26-3146AD215519}" type="presParOf" srcId="{782F9536-060A-4F3F-B568-63DE1F4403B3}" destId="{3F67B7F9-0B5E-4F70-8E2E-F833F8D5883B}" srcOrd="1" destOrd="0" presId="urn:microsoft.com/office/officeart/2005/8/layout/vList6"/>
    <dgm:cxn modelId="{830CB202-1379-4AD9-8695-2169979BF75A}" type="presParOf" srcId="{BA00FC23-405F-4951-A4C9-FAE94E50ACA3}" destId="{D25CEBB2-7945-482B-AF38-AE43DB389A01}" srcOrd="5" destOrd="0" presId="urn:microsoft.com/office/officeart/2005/8/layout/vList6"/>
    <dgm:cxn modelId="{84C16DAB-D1C2-4F35-BA2E-C71E2DD10E3C}" type="presParOf" srcId="{BA00FC23-405F-4951-A4C9-FAE94E50ACA3}" destId="{C1685195-FAA5-4BE8-8FB5-02612E5865B4}" srcOrd="6" destOrd="0" presId="urn:microsoft.com/office/officeart/2005/8/layout/vList6"/>
    <dgm:cxn modelId="{4AD332F7-0580-426E-89E4-96F26E0BEBC3}" type="presParOf" srcId="{C1685195-FAA5-4BE8-8FB5-02612E5865B4}" destId="{2C2D33A4-4E06-4C07-840D-6097E3EE1B6B}" srcOrd="0" destOrd="0" presId="urn:microsoft.com/office/officeart/2005/8/layout/vList6"/>
    <dgm:cxn modelId="{73ECBE76-83E1-44DA-BEA9-C981A2E0593E}" type="presParOf" srcId="{C1685195-FAA5-4BE8-8FB5-02612E5865B4}" destId="{C98BBF13-24B6-407D-80CC-D38F6B4E0D74}" srcOrd="1" destOrd="0" presId="urn:microsoft.com/office/officeart/2005/8/layout/vList6"/>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37E0C26C-B39F-4FD5-934D-1911BC3DA1F7}" type="doc">
      <dgm:prSet loTypeId="urn:microsoft.com/office/officeart/2005/8/layout/vList6" loCatId="process" qsTypeId="urn:microsoft.com/office/officeart/2005/8/quickstyle/simple1" qsCatId="simple" csTypeId="urn:microsoft.com/office/officeart/2005/8/colors/colorful1" csCatId="colorful" phldr="1"/>
      <dgm:spPr/>
      <dgm:t>
        <a:bodyPr/>
        <a:lstStyle/>
        <a:p>
          <a:endParaRPr lang="en-US"/>
        </a:p>
      </dgm:t>
    </dgm:pt>
    <dgm:pt modelId="{A07404C8-4DD4-41F9-AEB6-01B3E5BF4B92}">
      <dgm:prSet phldrT="[Text]" phldr="0"/>
      <dgm:spPr/>
      <dgm:t>
        <a:bodyPr/>
        <a:lstStyle/>
        <a:p>
          <a:pPr rtl="0"/>
          <a:r>
            <a:rPr lang="en-US"/>
            <a:t>Wristband Form Factor</a:t>
          </a:r>
        </a:p>
      </dgm:t>
    </dgm:pt>
    <dgm:pt modelId="{47E5F8A6-BF67-42DC-BDF0-0D21A9007CCC}" type="parTrans" cxnId="{43DD084C-A5CA-4831-9FD4-8CCDBFA2FA8A}">
      <dgm:prSet/>
      <dgm:spPr/>
      <dgm:t>
        <a:bodyPr/>
        <a:lstStyle/>
        <a:p>
          <a:endParaRPr lang="en-US"/>
        </a:p>
      </dgm:t>
    </dgm:pt>
    <dgm:pt modelId="{AFFB8239-23CA-4DB7-ADF3-2B1CA2545270}" type="sibTrans" cxnId="{43DD084C-A5CA-4831-9FD4-8CCDBFA2FA8A}">
      <dgm:prSet/>
      <dgm:spPr/>
      <dgm:t>
        <a:bodyPr/>
        <a:lstStyle/>
        <a:p>
          <a:endParaRPr lang="en-US"/>
        </a:p>
      </dgm:t>
    </dgm:pt>
    <dgm:pt modelId="{37854CED-8F53-4010-8630-9374B934F1B2}">
      <dgm:prSet phldrT="[Text]" phldr="0"/>
      <dgm:spPr/>
      <dgm:t>
        <a:bodyPr/>
        <a:lstStyle/>
        <a:p>
          <a:pPr rtl="0"/>
          <a:r>
            <a:rPr lang="en-US"/>
            <a:t>The wearable sensor will be embedded into a compact wristband designed for elderly users. </a:t>
          </a:r>
        </a:p>
      </dgm:t>
    </dgm:pt>
    <dgm:pt modelId="{95B0FC24-F490-43B9-8367-62ECA96E568F}" type="parTrans" cxnId="{8B3200D7-DCFB-47CD-B8E2-DB7236F8692E}">
      <dgm:prSet/>
      <dgm:spPr/>
      <dgm:t>
        <a:bodyPr/>
        <a:lstStyle/>
        <a:p>
          <a:endParaRPr lang="en-US"/>
        </a:p>
      </dgm:t>
    </dgm:pt>
    <dgm:pt modelId="{EDD35F7B-E030-43FC-AA7F-1D09EC178C7A}" type="sibTrans" cxnId="{8B3200D7-DCFB-47CD-B8E2-DB7236F8692E}">
      <dgm:prSet/>
      <dgm:spPr/>
      <dgm:t>
        <a:bodyPr/>
        <a:lstStyle/>
        <a:p>
          <a:endParaRPr lang="en-US"/>
        </a:p>
      </dgm:t>
    </dgm:pt>
    <dgm:pt modelId="{12ABE0C2-4C64-4F63-895E-9CBA15A7C6D4}">
      <dgm:prSet phldrT="[Text]" phldr="0"/>
      <dgm:spPr/>
      <dgm:t>
        <a:bodyPr/>
        <a:lstStyle/>
        <a:p>
          <a:pPr rtl="0"/>
          <a:r>
            <a:rPr lang="en-US"/>
            <a:t>Sensor Integration</a:t>
          </a:r>
        </a:p>
      </dgm:t>
    </dgm:pt>
    <dgm:pt modelId="{E9393057-B362-436F-BFA8-22D16F841D8F}" type="parTrans" cxnId="{BB483028-3142-4513-96CC-4FB8807F2138}">
      <dgm:prSet/>
      <dgm:spPr/>
      <dgm:t>
        <a:bodyPr/>
        <a:lstStyle/>
        <a:p>
          <a:endParaRPr lang="en-US"/>
        </a:p>
      </dgm:t>
    </dgm:pt>
    <dgm:pt modelId="{7C6E3169-01A3-4FE8-8C0A-71CF06B2639E}" type="sibTrans" cxnId="{BB483028-3142-4513-96CC-4FB8807F2138}">
      <dgm:prSet/>
      <dgm:spPr/>
      <dgm:t>
        <a:bodyPr/>
        <a:lstStyle/>
        <a:p>
          <a:endParaRPr lang="en-US"/>
        </a:p>
      </dgm:t>
    </dgm:pt>
    <dgm:pt modelId="{BA99838C-3616-4171-870B-7FBB5A0FB48F}">
      <dgm:prSet phldrT="[Text]" phldr="0"/>
      <dgm:spPr/>
      <dgm:t>
        <a:bodyPr/>
        <a:lstStyle/>
        <a:p>
          <a:pPr rtl="0"/>
          <a:r>
            <a:rPr lang="en-US"/>
            <a:t>Power Management</a:t>
          </a:r>
        </a:p>
      </dgm:t>
    </dgm:pt>
    <dgm:pt modelId="{1EECA0B0-1BE7-4E19-A718-D21F5C05DB2B}" type="parTrans" cxnId="{EB9522DC-FFCD-4029-A30A-F1E289DB6267}">
      <dgm:prSet/>
      <dgm:spPr/>
      <dgm:t>
        <a:bodyPr/>
        <a:lstStyle/>
        <a:p>
          <a:endParaRPr lang="en-US"/>
        </a:p>
      </dgm:t>
    </dgm:pt>
    <dgm:pt modelId="{9AA582EB-4550-4622-9CC3-5EFE76C9A9AC}" type="sibTrans" cxnId="{EB9522DC-FFCD-4029-A30A-F1E289DB6267}">
      <dgm:prSet/>
      <dgm:spPr/>
      <dgm:t>
        <a:bodyPr/>
        <a:lstStyle/>
        <a:p>
          <a:endParaRPr lang="en-US"/>
        </a:p>
      </dgm:t>
    </dgm:pt>
    <dgm:pt modelId="{F45823CF-B34A-468D-8CC5-0599F296F432}">
      <dgm:prSet phldr="0"/>
      <dgm:spPr/>
      <dgm:t>
        <a:bodyPr/>
        <a:lstStyle/>
        <a:p>
          <a:pPr rtl="0"/>
          <a:r>
            <a:rPr lang="en-US"/>
            <a:t>Microcontroller Unit</a:t>
          </a:r>
        </a:p>
      </dgm:t>
    </dgm:pt>
    <dgm:pt modelId="{70802368-A2AC-458C-9F66-7ECF54030397}" type="parTrans" cxnId="{A93CBCF4-85A2-4920-8543-E2D13AF9F726}">
      <dgm:prSet/>
      <dgm:spPr/>
    </dgm:pt>
    <dgm:pt modelId="{EDD2B200-7F23-411F-8E71-D4EF852FD8FB}" type="sibTrans" cxnId="{A93CBCF4-85A2-4920-8543-E2D13AF9F726}">
      <dgm:prSet/>
      <dgm:spPr/>
      <dgm:t>
        <a:bodyPr/>
        <a:lstStyle/>
        <a:p>
          <a:endParaRPr lang="en-US"/>
        </a:p>
      </dgm:t>
    </dgm:pt>
    <dgm:pt modelId="{0571F373-194E-4F44-8C92-C3BD7DB78855}">
      <dgm:prSet phldr="0"/>
      <dgm:spPr/>
      <dgm:t>
        <a:bodyPr/>
        <a:lstStyle/>
        <a:p>
          <a:pPr rtl="0"/>
          <a:r>
            <a:rPr lang="en-US"/>
            <a:t>A low-power microcontroller (e.g., ESP32 or Arduino Nano) will process the sensor data in real-time, enabling the execution of AI-based algorithms directly on the device or by transmitting data to a connected smartphone for advanced processing.</a:t>
          </a:r>
        </a:p>
      </dgm:t>
    </dgm:pt>
    <dgm:pt modelId="{7E687EF9-D86F-4562-980B-236650FBA35C}" type="parTrans" cxnId="{8A6E5627-EC48-4A18-BA40-E4C5D824464D}">
      <dgm:prSet/>
      <dgm:spPr/>
    </dgm:pt>
    <dgm:pt modelId="{145B54F8-093D-43A6-9EDC-F8E910097AD9}" type="sibTrans" cxnId="{8A6E5627-EC48-4A18-BA40-E4C5D824464D}">
      <dgm:prSet/>
      <dgm:spPr/>
    </dgm:pt>
    <dgm:pt modelId="{87F913DE-AD43-4C31-8D65-206D91810BC7}">
      <dgm:prSet phldr="0"/>
      <dgm:spPr/>
      <dgm:t>
        <a:bodyPr/>
        <a:lstStyle/>
        <a:p>
          <a:pPr rtl="0"/>
          <a:r>
            <a:rPr lang="en-US"/>
            <a:t>The wristband will have a rechargeable battery with efficient power management to ensure long-lasting battery life (e.g., 24-48 hours) for continuous monitoring without frequent recharging.</a:t>
          </a:r>
        </a:p>
      </dgm:t>
    </dgm:pt>
    <dgm:pt modelId="{E85D8002-FA16-4C65-89DF-C1310C2854B5}" type="parTrans" cxnId="{11929059-914E-44C0-B52A-A211727D1547}">
      <dgm:prSet/>
      <dgm:spPr/>
    </dgm:pt>
    <dgm:pt modelId="{4ED8547C-1442-4BE7-AE9C-801E702336E2}" type="sibTrans" cxnId="{11929059-914E-44C0-B52A-A211727D1547}">
      <dgm:prSet/>
      <dgm:spPr/>
    </dgm:pt>
    <dgm:pt modelId="{62C93006-C2BA-4440-A6EB-89DC6770A021}">
      <dgm:prSet phldr="0"/>
      <dgm:spPr/>
      <dgm:t>
        <a:bodyPr/>
        <a:lstStyle/>
        <a:p>
          <a:r>
            <a:rPr lang="en-US"/>
            <a:t>BNO055 Sensor: Integrated for real-time 3D orientation, accelerometer, and gyroscope data.</a:t>
          </a:r>
        </a:p>
      </dgm:t>
    </dgm:pt>
    <dgm:pt modelId="{523AB1AD-C023-4196-961E-DD75963562E7}" type="parTrans" cxnId="{0F329FFD-48D4-416B-8013-23F8D0684AFD}">
      <dgm:prSet/>
      <dgm:spPr/>
    </dgm:pt>
    <dgm:pt modelId="{332301C7-3560-4F8C-B478-F42D5E263B37}" type="sibTrans" cxnId="{0F329FFD-48D4-416B-8013-23F8D0684AFD}">
      <dgm:prSet/>
      <dgm:spPr/>
    </dgm:pt>
    <dgm:pt modelId="{72C71477-8140-40CE-90B8-8F609F5AA783}">
      <dgm:prSet phldr="0"/>
      <dgm:spPr/>
      <dgm:t>
        <a:bodyPr/>
        <a:lstStyle/>
        <a:p>
          <a:pPr rtl="0"/>
          <a:r>
            <a:rPr lang="en-US"/>
            <a:t>AD8232 ECG Sensor: Monitors heart rate, providing additional health metrics.</a:t>
          </a:r>
          <a:endParaRPr lang="en-US">
            <a:latin typeface="Calibri"/>
          </a:endParaRPr>
        </a:p>
      </dgm:t>
    </dgm:pt>
    <dgm:pt modelId="{DC8D3EEA-53BB-49F3-8FFF-36AC4CF639A0}" type="parTrans" cxnId="{79A624D6-1882-4DC5-8A80-69B23487875D}">
      <dgm:prSet/>
      <dgm:spPr/>
    </dgm:pt>
    <dgm:pt modelId="{D140508A-A722-4484-974F-343C180DCC20}" type="sibTrans" cxnId="{79A624D6-1882-4DC5-8A80-69B23487875D}">
      <dgm:prSet/>
      <dgm:spPr/>
    </dgm:pt>
    <dgm:pt modelId="{BA00FC23-405F-4951-A4C9-FAE94E50ACA3}" type="pres">
      <dgm:prSet presAssocID="{37E0C26C-B39F-4FD5-934D-1911BC3DA1F7}" presName="Name0" presStyleCnt="0">
        <dgm:presLayoutVars>
          <dgm:dir/>
          <dgm:animLvl val="lvl"/>
          <dgm:resizeHandles/>
        </dgm:presLayoutVars>
      </dgm:prSet>
      <dgm:spPr/>
    </dgm:pt>
    <dgm:pt modelId="{2F69BC67-CB48-4856-BE10-BBEFB429F96B}" type="pres">
      <dgm:prSet presAssocID="{A07404C8-4DD4-41F9-AEB6-01B3E5BF4B92}" presName="linNode" presStyleCnt="0"/>
      <dgm:spPr/>
    </dgm:pt>
    <dgm:pt modelId="{BB4964E5-BECD-42E3-A13B-A1C4A66357A5}" type="pres">
      <dgm:prSet presAssocID="{A07404C8-4DD4-41F9-AEB6-01B3E5BF4B92}" presName="parentShp" presStyleLbl="node1" presStyleIdx="0" presStyleCnt="4">
        <dgm:presLayoutVars>
          <dgm:bulletEnabled val="1"/>
        </dgm:presLayoutVars>
      </dgm:prSet>
      <dgm:spPr/>
    </dgm:pt>
    <dgm:pt modelId="{027FAA03-F6F2-45CC-8F0B-6B72EEF39390}" type="pres">
      <dgm:prSet presAssocID="{A07404C8-4DD4-41F9-AEB6-01B3E5BF4B92}" presName="childShp" presStyleLbl="bgAccFollowNode1" presStyleIdx="0" presStyleCnt="4">
        <dgm:presLayoutVars>
          <dgm:bulletEnabled val="1"/>
        </dgm:presLayoutVars>
      </dgm:prSet>
      <dgm:spPr/>
    </dgm:pt>
    <dgm:pt modelId="{C51C19FB-B364-4946-A48A-9818E9644FA9}" type="pres">
      <dgm:prSet presAssocID="{AFFB8239-23CA-4DB7-ADF3-2B1CA2545270}" presName="spacing" presStyleCnt="0"/>
      <dgm:spPr/>
    </dgm:pt>
    <dgm:pt modelId="{15E8921C-5ED1-4C99-94FE-E9A010D5BE50}" type="pres">
      <dgm:prSet presAssocID="{12ABE0C2-4C64-4F63-895E-9CBA15A7C6D4}" presName="linNode" presStyleCnt="0"/>
      <dgm:spPr/>
    </dgm:pt>
    <dgm:pt modelId="{E67B4963-3908-4824-9564-936F7A54414D}" type="pres">
      <dgm:prSet presAssocID="{12ABE0C2-4C64-4F63-895E-9CBA15A7C6D4}" presName="parentShp" presStyleLbl="node1" presStyleIdx="1" presStyleCnt="4">
        <dgm:presLayoutVars>
          <dgm:bulletEnabled val="1"/>
        </dgm:presLayoutVars>
      </dgm:prSet>
      <dgm:spPr/>
    </dgm:pt>
    <dgm:pt modelId="{47B80FEF-6775-4235-82C6-847950410EAA}" type="pres">
      <dgm:prSet presAssocID="{12ABE0C2-4C64-4F63-895E-9CBA15A7C6D4}" presName="childShp" presStyleLbl="bgAccFollowNode1" presStyleIdx="1" presStyleCnt="4">
        <dgm:presLayoutVars>
          <dgm:bulletEnabled val="1"/>
        </dgm:presLayoutVars>
      </dgm:prSet>
      <dgm:spPr/>
    </dgm:pt>
    <dgm:pt modelId="{5C3846F5-F285-41FB-AE08-72328DDB0025}" type="pres">
      <dgm:prSet presAssocID="{7C6E3169-01A3-4FE8-8C0A-71CF06B2639E}" presName="spacing" presStyleCnt="0"/>
      <dgm:spPr/>
    </dgm:pt>
    <dgm:pt modelId="{782F9536-060A-4F3F-B568-63DE1F4403B3}" type="pres">
      <dgm:prSet presAssocID="{F45823CF-B34A-468D-8CC5-0599F296F432}" presName="linNode" presStyleCnt="0"/>
      <dgm:spPr/>
    </dgm:pt>
    <dgm:pt modelId="{51518080-969A-4C1C-88CB-966CE40C45BB}" type="pres">
      <dgm:prSet presAssocID="{F45823CF-B34A-468D-8CC5-0599F296F432}" presName="parentShp" presStyleLbl="node1" presStyleIdx="2" presStyleCnt="4">
        <dgm:presLayoutVars>
          <dgm:bulletEnabled val="1"/>
        </dgm:presLayoutVars>
      </dgm:prSet>
      <dgm:spPr/>
    </dgm:pt>
    <dgm:pt modelId="{3F67B7F9-0B5E-4F70-8E2E-F833F8D5883B}" type="pres">
      <dgm:prSet presAssocID="{F45823CF-B34A-468D-8CC5-0599F296F432}" presName="childShp" presStyleLbl="bgAccFollowNode1" presStyleIdx="2" presStyleCnt="4">
        <dgm:presLayoutVars>
          <dgm:bulletEnabled val="1"/>
        </dgm:presLayoutVars>
      </dgm:prSet>
      <dgm:spPr/>
    </dgm:pt>
    <dgm:pt modelId="{D25CEBB2-7945-482B-AF38-AE43DB389A01}" type="pres">
      <dgm:prSet presAssocID="{EDD2B200-7F23-411F-8E71-D4EF852FD8FB}" presName="spacing" presStyleCnt="0"/>
      <dgm:spPr/>
    </dgm:pt>
    <dgm:pt modelId="{C1685195-FAA5-4BE8-8FB5-02612E5865B4}" type="pres">
      <dgm:prSet presAssocID="{BA99838C-3616-4171-870B-7FBB5A0FB48F}" presName="linNode" presStyleCnt="0"/>
      <dgm:spPr/>
    </dgm:pt>
    <dgm:pt modelId="{2C2D33A4-4E06-4C07-840D-6097E3EE1B6B}" type="pres">
      <dgm:prSet presAssocID="{BA99838C-3616-4171-870B-7FBB5A0FB48F}" presName="parentShp" presStyleLbl="node1" presStyleIdx="3" presStyleCnt="4">
        <dgm:presLayoutVars>
          <dgm:bulletEnabled val="1"/>
        </dgm:presLayoutVars>
      </dgm:prSet>
      <dgm:spPr/>
    </dgm:pt>
    <dgm:pt modelId="{C98BBF13-24B6-407D-80CC-D38F6B4E0D74}" type="pres">
      <dgm:prSet presAssocID="{BA99838C-3616-4171-870B-7FBB5A0FB48F}" presName="childShp" presStyleLbl="bgAccFollowNode1" presStyleIdx="3" presStyleCnt="4">
        <dgm:presLayoutVars>
          <dgm:bulletEnabled val="1"/>
        </dgm:presLayoutVars>
      </dgm:prSet>
      <dgm:spPr/>
    </dgm:pt>
  </dgm:ptLst>
  <dgm:cxnLst>
    <dgm:cxn modelId="{C2EFCC16-0930-4746-8C80-5CC54B471F59}" type="presOf" srcId="{A07404C8-4DD4-41F9-AEB6-01B3E5BF4B92}" destId="{BB4964E5-BECD-42E3-A13B-A1C4A66357A5}" srcOrd="0" destOrd="0" presId="urn:microsoft.com/office/officeart/2005/8/layout/vList6"/>
    <dgm:cxn modelId="{5C894517-0E7D-4CE0-B73F-C0CA53026402}" type="presOf" srcId="{0571F373-194E-4F44-8C92-C3BD7DB78855}" destId="{3F67B7F9-0B5E-4F70-8E2E-F833F8D5883B}" srcOrd="0" destOrd="0" presId="urn:microsoft.com/office/officeart/2005/8/layout/vList6"/>
    <dgm:cxn modelId="{9C7B0C1E-DE82-49AA-B4EE-CAEF2132CE44}" type="presOf" srcId="{37E0C26C-B39F-4FD5-934D-1911BC3DA1F7}" destId="{BA00FC23-405F-4951-A4C9-FAE94E50ACA3}" srcOrd="0" destOrd="0" presId="urn:microsoft.com/office/officeart/2005/8/layout/vList6"/>
    <dgm:cxn modelId="{8A6E5627-EC48-4A18-BA40-E4C5D824464D}" srcId="{F45823CF-B34A-468D-8CC5-0599F296F432}" destId="{0571F373-194E-4F44-8C92-C3BD7DB78855}" srcOrd="0" destOrd="0" parTransId="{7E687EF9-D86F-4562-980B-236650FBA35C}" sibTransId="{145B54F8-093D-43A6-9EDC-F8E910097AD9}"/>
    <dgm:cxn modelId="{BB483028-3142-4513-96CC-4FB8807F2138}" srcId="{37E0C26C-B39F-4FD5-934D-1911BC3DA1F7}" destId="{12ABE0C2-4C64-4F63-895E-9CBA15A7C6D4}" srcOrd="1" destOrd="0" parTransId="{E9393057-B362-436F-BFA8-22D16F841D8F}" sibTransId="{7C6E3169-01A3-4FE8-8C0A-71CF06B2639E}"/>
    <dgm:cxn modelId="{14921668-DD53-4D60-941A-4D5A9D2C63FC}" type="presOf" srcId="{37854CED-8F53-4010-8630-9374B934F1B2}" destId="{027FAA03-F6F2-45CC-8F0B-6B72EEF39390}" srcOrd="0" destOrd="0" presId="urn:microsoft.com/office/officeart/2005/8/layout/vList6"/>
    <dgm:cxn modelId="{43DD084C-A5CA-4831-9FD4-8CCDBFA2FA8A}" srcId="{37E0C26C-B39F-4FD5-934D-1911BC3DA1F7}" destId="{A07404C8-4DD4-41F9-AEB6-01B3E5BF4B92}" srcOrd="0" destOrd="0" parTransId="{47E5F8A6-BF67-42DC-BDF0-0D21A9007CCC}" sibTransId="{AFFB8239-23CA-4DB7-ADF3-2B1CA2545270}"/>
    <dgm:cxn modelId="{11929059-914E-44C0-B52A-A211727D1547}" srcId="{BA99838C-3616-4171-870B-7FBB5A0FB48F}" destId="{87F913DE-AD43-4C31-8D65-206D91810BC7}" srcOrd="0" destOrd="0" parTransId="{E85D8002-FA16-4C65-89DF-C1310C2854B5}" sibTransId="{4ED8547C-1442-4BE7-AE9C-801E702336E2}"/>
    <dgm:cxn modelId="{658C387B-1E2F-40D9-82BD-662A20133739}" type="presOf" srcId="{12ABE0C2-4C64-4F63-895E-9CBA15A7C6D4}" destId="{E67B4963-3908-4824-9564-936F7A54414D}" srcOrd="0" destOrd="0" presId="urn:microsoft.com/office/officeart/2005/8/layout/vList6"/>
    <dgm:cxn modelId="{37D9178D-60B1-4C44-8FFB-2AC462F58198}" type="presOf" srcId="{87F913DE-AD43-4C31-8D65-206D91810BC7}" destId="{C98BBF13-24B6-407D-80CC-D38F6B4E0D74}" srcOrd="0" destOrd="0" presId="urn:microsoft.com/office/officeart/2005/8/layout/vList6"/>
    <dgm:cxn modelId="{A2963BA3-0369-47A9-9296-9F3B4B212C29}" type="presOf" srcId="{62C93006-C2BA-4440-A6EB-89DC6770A021}" destId="{47B80FEF-6775-4235-82C6-847950410EAA}" srcOrd="0" destOrd="0" presId="urn:microsoft.com/office/officeart/2005/8/layout/vList6"/>
    <dgm:cxn modelId="{61E37FA8-84BA-4141-829C-C7E3591B2032}" type="presOf" srcId="{F45823CF-B34A-468D-8CC5-0599F296F432}" destId="{51518080-969A-4C1C-88CB-966CE40C45BB}" srcOrd="0" destOrd="0" presId="urn:microsoft.com/office/officeart/2005/8/layout/vList6"/>
    <dgm:cxn modelId="{68F2C5B6-847D-4DE3-80D4-0525689C72FF}" type="presOf" srcId="{72C71477-8140-40CE-90B8-8F609F5AA783}" destId="{47B80FEF-6775-4235-82C6-847950410EAA}" srcOrd="0" destOrd="1" presId="urn:microsoft.com/office/officeart/2005/8/layout/vList6"/>
    <dgm:cxn modelId="{79A624D6-1882-4DC5-8A80-69B23487875D}" srcId="{12ABE0C2-4C64-4F63-895E-9CBA15A7C6D4}" destId="{72C71477-8140-40CE-90B8-8F609F5AA783}" srcOrd="1" destOrd="0" parTransId="{DC8D3EEA-53BB-49F3-8FFF-36AC4CF639A0}" sibTransId="{D140508A-A722-4484-974F-343C180DCC20}"/>
    <dgm:cxn modelId="{8B3200D7-DCFB-47CD-B8E2-DB7236F8692E}" srcId="{A07404C8-4DD4-41F9-AEB6-01B3E5BF4B92}" destId="{37854CED-8F53-4010-8630-9374B934F1B2}" srcOrd="0" destOrd="0" parTransId="{95B0FC24-F490-43B9-8367-62ECA96E568F}" sibTransId="{EDD35F7B-E030-43FC-AA7F-1D09EC178C7A}"/>
    <dgm:cxn modelId="{EB9522DC-FFCD-4029-A30A-F1E289DB6267}" srcId="{37E0C26C-B39F-4FD5-934D-1911BC3DA1F7}" destId="{BA99838C-3616-4171-870B-7FBB5A0FB48F}" srcOrd="3" destOrd="0" parTransId="{1EECA0B0-1BE7-4E19-A718-D21F5C05DB2B}" sibTransId="{9AA582EB-4550-4622-9CC3-5EFE76C9A9AC}"/>
    <dgm:cxn modelId="{A93CBCF4-85A2-4920-8543-E2D13AF9F726}" srcId="{37E0C26C-B39F-4FD5-934D-1911BC3DA1F7}" destId="{F45823CF-B34A-468D-8CC5-0599F296F432}" srcOrd="2" destOrd="0" parTransId="{70802368-A2AC-458C-9F66-7ECF54030397}" sibTransId="{EDD2B200-7F23-411F-8E71-D4EF852FD8FB}"/>
    <dgm:cxn modelId="{BE2311F9-5A50-409B-B871-1DBACB5D7FD8}" type="presOf" srcId="{BA99838C-3616-4171-870B-7FBB5A0FB48F}" destId="{2C2D33A4-4E06-4C07-840D-6097E3EE1B6B}" srcOrd="0" destOrd="0" presId="urn:microsoft.com/office/officeart/2005/8/layout/vList6"/>
    <dgm:cxn modelId="{0F329FFD-48D4-416B-8013-23F8D0684AFD}" srcId="{12ABE0C2-4C64-4F63-895E-9CBA15A7C6D4}" destId="{62C93006-C2BA-4440-A6EB-89DC6770A021}" srcOrd="0" destOrd="0" parTransId="{523AB1AD-C023-4196-961E-DD75963562E7}" sibTransId="{332301C7-3560-4F8C-B478-F42D5E263B37}"/>
    <dgm:cxn modelId="{95F1E7A1-2DAC-4D13-A3CF-840F7C990E3F}" type="presParOf" srcId="{BA00FC23-405F-4951-A4C9-FAE94E50ACA3}" destId="{2F69BC67-CB48-4856-BE10-BBEFB429F96B}" srcOrd="0" destOrd="0" presId="urn:microsoft.com/office/officeart/2005/8/layout/vList6"/>
    <dgm:cxn modelId="{D4FE6A7F-79B2-40C6-806D-FBADC709C92F}" type="presParOf" srcId="{2F69BC67-CB48-4856-BE10-BBEFB429F96B}" destId="{BB4964E5-BECD-42E3-A13B-A1C4A66357A5}" srcOrd="0" destOrd="0" presId="urn:microsoft.com/office/officeart/2005/8/layout/vList6"/>
    <dgm:cxn modelId="{DD4A7091-93F6-44E8-9434-E3880837FBDA}" type="presParOf" srcId="{2F69BC67-CB48-4856-BE10-BBEFB429F96B}" destId="{027FAA03-F6F2-45CC-8F0B-6B72EEF39390}" srcOrd="1" destOrd="0" presId="urn:microsoft.com/office/officeart/2005/8/layout/vList6"/>
    <dgm:cxn modelId="{E3334EE1-1057-4F00-BEF1-E150F289BC73}" type="presParOf" srcId="{BA00FC23-405F-4951-A4C9-FAE94E50ACA3}" destId="{C51C19FB-B364-4946-A48A-9818E9644FA9}" srcOrd="1" destOrd="0" presId="urn:microsoft.com/office/officeart/2005/8/layout/vList6"/>
    <dgm:cxn modelId="{73FA40CD-B0F0-4803-B64E-8F24C188433E}" type="presParOf" srcId="{BA00FC23-405F-4951-A4C9-FAE94E50ACA3}" destId="{15E8921C-5ED1-4C99-94FE-E9A010D5BE50}" srcOrd="2" destOrd="0" presId="urn:microsoft.com/office/officeart/2005/8/layout/vList6"/>
    <dgm:cxn modelId="{D1427625-6938-4715-807F-B8ECE4E7AFDC}" type="presParOf" srcId="{15E8921C-5ED1-4C99-94FE-E9A010D5BE50}" destId="{E67B4963-3908-4824-9564-936F7A54414D}" srcOrd="0" destOrd="0" presId="urn:microsoft.com/office/officeart/2005/8/layout/vList6"/>
    <dgm:cxn modelId="{ECB6E303-DAE2-4159-B7BE-C4CACF089CAC}" type="presParOf" srcId="{15E8921C-5ED1-4C99-94FE-E9A010D5BE50}" destId="{47B80FEF-6775-4235-82C6-847950410EAA}" srcOrd="1" destOrd="0" presId="urn:microsoft.com/office/officeart/2005/8/layout/vList6"/>
    <dgm:cxn modelId="{CCEE1C3C-5137-4A2D-A8AA-1E383626F09B}" type="presParOf" srcId="{BA00FC23-405F-4951-A4C9-FAE94E50ACA3}" destId="{5C3846F5-F285-41FB-AE08-72328DDB0025}" srcOrd="3" destOrd="0" presId="urn:microsoft.com/office/officeart/2005/8/layout/vList6"/>
    <dgm:cxn modelId="{70A3DDFB-0CA4-4B7E-BCFB-89156348FA2A}" type="presParOf" srcId="{BA00FC23-405F-4951-A4C9-FAE94E50ACA3}" destId="{782F9536-060A-4F3F-B568-63DE1F4403B3}" srcOrd="4" destOrd="0" presId="urn:microsoft.com/office/officeart/2005/8/layout/vList6"/>
    <dgm:cxn modelId="{244F6893-C083-43EE-B1C3-4CF6CBF8403E}" type="presParOf" srcId="{782F9536-060A-4F3F-B568-63DE1F4403B3}" destId="{51518080-969A-4C1C-88CB-966CE40C45BB}" srcOrd="0" destOrd="0" presId="urn:microsoft.com/office/officeart/2005/8/layout/vList6"/>
    <dgm:cxn modelId="{D32C5B06-DD9F-45EA-BD46-F945F0DDAD41}" type="presParOf" srcId="{782F9536-060A-4F3F-B568-63DE1F4403B3}" destId="{3F67B7F9-0B5E-4F70-8E2E-F833F8D5883B}" srcOrd="1" destOrd="0" presId="urn:microsoft.com/office/officeart/2005/8/layout/vList6"/>
    <dgm:cxn modelId="{F8DE9F42-604E-4DE3-98E7-62E3A52BE81A}" type="presParOf" srcId="{BA00FC23-405F-4951-A4C9-FAE94E50ACA3}" destId="{D25CEBB2-7945-482B-AF38-AE43DB389A01}" srcOrd="5" destOrd="0" presId="urn:microsoft.com/office/officeart/2005/8/layout/vList6"/>
    <dgm:cxn modelId="{F03F4BD2-B3FD-42F1-B13D-671767D06BDD}" type="presParOf" srcId="{BA00FC23-405F-4951-A4C9-FAE94E50ACA3}" destId="{C1685195-FAA5-4BE8-8FB5-02612E5865B4}" srcOrd="6" destOrd="0" presId="urn:microsoft.com/office/officeart/2005/8/layout/vList6"/>
    <dgm:cxn modelId="{8B5793EA-95A0-4085-8A8B-21B4D194DD60}" type="presParOf" srcId="{C1685195-FAA5-4BE8-8FB5-02612E5865B4}" destId="{2C2D33A4-4E06-4C07-840D-6097E3EE1B6B}" srcOrd="0" destOrd="0" presId="urn:microsoft.com/office/officeart/2005/8/layout/vList6"/>
    <dgm:cxn modelId="{C45EB728-CF51-4A20-B28E-F11E278862C0}" type="presParOf" srcId="{C1685195-FAA5-4BE8-8FB5-02612E5865B4}" destId="{C98BBF13-24B6-407D-80CC-D38F6B4E0D74}" srcOrd="1" destOrd="0" presId="urn:microsoft.com/office/officeart/2005/8/layout/vList6"/>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3F5AF3A-5231-4073-A17D-AA15BD286F11}" type="doc">
      <dgm:prSet loTypeId="urn:microsoft.com/office/officeart/2005/8/layout/radial5" loCatId="cycle" qsTypeId="urn:microsoft.com/office/officeart/2005/8/quickstyle/simple1" qsCatId="simple" csTypeId="urn:microsoft.com/office/officeart/2005/8/colors/colorful3" csCatId="colorful" phldr="1"/>
      <dgm:spPr/>
      <dgm:t>
        <a:bodyPr/>
        <a:lstStyle/>
        <a:p>
          <a:endParaRPr lang="en-IN"/>
        </a:p>
      </dgm:t>
    </dgm:pt>
    <dgm:pt modelId="{7B590B58-443C-436F-8529-D4D7585768D3}" type="pres">
      <dgm:prSet presAssocID="{43F5AF3A-5231-4073-A17D-AA15BD286F11}" presName="Name0" presStyleCnt="0">
        <dgm:presLayoutVars>
          <dgm:chMax val="1"/>
          <dgm:dir/>
          <dgm:animLvl val="ctr"/>
          <dgm:resizeHandles val="exact"/>
        </dgm:presLayoutVars>
      </dgm:prSet>
      <dgm:spPr/>
    </dgm:pt>
  </dgm:ptLst>
  <dgm:cxnLst>
    <dgm:cxn modelId="{8BCA4598-E2FA-4980-A97B-E6079C43A5CB}" type="presOf" srcId="{43F5AF3A-5231-4073-A17D-AA15BD286F11}" destId="{7B590B58-443C-436F-8529-D4D7585768D3}" srcOrd="0" destOrd="0" presId="urn:microsoft.com/office/officeart/2005/8/layout/radial5"/>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12F10161-8640-443A-A1FB-185D9F2E8260}" type="doc">
      <dgm:prSet loTypeId="urn:microsoft.com/office/officeart/2005/8/layout/default" loCatId="list" qsTypeId="urn:microsoft.com/office/officeart/2005/8/quickstyle/simple1" qsCatId="simple" csTypeId="urn:microsoft.com/office/officeart/2005/8/colors/colorful3" csCatId="colorful" phldr="1"/>
      <dgm:spPr/>
      <dgm:t>
        <a:bodyPr/>
        <a:lstStyle/>
        <a:p>
          <a:endParaRPr lang="en-IN"/>
        </a:p>
      </dgm:t>
    </dgm:pt>
    <dgm:pt modelId="{74FE030C-5AA6-42E7-BAC0-85A2B7FFE6B0}">
      <dgm:prSet phldrT="[Text]"/>
      <dgm:spPr/>
      <dgm:t>
        <a:bodyPr/>
        <a:lstStyle/>
        <a:p>
          <a:r>
            <a:rPr lang="en-IN" b="1"/>
            <a:t> </a:t>
          </a:r>
          <a:endParaRPr lang="en-IN"/>
        </a:p>
      </dgm:t>
    </dgm:pt>
    <dgm:pt modelId="{38545EE3-143A-4A2C-A505-AD359F81BBD2}" type="parTrans" cxnId="{B7CE1FC1-313F-4394-A0CF-20D995A98136}">
      <dgm:prSet/>
      <dgm:spPr/>
      <dgm:t>
        <a:bodyPr/>
        <a:lstStyle/>
        <a:p>
          <a:endParaRPr lang="en-IN"/>
        </a:p>
      </dgm:t>
    </dgm:pt>
    <dgm:pt modelId="{B73768F6-C800-4617-88B5-C4614713A0D3}" type="sibTrans" cxnId="{B7CE1FC1-313F-4394-A0CF-20D995A98136}">
      <dgm:prSet/>
      <dgm:spPr/>
      <dgm:t>
        <a:bodyPr/>
        <a:lstStyle/>
        <a:p>
          <a:endParaRPr lang="en-IN"/>
        </a:p>
      </dgm:t>
    </dgm:pt>
    <dgm:pt modelId="{D1309AE5-D03A-4FE3-A378-C4CAF398E4F8}">
      <dgm:prSet phldrT="[Text]"/>
      <dgm:spPr/>
      <dgm:t>
        <a:bodyPr/>
        <a:lstStyle/>
        <a:p>
          <a:endParaRPr lang="en-IN"/>
        </a:p>
      </dgm:t>
    </dgm:pt>
    <dgm:pt modelId="{0627E13A-1ECF-493D-B3EE-1F74FBF9DA54}" type="parTrans" cxnId="{81F1EEBA-8CD4-4264-A332-2BC86665424B}">
      <dgm:prSet/>
      <dgm:spPr/>
      <dgm:t>
        <a:bodyPr/>
        <a:lstStyle/>
        <a:p>
          <a:endParaRPr lang="en-IN"/>
        </a:p>
      </dgm:t>
    </dgm:pt>
    <dgm:pt modelId="{FEED9619-4B5D-41D8-AEE9-7EA2878E34EF}" type="sibTrans" cxnId="{81F1EEBA-8CD4-4264-A332-2BC86665424B}">
      <dgm:prSet/>
      <dgm:spPr/>
      <dgm:t>
        <a:bodyPr/>
        <a:lstStyle/>
        <a:p>
          <a:endParaRPr lang="en-IN"/>
        </a:p>
      </dgm:t>
    </dgm:pt>
    <dgm:pt modelId="{1DFFF5AE-4FE2-4825-83BA-F40CDB27CEBD}">
      <dgm:prSet phldrT="[Text]"/>
      <dgm:spPr/>
      <dgm:t>
        <a:bodyPr/>
        <a:lstStyle/>
        <a:p>
          <a:endParaRPr lang="en-IN"/>
        </a:p>
      </dgm:t>
    </dgm:pt>
    <dgm:pt modelId="{CD1A7F26-DE83-4387-A714-CD2F56764A7B}" type="parTrans" cxnId="{DA25716C-4963-4A62-B0C7-ACBD83DF6CFF}">
      <dgm:prSet/>
      <dgm:spPr/>
      <dgm:t>
        <a:bodyPr/>
        <a:lstStyle/>
        <a:p>
          <a:endParaRPr lang="en-IN"/>
        </a:p>
      </dgm:t>
    </dgm:pt>
    <dgm:pt modelId="{D939AF76-E6AF-4352-988F-D2F66A0F9EB1}" type="sibTrans" cxnId="{DA25716C-4963-4A62-B0C7-ACBD83DF6CFF}">
      <dgm:prSet/>
      <dgm:spPr/>
      <dgm:t>
        <a:bodyPr/>
        <a:lstStyle/>
        <a:p>
          <a:endParaRPr lang="en-IN"/>
        </a:p>
      </dgm:t>
    </dgm:pt>
    <dgm:pt modelId="{797179E9-F9B4-4F87-9407-2C2E623DE05F}">
      <dgm:prSet phldrT="[Text]"/>
      <dgm:spPr/>
      <dgm:t>
        <a:bodyPr/>
        <a:lstStyle/>
        <a:p>
          <a:endParaRPr lang="en-IN"/>
        </a:p>
      </dgm:t>
    </dgm:pt>
    <dgm:pt modelId="{559471F5-177B-496F-89DF-85C12C835F94}" type="parTrans" cxnId="{81A56825-CF54-44C9-AAB6-BF11D4816349}">
      <dgm:prSet/>
      <dgm:spPr/>
      <dgm:t>
        <a:bodyPr/>
        <a:lstStyle/>
        <a:p>
          <a:endParaRPr lang="en-IN"/>
        </a:p>
      </dgm:t>
    </dgm:pt>
    <dgm:pt modelId="{52A12996-4BCE-4D16-9BBF-03E5B8DEB0C9}" type="sibTrans" cxnId="{81A56825-CF54-44C9-AAB6-BF11D4816349}">
      <dgm:prSet/>
      <dgm:spPr/>
      <dgm:t>
        <a:bodyPr/>
        <a:lstStyle/>
        <a:p>
          <a:endParaRPr lang="en-IN"/>
        </a:p>
      </dgm:t>
    </dgm:pt>
    <dgm:pt modelId="{03F2028F-5098-478C-BBDF-C2262D0A8CFB}" type="pres">
      <dgm:prSet presAssocID="{12F10161-8640-443A-A1FB-185D9F2E8260}" presName="diagram" presStyleCnt="0">
        <dgm:presLayoutVars>
          <dgm:dir/>
          <dgm:resizeHandles val="exact"/>
        </dgm:presLayoutVars>
      </dgm:prSet>
      <dgm:spPr/>
    </dgm:pt>
    <dgm:pt modelId="{81C82AEF-1F20-41A2-84C1-B3ABED387A9A}" type="pres">
      <dgm:prSet presAssocID="{74FE030C-5AA6-42E7-BAC0-85A2B7FFE6B0}" presName="node" presStyleLbl="node1" presStyleIdx="0" presStyleCnt="4">
        <dgm:presLayoutVars>
          <dgm:bulletEnabled val="1"/>
        </dgm:presLayoutVars>
      </dgm:prSet>
      <dgm:spPr/>
    </dgm:pt>
    <dgm:pt modelId="{58DA1D2C-D192-4C48-B26C-8AD936C71BB9}" type="pres">
      <dgm:prSet presAssocID="{B73768F6-C800-4617-88B5-C4614713A0D3}" presName="sibTrans" presStyleCnt="0"/>
      <dgm:spPr/>
    </dgm:pt>
    <dgm:pt modelId="{1D16109A-A3B3-43CE-B5D4-4943E616FCAC}" type="pres">
      <dgm:prSet presAssocID="{D1309AE5-D03A-4FE3-A378-C4CAF398E4F8}" presName="node" presStyleLbl="node1" presStyleIdx="1" presStyleCnt="4">
        <dgm:presLayoutVars>
          <dgm:bulletEnabled val="1"/>
        </dgm:presLayoutVars>
      </dgm:prSet>
      <dgm:spPr/>
    </dgm:pt>
    <dgm:pt modelId="{A82D818C-632C-4165-8CD3-1A0425048D40}" type="pres">
      <dgm:prSet presAssocID="{FEED9619-4B5D-41D8-AEE9-7EA2878E34EF}" presName="sibTrans" presStyleCnt="0"/>
      <dgm:spPr/>
    </dgm:pt>
    <dgm:pt modelId="{0F85600C-CBF0-4518-856A-139C74A5CCBC}" type="pres">
      <dgm:prSet presAssocID="{1DFFF5AE-4FE2-4825-83BA-F40CDB27CEBD}" presName="node" presStyleLbl="node1" presStyleIdx="2" presStyleCnt="4">
        <dgm:presLayoutVars>
          <dgm:bulletEnabled val="1"/>
        </dgm:presLayoutVars>
      </dgm:prSet>
      <dgm:spPr/>
    </dgm:pt>
    <dgm:pt modelId="{6FB23F2B-15E3-4B7E-8ED9-8F8FF3622C2A}" type="pres">
      <dgm:prSet presAssocID="{D939AF76-E6AF-4352-988F-D2F66A0F9EB1}" presName="sibTrans" presStyleCnt="0"/>
      <dgm:spPr/>
    </dgm:pt>
    <dgm:pt modelId="{05FF75FB-32CE-4D7A-80B4-A614676BC78C}" type="pres">
      <dgm:prSet presAssocID="{797179E9-F9B4-4F87-9407-2C2E623DE05F}" presName="node" presStyleLbl="node1" presStyleIdx="3" presStyleCnt="4">
        <dgm:presLayoutVars>
          <dgm:bulletEnabled val="1"/>
        </dgm:presLayoutVars>
      </dgm:prSet>
      <dgm:spPr/>
    </dgm:pt>
  </dgm:ptLst>
  <dgm:cxnLst>
    <dgm:cxn modelId="{2CB51219-B8E2-4B6B-B252-D07DE407DB32}" type="presOf" srcId="{74FE030C-5AA6-42E7-BAC0-85A2B7FFE6B0}" destId="{81C82AEF-1F20-41A2-84C1-B3ABED387A9A}" srcOrd="0" destOrd="0" presId="urn:microsoft.com/office/officeart/2005/8/layout/default"/>
    <dgm:cxn modelId="{81A56825-CF54-44C9-AAB6-BF11D4816349}" srcId="{12F10161-8640-443A-A1FB-185D9F2E8260}" destId="{797179E9-F9B4-4F87-9407-2C2E623DE05F}" srcOrd="3" destOrd="0" parTransId="{559471F5-177B-496F-89DF-85C12C835F94}" sibTransId="{52A12996-4BCE-4D16-9BBF-03E5B8DEB0C9}"/>
    <dgm:cxn modelId="{12AFFC46-9AF5-4F5D-8470-CFC3BD9EBEAD}" type="presOf" srcId="{1DFFF5AE-4FE2-4825-83BA-F40CDB27CEBD}" destId="{0F85600C-CBF0-4518-856A-139C74A5CCBC}" srcOrd="0" destOrd="0" presId="urn:microsoft.com/office/officeart/2005/8/layout/default"/>
    <dgm:cxn modelId="{DA25716C-4963-4A62-B0C7-ACBD83DF6CFF}" srcId="{12F10161-8640-443A-A1FB-185D9F2E8260}" destId="{1DFFF5AE-4FE2-4825-83BA-F40CDB27CEBD}" srcOrd="2" destOrd="0" parTransId="{CD1A7F26-DE83-4387-A714-CD2F56764A7B}" sibTransId="{D939AF76-E6AF-4352-988F-D2F66A0F9EB1}"/>
    <dgm:cxn modelId="{FA61EE76-FF3B-490A-9D3F-67D4A59F1D25}" type="presOf" srcId="{12F10161-8640-443A-A1FB-185D9F2E8260}" destId="{03F2028F-5098-478C-BBDF-C2262D0A8CFB}" srcOrd="0" destOrd="0" presId="urn:microsoft.com/office/officeart/2005/8/layout/default"/>
    <dgm:cxn modelId="{81F1EEBA-8CD4-4264-A332-2BC86665424B}" srcId="{12F10161-8640-443A-A1FB-185D9F2E8260}" destId="{D1309AE5-D03A-4FE3-A378-C4CAF398E4F8}" srcOrd="1" destOrd="0" parTransId="{0627E13A-1ECF-493D-B3EE-1F74FBF9DA54}" sibTransId="{FEED9619-4B5D-41D8-AEE9-7EA2878E34EF}"/>
    <dgm:cxn modelId="{B7CE1FC1-313F-4394-A0CF-20D995A98136}" srcId="{12F10161-8640-443A-A1FB-185D9F2E8260}" destId="{74FE030C-5AA6-42E7-BAC0-85A2B7FFE6B0}" srcOrd="0" destOrd="0" parTransId="{38545EE3-143A-4A2C-A505-AD359F81BBD2}" sibTransId="{B73768F6-C800-4617-88B5-C4614713A0D3}"/>
    <dgm:cxn modelId="{FC4313D0-107B-4877-B68E-546C91E13155}" type="presOf" srcId="{797179E9-F9B4-4F87-9407-2C2E623DE05F}" destId="{05FF75FB-32CE-4D7A-80B4-A614676BC78C}" srcOrd="0" destOrd="0" presId="urn:microsoft.com/office/officeart/2005/8/layout/default"/>
    <dgm:cxn modelId="{7F1060FA-FD31-43E9-99D5-D588C4519546}" type="presOf" srcId="{D1309AE5-D03A-4FE3-A378-C4CAF398E4F8}" destId="{1D16109A-A3B3-43CE-B5D4-4943E616FCAC}" srcOrd="0" destOrd="0" presId="urn:microsoft.com/office/officeart/2005/8/layout/default"/>
    <dgm:cxn modelId="{1378CCD9-C627-448E-A1BE-54379FC338CE}" type="presParOf" srcId="{03F2028F-5098-478C-BBDF-C2262D0A8CFB}" destId="{81C82AEF-1F20-41A2-84C1-B3ABED387A9A}" srcOrd="0" destOrd="0" presId="urn:microsoft.com/office/officeart/2005/8/layout/default"/>
    <dgm:cxn modelId="{BD0026C0-9BC9-42BE-8477-201CF493EA85}" type="presParOf" srcId="{03F2028F-5098-478C-BBDF-C2262D0A8CFB}" destId="{58DA1D2C-D192-4C48-B26C-8AD936C71BB9}" srcOrd="1" destOrd="0" presId="urn:microsoft.com/office/officeart/2005/8/layout/default"/>
    <dgm:cxn modelId="{D52D7DF6-003D-4E5F-AF69-AD3EBF1C028A}" type="presParOf" srcId="{03F2028F-5098-478C-BBDF-C2262D0A8CFB}" destId="{1D16109A-A3B3-43CE-B5D4-4943E616FCAC}" srcOrd="2" destOrd="0" presId="urn:microsoft.com/office/officeart/2005/8/layout/default"/>
    <dgm:cxn modelId="{C3377E0D-3658-47CB-872C-B2D60D54FCA6}" type="presParOf" srcId="{03F2028F-5098-478C-BBDF-C2262D0A8CFB}" destId="{A82D818C-632C-4165-8CD3-1A0425048D40}" srcOrd="3" destOrd="0" presId="urn:microsoft.com/office/officeart/2005/8/layout/default"/>
    <dgm:cxn modelId="{20890717-ED1C-4E45-AF0D-49B88441F54F}" type="presParOf" srcId="{03F2028F-5098-478C-BBDF-C2262D0A8CFB}" destId="{0F85600C-CBF0-4518-856A-139C74A5CCBC}" srcOrd="4" destOrd="0" presId="urn:microsoft.com/office/officeart/2005/8/layout/default"/>
    <dgm:cxn modelId="{BA3551C2-69CF-4580-8153-480C72C13770}" type="presParOf" srcId="{03F2028F-5098-478C-BBDF-C2262D0A8CFB}" destId="{6FB23F2B-15E3-4B7E-8ED9-8F8FF3622C2A}" srcOrd="5" destOrd="0" presId="urn:microsoft.com/office/officeart/2005/8/layout/default"/>
    <dgm:cxn modelId="{6F7592F1-0A36-4773-81E1-11E4636725A5}" type="presParOf" srcId="{03F2028F-5098-478C-BBDF-C2262D0A8CFB}" destId="{05FF75FB-32CE-4D7A-80B4-A614676BC78C}" srcOrd="6" destOrd="0" presId="urn:microsoft.com/office/officeart/2005/8/layout/default"/>
  </dgm:cxnLst>
  <dgm:bg/>
  <dgm:whole/>
  <dgm:extLst>
    <a:ext uri="http://schemas.microsoft.com/office/drawing/2008/diagram">
      <dsp:dataModelExt xmlns:dsp="http://schemas.microsoft.com/office/drawing/2008/diagram" relId="rId13"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E0D998EC-78D2-472B-BF25-4C15C830A598}"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IN"/>
        </a:p>
      </dgm:t>
    </dgm:pt>
    <dgm:pt modelId="{3E039B5C-9CDF-45C2-8D99-BEC857A96F35}">
      <dgm:prSet phldrT="[Text]"/>
      <dgm:spPr/>
      <dgm:t>
        <a:bodyPr/>
        <a:lstStyle/>
        <a:p>
          <a:endParaRPr lang="en-IN"/>
        </a:p>
      </dgm:t>
    </dgm:pt>
    <dgm:pt modelId="{1D8F53D2-8C68-486D-9BDE-73160C984E0E}" type="parTrans" cxnId="{5E925C90-4E26-450B-820E-C1BD51A5C52E}">
      <dgm:prSet/>
      <dgm:spPr/>
      <dgm:t>
        <a:bodyPr/>
        <a:lstStyle/>
        <a:p>
          <a:endParaRPr lang="en-IN"/>
        </a:p>
      </dgm:t>
    </dgm:pt>
    <dgm:pt modelId="{E4CA8231-FEFE-406E-B557-D70A02AFB607}" type="sibTrans" cxnId="{5E925C90-4E26-450B-820E-C1BD51A5C52E}">
      <dgm:prSet/>
      <dgm:spPr/>
      <dgm:t>
        <a:bodyPr/>
        <a:lstStyle/>
        <a:p>
          <a:endParaRPr lang="en-IN"/>
        </a:p>
      </dgm:t>
    </dgm:pt>
    <dgm:pt modelId="{8339BE9B-83BD-4622-9E28-FD81DE555416}">
      <dgm:prSet phldrT="[Text]"/>
      <dgm:spPr/>
      <dgm:t>
        <a:bodyPr/>
        <a:lstStyle/>
        <a:p>
          <a:endParaRPr lang="en-IN"/>
        </a:p>
      </dgm:t>
    </dgm:pt>
    <dgm:pt modelId="{FC2CD172-732D-4D24-A7A0-855E4AE992D9}" type="parTrans" cxnId="{ADF529F4-2ED2-4DCA-824F-539A3C0C6B66}">
      <dgm:prSet/>
      <dgm:spPr/>
      <dgm:t>
        <a:bodyPr/>
        <a:lstStyle/>
        <a:p>
          <a:endParaRPr lang="en-IN"/>
        </a:p>
      </dgm:t>
    </dgm:pt>
    <dgm:pt modelId="{2F8266AF-C73F-4B82-B62C-4782CFE28714}" type="sibTrans" cxnId="{ADF529F4-2ED2-4DCA-824F-539A3C0C6B66}">
      <dgm:prSet/>
      <dgm:spPr/>
      <dgm:t>
        <a:bodyPr/>
        <a:lstStyle/>
        <a:p>
          <a:endParaRPr lang="en-IN"/>
        </a:p>
      </dgm:t>
    </dgm:pt>
    <dgm:pt modelId="{F6F9A68A-3C86-44CA-AC26-257C77153670}">
      <dgm:prSet phldrT="[Text]"/>
      <dgm:spPr/>
      <dgm:t>
        <a:bodyPr/>
        <a:lstStyle/>
        <a:p>
          <a:endParaRPr lang="en-IN"/>
        </a:p>
      </dgm:t>
    </dgm:pt>
    <dgm:pt modelId="{0C21AE94-15A3-4A9F-9DA1-D40E93CC5E9C}" type="parTrans" cxnId="{97D10A2E-4248-43C1-8A22-4D0330419930}">
      <dgm:prSet/>
      <dgm:spPr/>
      <dgm:t>
        <a:bodyPr/>
        <a:lstStyle/>
        <a:p>
          <a:endParaRPr lang="en-IN"/>
        </a:p>
      </dgm:t>
    </dgm:pt>
    <dgm:pt modelId="{F2304230-AA16-4150-9895-5F0679831FE2}" type="sibTrans" cxnId="{97D10A2E-4248-43C1-8A22-4D0330419930}">
      <dgm:prSet/>
      <dgm:spPr/>
      <dgm:t>
        <a:bodyPr/>
        <a:lstStyle/>
        <a:p>
          <a:endParaRPr lang="en-IN"/>
        </a:p>
      </dgm:t>
    </dgm:pt>
    <dgm:pt modelId="{BF9A4E27-7F64-45C5-87DE-EE59A4015C0B}">
      <dgm:prSet phldrT="[Text]"/>
      <dgm:spPr/>
      <dgm:t>
        <a:bodyPr/>
        <a:lstStyle/>
        <a:p>
          <a:endParaRPr lang="en-IN"/>
        </a:p>
      </dgm:t>
    </dgm:pt>
    <dgm:pt modelId="{ADC7BBB7-5E3D-4C4B-BE3A-39F8E14FFDCD}" type="parTrans" cxnId="{7DE8A60A-2895-41DF-9CFB-DDF7FE1662A6}">
      <dgm:prSet/>
      <dgm:spPr/>
      <dgm:t>
        <a:bodyPr/>
        <a:lstStyle/>
        <a:p>
          <a:endParaRPr lang="en-IN"/>
        </a:p>
      </dgm:t>
    </dgm:pt>
    <dgm:pt modelId="{19613348-6BF3-4164-81F6-02541ECD6CF9}" type="sibTrans" cxnId="{7DE8A60A-2895-41DF-9CFB-DDF7FE1662A6}">
      <dgm:prSet/>
      <dgm:spPr/>
      <dgm:t>
        <a:bodyPr/>
        <a:lstStyle/>
        <a:p>
          <a:endParaRPr lang="en-IN"/>
        </a:p>
      </dgm:t>
    </dgm:pt>
    <dgm:pt modelId="{84B24882-4A84-4016-A200-28B424FA03D5}">
      <dgm:prSet phldrT="[Text]"/>
      <dgm:spPr/>
      <dgm:t>
        <a:bodyPr/>
        <a:lstStyle/>
        <a:p>
          <a:endParaRPr lang="en-IN"/>
        </a:p>
      </dgm:t>
    </dgm:pt>
    <dgm:pt modelId="{BFD5E788-AC34-4979-A36F-14A95E53F8F2}" type="sibTrans" cxnId="{E13E6032-6B7C-4C7C-A03D-EE9C4EB9A96E}">
      <dgm:prSet/>
      <dgm:spPr/>
      <dgm:t>
        <a:bodyPr/>
        <a:lstStyle/>
        <a:p>
          <a:endParaRPr lang="en-IN"/>
        </a:p>
      </dgm:t>
    </dgm:pt>
    <dgm:pt modelId="{20F7261A-44A0-4370-8D20-13672AC534B9}" type="parTrans" cxnId="{E13E6032-6B7C-4C7C-A03D-EE9C4EB9A96E}">
      <dgm:prSet/>
      <dgm:spPr/>
      <dgm:t>
        <a:bodyPr/>
        <a:lstStyle/>
        <a:p>
          <a:endParaRPr lang="en-IN"/>
        </a:p>
      </dgm:t>
    </dgm:pt>
    <dgm:pt modelId="{6551AA1B-C636-479F-9537-588A1DF1E935}">
      <dgm:prSet phldrT="[Text]"/>
      <dgm:spPr/>
      <dgm:t>
        <a:bodyPr/>
        <a:lstStyle/>
        <a:p>
          <a:r>
            <a:rPr lang="en-IN">
              <a:solidFill>
                <a:schemeClr val="accent4"/>
              </a:solidFill>
            </a:rPr>
            <a:t>E </a:t>
          </a:r>
        </a:p>
      </dgm:t>
    </dgm:pt>
    <dgm:pt modelId="{33879B09-264C-41C3-B63F-F040EEC7FFEC}" type="sibTrans" cxnId="{EA2568D9-8C63-457C-8BE7-F0A50A4B53FD}">
      <dgm:prSet/>
      <dgm:spPr/>
      <dgm:t>
        <a:bodyPr/>
        <a:lstStyle/>
        <a:p>
          <a:endParaRPr lang="en-IN"/>
        </a:p>
      </dgm:t>
    </dgm:pt>
    <dgm:pt modelId="{39F683C1-9E63-42FC-A692-008DD373CDB5}" type="parTrans" cxnId="{EA2568D9-8C63-457C-8BE7-F0A50A4B53FD}">
      <dgm:prSet/>
      <dgm:spPr/>
      <dgm:t>
        <a:bodyPr/>
        <a:lstStyle/>
        <a:p>
          <a:endParaRPr lang="en-IN"/>
        </a:p>
      </dgm:t>
    </dgm:pt>
    <dgm:pt modelId="{731C385D-B8A0-4102-A9B9-43DCEE4FFE8D}" type="pres">
      <dgm:prSet presAssocID="{E0D998EC-78D2-472B-BF25-4C15C830A598}" presName="Name0" presStyleCnt="0">
        <dgm:presLayoutVars>
          <dgm:dir/>
          <dgm:animLvl val="lvl"/>
          <dgm:resizeHandles val="exact"/>
        </dgm:presLayoutVars>
      </dgm:prSet>
      <dgm:spPr/>
    </dgm:pt>
    <dgm:pt modelId="{DB06C521-44AE-4B2C-A4CE-A9B28E8EDC9D}" type="pres">
      <dgm:prSet presAssocID="{3E039B5C-9CDF-45C2-8D99-BEC857A96F35}" presName="composite" presStyleCnt="0"/>
      <dgm:spPr/>
    </dgm:pt>
    <dgm:pt modelId="{0B8B22B2-5C49-4A9F-85DE-5ECB31CF3CD7}" type="pres">
      <dgm:prSet presAssocID="{3E039B5C-9CDF-45C2-8D99-BEC857A96F35}" presName="parTx" presStyleLbl="alignNode1" presStyleIdx="0" presStyleCnt="3" custLinFactY="-100000" custLinFactNeighborX="-763" custLinFactNeighborY="-150131">
        <dgm:presLayoutVars>
          <dgm:chMax val="0"/>
          <dgm:chPref val="0"/>
          <dgm:bulletEnabled val="1"/>
        </dgm:presLayoutVars>
      </dgm:prSet>
      <dgm:spPr/>
    </dgm:pt>
    <dgm:pt modelId="{3C7B9ACB-8E2B-488A-AFEC-0EB689A4913E}" type="pres">
      <dgm:prSet presAssocID="{3E039B5C-9CDF-45C2-8D99-BEC857A96F35}" presName="desTx" presStyleLbl="alignAccFollowNode1" presStyleIdx="0" presStyleCnt="3" custScaleY="331554" custLinFactY="-595044" custLinFactNeighborX="-103" custLinFactNeighborY="-600000">
        <dgm:presLayoutVars>
          <dgm:bulletEnabled val="1"/>
        </dgm:presLayoutVars>
      </dgm:prSet>
      <dgm:spPr/>
    </dgm:pt>
    <dgm:pt modelId="{EF94CD5D-AB9B-40A6-9CE3-E9BB588096DF}" type="pres">
      <dgm:prSet presAssocID="{E4CA8231-FEFE-406E-B557-D70A02AFB607}" presName="space" presStyleCnt="0"/>
      <dgm:spPr/>
    </dgm:pt>
    <dgm:pt modelId="{83607834-70C6-4165-B92F-535611D1AB84}" type="pres">
      <dgm:prSet presAssocID="{84B24882-4A84-4016-A200-28B424FA03D5}" presName="composite" presStyleCnt="0"/>
      <dgm:spPr/>
    </dgm:pt>
    <dgm:pt modelId="{BBBCD4DE-4B1C-47B7-926F-3D41E0E94CDA}" type="pres">
      <dgm:prSet presAssocID="{84B24882-4A84-4016-A200-28B424FA03D5}" presName="parTx" presStyleLbl="alignNode1" presStyleIdx="1" presStyleCnt="3" custLinFactY="-100000" custLinFactNeighborX="-1791" custLinFactNeighborY="-145359">
        <dgm:presLayoutVars>
          <dgm:chMax val="0"/>
          <dgm:chPref val="0"/>
          <dgm:bulletEnabled val="1"/>
        </dgm:presLayoutVars>
      </dgm:prSet>
      <dgm:spPr/>
    </dgm:pt>
    <dgm:pt modelId="{83EEAE15-0C54-4617-9C76-EF12969C6892}" type="pres">
      <dgm:prSet presAssocID="{84B24882-4A84-4016-A200-28B424FA03D5}" presName="desTx" presStyleLbl="alignAccFollowNode1" presStyleIdx="1" presStyleCnt="3" custScaleY="263508" custLinFactNeighborX="-1624" custLinFactNeighborY="-29694">
        <dgm:presLayoutVars>
          <dgm:bulletEnabled val="1"/>
        </dgm:presLayoutVars>
      </dgm:prSet>
      <dgm:spPr/>
    </dgm:pt>
    <dgm:pt modelId="{6575BC8F-258F-4374-9A4A-51D0824F1F25}" type="pres">
      <dgm:prSet presAssocID="{BFD5E788-AC34-4979-A36F-14A95E53F8F2}" presName="space" presStyleCnt="0"/>
      <dgm:spPr/>
    </dgm:pt>
    <dgm:pt modelId="{046806FC-B3B6-4E7E-96D7-907755FE98C1}" type="pres">
      <dgm:prSet presAssocID="{6551AA1B-C636-479F-9537-588A1DF1E935}" presName="composite" presStyleCnt="0"/>
      <dgm:spPr/>
    </dgm:pt>
    <dgm:pt modelId="{A7C2B14A-1C8F-4CC8-88D4-A76820BB3A3F}" type="pres">
      <dgm:prSet presAssocID="{6551AA1B-C636-479F-9537-588A1DF1E935}" presName="parTx" presStyleLbl="alignNode1" presStyleIdx="2" presStyleCnt="3" custLinFactY="-100000" custLinFactNeighborX="-3819" custLinFactNeighborY="-148801">
        <dgm:presLayoutVars>
          <dgm:chMax val="0"/>
          <dgm:chPref val="0"/>
          <dgm:bulletEnabled val="1"/>
        </dgm:presLayoutVars>
      </dgm:prSet>
      <dgm:spPr/>
    </dgm:pt>
    <dgm:pt modelId="{1D572D34-C195-42EA-8F49-C04E3AF24BF9}" type="pres">
      <dgm:prSet presAssocID="{6551AA1B-C636-479F-9537-588A1DF1E935}" presName="desTx" presStyleLbl="alignAccFollowNode1" presStyleIdx="2" presStyleCnt="3" custScaleY="260745" custLinFactNeighborX="-3605" custLinFactNeighborY="-30930">
        <dgm:presLayoutVars>
          <dgm:bulletEnabled val="1"/>
        </dgm:presLayoutVars>
      </dgm:prSet>
      <dgm:spPr/>
    </dgm:pt>
  </dgm:ptLst>
  <dgm:cxnLst>
    <dgm:cxn modelId="{5B4A0403-84B6-45CB-8766-11CC16423677}" type="presOf" srcId="{E0D998EC-78D2-472B-BF25-4C15C830A598}" destId="{731C385D-B8A0-4102-A9B9-43DCEE4FFE8D}" srcOrd="0" destOrd="0" presId="urn:microsoft.com/office/officeart/2005/8/layout/hList1"/>
    <dgm:cxn modelId="{7DE8A60A-2895-41DF-9CFB-DDF7FE1662A6}" srcId="{84B24882-4A84-4016-A200-28B424FA03D5}" destId="{BF9A4E27-7F64-45C5-87DE-EE59A4015C0B}" srcOrd="0" destOrd="0" parTransId="{ADC7BBB7-5E3D-4C4B-BE3A-39F8E14FFDCD}" sibTransId="{19613348-6BF3-4164-81F6-02541ECD6CF9}"/>
    <dgm:cxn modelId="{1BC80226-26D2-479D-A126-8283C1A14D1D}" type="presOf" srcId="{84B24882-4A84-4016-A200-28B424FA03D5}" destId="{BBBCD4DE-4B1C-47B7-926F-3D41E0E94CDA}" srcOrd="0" destOrd="0" presId="urn:microsoft.com/office/officeart/2005/8/layout/hList1"/>
    <dgm:cxn modelId="{BCD3C229-9FD2-47FA-8B57-757926BAC7F0}" type="presOf" srcId="{8339BE9B-83BD-4622-9E28-FD81DE555416}" destId="{3C7B9ACB-8E2B-488A-AFEC-0EB689A4913E}" srcOrd="0" destOrd="0" presId="urn:microsoft.com/office/officeart/2005/8/layout/hList1"/>
    <dgm:cxn modelId="{97D10A2E-4248-43C1-8A22-4D0330419930}" srcId="{3E039B5C-9CDF-45C2-8D99-BEC857A96F35}" destId="{F6F9A68A-3C86-44CA-AC26-257C77153670}" srcOrd="1" destOrd="0" parTransId="{0C21AE94-15A3-4A9F-9DA1-D40E93CC5E9C}" sibTransId="{F2304230-AA16-4150-9895-5F0679831FE2}"/>
    <dgm:cxn modelId="{E13E6032-6B7C-4C7C-A03D-EE9C4EB9A96E}" srcId="{E0D998EC-78D2-472B-BF25-4C15C830A598}" destId="{84B24882-4A84-4016-A200-28B424FA03D5}" srcOrd="1" destOrd="0" parTransId="{20F7261A-44A0-4370-8D20-13672AC534B9}" sibTransId="{BFD5E788-AC34-4979-A36F-14A95E53F8F2}"/>
    <dgm:cxn modelId="{8413243A-2786-47D6-9ACF-8C4F3F449D5F}" type="presOf" srcId="{3E039B5C-9CDF-45C2-8D99-BEC857A96F35}" destId="{0B8B22B2-5C49-4A9F-85DE-5ECB31CF3CD7}" srcOrd="0" destOrd="0" presId="urn:microsoft.com/office/officeart/2005/8/layout/hList1"/>
    <dgm:cxn modelId="{FAD2ED55-4F9E-4CAD-915E-11FFC0AC314A}" type="presOf" srcId="{BF9A4E27-7F64-45C5-87DE-EE59A4015C0B}" destId="{83EEAE15-0C54-4617-9C76-EF12969C6892}" srcOrd="0" destOrd="0" presId="urn:microsoft.com/office/officeart/2005/8/layout/hList1"/>
    <dgm:cxn modelId="{5E925C90-4E26-450B-820E-C1BD51A5C52E}" srcId="{E0D998EC-78D2-472B-BF25-4C15C830A598}" destId="{3E039B5C-9CDF-45C2-8D99-BEC857A96F35}" srcOrd="0" destOrd="0" parTransId="{1D8F53D2-8C68-486D-9BDE-73160C984E0E}" sibTransId="{E4CA8231-FEFE-406E-B557-D70A02AFB607}"/>
    <dgm:cxn modelId="{29DA7C92-8855-4C33-993E-9FCF010F5114}" type="presOf" srcId="{6551AA1B-C636-479F-9537-588A1DF1E935}" destId="{A7C2B14A-1C8F-4CC8-88D4-A76820BB3A3F}" srcOrd="0" destOrd="0" presId="urn:microsoft.com/office/officeart/2005/8/layout/hList1"/>
    <dgm:cxn modelId="{544868D4-C689-4A08-BD7E-DE2C57598E4C}" type="presOf" srcId="{F6F9A68A-3C86-44CA-AC26-257C77153670}" destId="{3C7B9ACB-8E2B-488A-AFEC-0EB689A4913E}" srcOrd="0" destOrd="1" presId="urn:microsoft.com/office/officeart/2005/8/layout/hList1"/>
    <dgm:cxn modelId="{EA2568D9-8C63-457C-8BE7-F0A50A4B53FD}" srcId="{E0D998EC-78D2-472B-BF25-4C15C830A598}" destId="{6551AA1B-C636-479F-9537-588A1DF1E935}" srcOrd="2" destOrd="0" parTransId="{39F683C1-9E63-42FC-A692-008DD373CDB5}" sibTransId="{33879B09-264C-41C3-B63F-F040EEC7FFEC}"/>
    <dgm:cxn modelId="{ADF529F4-2ED2-4DCA-824F-539A3C0C6B66}" srcId="{3E039B5C-9CDF-45C2-8D99-BEC857A96F35}" destId="{8339BE9B-83BD-4622-9E28-FD81DE555416}" srcOrd="0" destOrd="0" parTransId="{FC2CD172-732D-4D24-A7A0-855E4AE992D9}" sibTransId="{2F8266AF-C73F-4B82-B62C-4782CFE28714}"/>
    <dgm:cxn modelId="{9B48D628-2860-4DB7-ABF3-1858305EA8D7}" type="presParOf" srcId="{731C385D-B8A0-4102-A9B9-43DCEE4FFE8D}" destId="{DB06C521-44AE-4B2C-A4CE-A9B28E8EDC9D}" srcOrd="0" destOrd="0" presId="urn:microsoft.com/office/officeart/2005/8/layout/hList1"/>
    <dgm:cxn modelId="{7A455690-B8C7-4965-9FA3-9A8AA69AA0AA}" type="presParOf" srcId="{DB06C521-44AE-4B2C-A4CE-A9B28E8EDC9D}" destId="{0B8B22B2-5C49-4A9F-85DE-5ECB31CF3CD7}" srcOrd="0" destOrd="0" presId="urn:microsoft.com/office/officeart/2005/8/layout/hList1"/>
    <dgm:cxn modelId="{5EAF4F10-D4F9-4978-B039-DFAECB0463F6}" type="presParOf" srcId="{DB06C521-44AE-4B2C-A4CE-A9B28E8EDC9D}" destId="{3C7B9ACB-8E2B-488A-AFEC-0EB689A4913E}" srcOrd="1" destOrd="0" presId="urn:microsoft.com/office/officeart/2005/8/layout/hList1"/>
    <dgm:cxn modelId="{56D46E35-ADAC-4D55-BCA6-33894D6B261D}" type="presParOf" srcId="{731C385D-B8A0-4102-A9B9-43DCEE4FFE8D}" destId="{EF94CD5D-AB9B-40A6-9CE3-E9BB588096DF}" srcOrd="1" destOrd="0" presId="urn:microsoft.com/office/officeart/2005/8/layout/hList1"/>
    <dgm:cxn modelId="{7BDB6337-94D4-4081-B17B-2026076EBACE}" type="presParOf" srcId="{731C385D-B8A0-4102-A9B9-43DCEE4FFE8D}" destId="{83607834-70C6-4165-B92F-535611D1AB84}" srcOrd="2" destOrd="0" presId="urn:microsoft.com/office/officeart/2005/8/layout/hList1"/>
    <dgm:cxn modelId="{00DEE8C2-7CE0-4C59-A31D-8D680862DDBF}" type="presParOf" srcId="{83607834-70C6-4165-B92F-535611D1AB84}" destId="{BBBCD4DE-4B1C-47B7-926F-3D41E0E94CDA}" srcOrd="0" destOrd="0" presId="urn:microsoft.com/office/officeart/2005/8/layout/hList1"/>
    <dgm:cxn modelId="{CEB1E99C-3D43-48AC-89E9-94B4F5A81C68}" type="presParOf" srcId="{83607834-70C6-4165-B92F-535611D1AB84}" destId="{83EEAE15-0C54-4617-9C76-EF12969C6892}" srcOrd="1" destOrd="0" presId="urn:microsoft.com/office/officeart/2005/8/layout/hList1"/>
    <dgm:cxn modelId="{262412C1-AD4C-435F-9A2B-3DCD5BA30AB6}" type="presParOf" srcId="{731C385D-B8A0-4102-A9B9-43DCEE4FFE8D}" destId="{6575BC8F-258F-4374-9A4A-51D0824F1F25}" srcOrd="3" destOrd="0" presId="urn:microsoft.com/office/officeart/2005/8/layout/hList1"/>
    <dgm:cxn modelId="{7A1DD910-C19C-4B76-B025-C84A032A6DBF}" type="presParOf" srcId="{731C385D-B8A0-4102-A9B9-43DCEE4FFE8D}" destId="{046806FC-B3B6-4E7E-96D7-907755FE98C1}" srcOrd="4" destOrd="0" presId="urn:microsoft.com/office/officeart/2005/8/layout/hList1"/>
    <dgm:cxn modelId="{C1D71ACB-0737-477E-A1A5-5E40783A6D72}" type="presParOf" srcId="{046806FC-B3B6-4E7E-96D7-907755FE98C1}" destId="{A7C2B14A-1C8F-4CC8-88D4-A76820BB3A3F}" srcOrd="0" destOrd="0" presId="urn:microsoft.com/office/officeart/2005/8/layout/hList1"/>
    <dgm:cxn modelId="{97ED9328-0F11-41DE-ACA6-20DB42D9F2BA}" type="presParOf" srcId="{046806FC-B3B6-4E7E-96D7-907755FE98C1}" destId="{1D572D34-C195-42EA-8F49-C04E3AF24BF9}" srcOrd="1" destOrd="0" presId="urn:microsoft.com/office/officeart/2005/8/layout/hList1"/>
  </dgm:cxnLst>
  <dgm:bg/>
  <dgm:whole/>
  <dgm:extLst>
    <a:ext uri="http://schemas.microsoft.com/office/drawing/2008/diagram">
      <dsp:dataModelExt xmlns:dsp="http://schemas.microsoft.com/office/drawing/2008/diagram" relId="rId1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FAA03-F6F2-45CC-8F0B-6B72EEF39390}">
      <dsp:nvSpPr>
        <dsp:cNvPr id="0" name=""/>
        <dsp:cNvSpPr/>
      </dsp:nvSpPr>
      <dsp:spPr>
        <a:xfrm>
          <a:off x="1971151" y="1117"/>
          <a:ext cx="2956727" cy="886302"/>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Calibri"/>
            </a:rPr>
            <a:t>Obtaining Dataset from reliable Sources</a:t>
          </a:r>
          <a:endParaRPr lang="en-US" sz="1000" kern="1200"/>
        </a:p>
        <a:p>
          <a:pPr marL="57150" lvl="1" indent="-57150" algn="l" defTabSz="444500" rtl="0">
            <a:lnSpc>
              <a:spcPct val="90000"/>
            </a:lnSpc>
            <a:spcBef>
              <a:spcPct val="0"/>
            </a:spcBef>
            <a:spcAft>
              <a:spcPct val="15000"/>
            </a:spcAft>
            <a:buChar char="•"/>
          </a:pPr>
          <a:r>
            <a:rPr lang="en-US" sz="1000" kern="1200">
              <a:latin typeface="Calibri"/>
            </a:rPr>
            <a:t>Our Dataset will be 4*m matrix where m is number of Parameters and 4 is number of timesteps.</a:t>
          </a:r>
          <a:endParaRPr lang="en-US" sz="1000" kern="1200"/>
        </a:p>
      </dsp:txBody>
      <dsp:txXfrm>
        <a:off x="1971151" y="111905"/>
        <a:ext cx="2624364" cy="664726"/>
      </dsp:txXfrm>
    </dsp:sp>
    <dsp:sp modelId="{BB4964E5-BECD-42E3-A13B-A1C4A66357A5}">
      <dsp:nvSpPr>
        <dsp:cNvPr id="0" name=""/>
        <dsp:cNvSpPr/>
      </dsp:nvSpPr>
      <dsp:spPr>
        <a:xfrm>
          <a:off x="0" y="1117"/>
          <a:ext cx="1971151" cy="8863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Data Aquisition</a:t>
          </a:r>
          <a:endParaRPr lang="en-US" sz="1900" kern="1200"/>
        </a:p>
      </dsp:txBody>
      <dsp:txXfrm>
        <a:off x="43266" y="44383"/>
        <a:ext cx="1884619" cy="799770"/>
      </dsp:txXfrm>
    </dsp:sp>
    <dsp:sp modelId="{47B80FEF-6775-4235-82C6-847950410EAA}">
      <dsp:nvSpPr>
        <dsp:cNvPr id="0" name=""/>
        <dsp:cNvSpPr/>
      </dsp:nvSpPr>
      <dsp:spPr>
        <a:xfrm>
          <a:off x="1971151" y="976050"/>
          <a:ext cx="2956727" cy="886302"/>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Calibri"/>
            </a:rPr>
            <a:t>We use CNN architecture with LSTM's in this project.</a:t>
          </a:r>
          <a:endParaRPr lang="en-US" sz="1000" kern="1200"/>
        </a:p>
      </dsp:txBody>
      <dsp:txXfrm>
        <a:off x="1971151" y="1086838"/>
        <a:ext cx="2624364" cy="664726"/>
      </dsp:txXfrm>
    </dsp:sp>
    <dsp:sp modelId="{E67B4963-3908-4824-9564-936F7A54414D}">
      <dsp:nvSpPr>
        <dsp:cNvPr id="0" name=""/>
        <dsp:cNvSpPr/>
      </dsp:nvSpPr>
      <dsp:spPr>
        <a:xfrm>
          <a:off x="0" y="976050"/>
          <a:ext cx="1971151" cy="88630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Model Training</a:t>
          </a:r>
          <a:endParaRPr lang="en-US" sz="1900" kern="1200"/>
        </a:p>
      </dsp:txBody>
      <dsp:txXfrm>
        <a:off x="43266" y="1019316"/>
        <a:ext cx="1884619" cy="799770"/>
      </dsp:txXfrm>
    </dsp:sp>
    <dsp:sp modelId="{3F67B7F9-0B5E-4F70-8E2E-F833F8D5883B}">
      <dsp:nvSpPr>
        <dsp:cNvPr id="0" name=""/>
        <dsp:cNvSpPr/>
      </dsp:nvSpPr>
      <dsp:spPr>
        <a:xfrm>
          <a:off x="1971151" y="1950983"/>
          <a:ext cx="2956727" cy="886302"/>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Calibri"/>
            </a:rPr>
            <a:t>On the Input data we'll check the performance of our model and do the hyperparameter optimization etc. for increasing the model performance.</a:t>
          </a:r>
        </a:p>
      </dsp:txBody>
      <dsp:txXfrm>
        <a:off x="1971151" y="2061771"/>
        <a:ext cx="2624364" cy="664726"/>
      </dsp:txXfrm>
    </dsp:sp>
    <dsp:sp modelId="{51518080-969A-4C1C-88CB-966CE40C45BB}">
      <dsp:nvSpPr>
        <dsp:cNvPr id="0" name=""/>
        <dsp:cNvSpPr/>
      </dsp:nvSpPr>
      <dsp:spPr>
        <a:xfrm>
          <a:off x="0" y="1950983"/>
          <a:ext cx="1971151" cy="88630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Testing</a:t>
          </a:r>
        </a:p>
      </dsp:txBody>
      <dsp:txXfrm>
        <a:off x="43266" y="1994249"/>
        <a:ext cx="1884619" cy="799770"/>
      </dsp:txXfrm>
    </dsp:sp>
    <dsp:sp modelId="{C98BBF13-24B6-407D-80CC-D38F6B4E0D74}">
      <dsp:nvSpPr>
        <dsp:cNvPr id="0" name=""/>
        <dsp:cNvSpPr/>
      </dsp:nvSpPr>
      <dsp:spPr>
        <a:xfrm>
          <a:off x="1971151" y="2925916"/>
          <a:ext cx="2956727" cy="886302"/>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6350" tIns="6350" rIns="6350" bIns="6350" numCol="1" spcCol="1270" anchor="t" anchorCtr="0">
          <a:noAutofit/>
        </a:bodyPr>
        <a:lstStyle/>
        <a:p>
          <a:pPr marL="57150" lvl="1" indent="-57150" algn="l" defTabSz="444500" rtl="0">
            <a:lnSpc>
              <a:spcPct val="90000"/>
            </a:lnSpc>
            <a:spcBef>
              <a:spcPct val="0"/>
            </a:spcBef>
            <a:spcAft>
              <a:spcPct val="15000"/>
            </a:spcAft>
            <a:buChar char="•"/>
          </a:pPr>
          <a:r>
            <a:rPr lang="en-US" sz="1000" kern="1200">
              <a:latin typeface="Calibri"/>
            </a:rPr>
            <a:t>For this we'll integrate our microcontroller with our NN model.</a:t>
          </a:r>
        </a:p>
        <a:p>
          <a:pPr marL="57150" lvl="1" indent="-57150" algn="l" defTabSz="444500" rtl="0">
            <a:lnSpc>
              <a:spcPct val="90000"/>
            </a:lnSpc>
            <a:spcBef>
              <a:spcPct val="0"/>
            </a:spcBef>
            <a:spcAft>
              <a:spcPct val="15000"/>
            </a:spcAft>
            <a:buChar char="•"/>
          </a:pPr>
          <a:r>
            <a:rPr lang="en-US" sz="1000" kern="1200">
              <a:latin typeface="Calibri"/>
            </a:rPr>
            <a:t>We'll use </a:t>
          </a:r>
          <a:r>
            <a:rPr lang="en-US" sz="1000" kern="1200" err="1">
              <a:latin typeface="Calibri"/>
            </a:rPr>
            <a:t>TinyML</a:t>
          </a:r>
          <a:r>
            <a:rPr lang="en-US" sz="1000" kern="1200">
              <a:latin typeface="Calibri"/>
            </a:rPr>
            <a:t> library which will help programming microcontroller using NN model.</a:t>
          </a:r>
        </a:p>
      </dsp:txBody>
      <dsp:txXfrm>
        <a:off x="1971151" y="3036704"/>
        <a:ext cx="2624364" cy="664726"/>
      </dsp:txXfrm>
    </dsp:sp>
    <dsp:sp modelId="{2C2D33A4-4E06-4C07-840D-6097E3EE1B6B}">
      <dsp:nvSpPr>
        <dsp:cNvPr id="0" name=""/>
        <dsp:cNvSpPr/>
      </dsp:nvSpPr>
      <dsp:spPr>
        <a:xfrm>
          <a:off x="0" y="2925916"/>
          <a:ext cx="1971151" cy="88630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marL="0" lvl="0" indent="0" algn="ctr" defTabSz="844550" rtl="0">
            <a:lnSpc>
              <a:spcPct val="90000"/>
            </a:lnSpc>
            <a:spcBef>
              <a:spcPct val="0"/>
            </a:spcBef>
            <a:spcAft>
              <a:spcPct val="35000"/>
            </a:spcAft>
            <a:buNone/>
          </a:pPr>
          <a:r>
            <a:rPr lang="en-US" sz="1900" kern="1200">
              <a:latin typeface="Calibri"/>
            </a:rPr>
            <a:t>Integrating with micro controllers</a:t>
          </a:r>
          <a:endParaRPr lang="en-US" sz="1900" kern="1200"/>
        </a:p>
      </dsp:txBody>
      <dsp:txXfrm>
        <a:off x="43266" y="2969182"/>
        <a:ext cx="1884619" cy="79977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27FAA03-F6F2-45CC-8F0B-6B72EEF39390}">
      <dsp:nvSpPr>
        <dsp:cNvPr id="0" name=""/>
        <dsp:cNvSpPr/>
      </dsp:nvSpPr>
      <dsp:spPr>
        <a:xfrm>
          <a:off x="1971151" y="1117"/>
          <a:ext cx="2956727" cy="886302"/>
        </a:xfrm>
        <a:prstGeom prst="rightArrow">
          <a:avLst>
            <a:gd name="adj1" fmla="val 75000"/>
            <a:gd name="adj2" fmla="val 50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rtl="0">
            <a:lnSpc>
              <a:spcPct val="90000"/>
            </a:lnSpc>
            <a:spcBef>
              <a:spcPct val="0"/>
            </a:spcBef>
            <a:spcAft>
              <a:spcPct val="15000"/>
            </a:spcAft>
            <a:buChar char="•"/>
          </a:pPr>
          <a:r>
            <a:rPr lang="en-US" sz="900" kern="1200"/>
            <a:t>The wearable sensor will be embedded into a compact wristband designed for elderly users. </a:t>
          </a:r>
        </a:p>
      </dsp:txBody>
      <dsp:txXfrm>
        <a:off x="1971151" y="111905"/>
        <a:ext cx="2624364" cy="664726"/>
      </dsp:txXfrm>
    </dsp:sp>
    <dsp:sp modelId="{BB4964E5-BECD-42E3-A13B-A1C4A66357A5}">
      <dsp:nvSpPr>
        <dsp:cNvPr id="0" name=""/>
        <dsp:cNvSpPr/>
      </dsp:nvSpPr>
      <dsp:spPr>
        <a:xfrm>
          <a:off x="0" y="1117"/>
          <a:ext cx="1971151" cy="886302"/>
        </a:xfrm>
        <a:prstGeom prst="roundRect">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a:t>Wristband Form Factor</a:t>
          </a:r>
        </a:p>
      </dsp:txBody>
      <dsp:txXfrm>
        <a:off x="43266" y="44383"/>
        <a:ext cx="1884619" cy="799770"/>
      </dsp:txXfrm>
    </dsp:sp>
    <dsp:sp modelId="{47B80FEF-6775-4235-82C6-847950410EAA}">
      <dsp:nvSpPr>
        <dsp:cNvPr id="0" name=""/>
        <dsp:cNvSpPr/>
      </dsp:nvSpPr>
      <dsp:spPr>
        <a:xfrm>
          <a:off x="1971151" y="976050"/>
          <a:ext cx="2956727" cy="886302"/>
        </a:xfrm>
        <a:prstGeom prst="rightArrow">
          <a:avLst>
            <a:gd name="adj1" fmla="val 75000"/>
            <a:gd name="adj2" fmla="val 50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a:lnSpc>
              <a:spcPct val="90000"/>
            </a:lnSpc>
            <a:spcBef>
              <a:spcPct val="0"/>
            </a:spcBef>
            <a:spcAft>
              <a:spcPct val="15000"/>
            </a:spcAft>
            <a:buChar char="•"/>
          </a:pPr>
          <a:r>
            <a:rPr lang="en-US" sz="900" kern="1200"/>
            <a:t>BNO055 Sensor: Integrated for real-time 3D orientation, accelerometer, and gyroscope data.</a:t>
          </a:r>
        </a:p>
        <a:p>
          <a:pPr marL="57150" lvl="1" indent="-57150" algn="l" defTabSz="400050" rtl="0">
            <a:lnSpc>
              <a:spcPct val="90000"/>
            </a:lnSpc>
            <a:spcBef>
              <a:spcPct val="0"/>
            </a:spcBef>
            <a:spcAft>
              <a:spcPct val="15000"/>
            </a:spcAft>
            <a:buChar char="•"/>
          </a:pPr>
          <a:r>
            <a:rPr lang="en-US" sz="900" kern="1200"/>
            <a:t>AD8232 ECG Sensor: Monitors heart rate, providing additional health metrics.</a:t>
          </a:r>
          <a:endParaRPr lang="en-US" sz="900" kern="1200">
            <a:latin typeface="Calibri"/>
          </a:endParaRPr>
        </a:p>
      </dsp:txBody>
      <dsp:txXfrm>
        <a:off x="1971151" y="1086838"/>
        <a:ext cx="2624364" cy="664726"/>
      </dsp:txXfrm>
    </dsp:sp>
    <dsp:sp modelId="{E67B4963-3908-4824-9564-936F7A54414D}">
      <dsp:nvSpPr>
        <dsp:cNvPr id="0" name=""/>
        <dsp:cNvSpPr/>
      </dsp:nvSpPr>
      <dsp:spPr>
        <a:xfrm>
          <a:off x="0" y="976050"/>
          <a:ext cx="1971151" cy="886302"/>
        </a:xfrm>
        <a:prstGeom prst="round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a:t>Sensor Integration</a:t>
          </a:r>
        </a:p>
      </dsp:txBody>
      <dsp:txXfrm>
        <a:off x="43266" y="1019316"/>
        <a:ext cx="1884619" cy="799770"/>
      </dsp:txXfrm>
    </dsp:sp>
    <dsp:sp modelId="{3F67B7F9-0B5E-4F70-8E2E-F833F8D5883B}">
      <dsp:nvSpPr>
        <dsp:cNvPr id="0" name=""/>
        <dsp:cNvSpPr/>
      </dsp:nvSpPr>
      <dsp:spPr>
        <a:xfrm>
          <a:off x="1971151" y="1950983"/>
          <a:ext cx="2956727" cy="886302"/>
        </a:xfrm>
        <a:prstGeom prst="rightArrow">
          <a:avLst>
            <a:gd name="adj1" fmla="val 75000"/>
            <a:gd name="adj2" fmla="val 50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rtl="0">
            <a:lnSpc>
              <a:spcPct val="90000"/>
            </a:lnSpc>
            <a:spcBef>
              <a:spcPct val="0"/>
            </a:spcBef>
            <a:spcAft>
              <a:spcPct val="15000"/>
            </a:spcAft>
            <a:buChar char="•"/>
          </a:pPr>
          <a:r>
            <a:rPr lang="en-US" sz="900" kern="1200"/>
            <a:t>A low-power microcontroller (e.g., ESP32 or Arduino Nano) will process the sensor data in real-time, enabling the execution of AI-based algorithms directly on the device or by transmitting data to a connected smartphone for advanced processing.</a:t>
          </a:r>
        </a:p>
      </dsp:txBody>
      <dsp:txXfrm>
        <a:off x="1971151" y="2061771"/>
        <a:ext cx="2624364" cy="664726"/>
      </dsp:txXfrm>
    </dsp:sp>
    <dsp:sp modelId="{51518080-969A-4C1C-88CB-966CE40C45BB}">
      <dsp:nvSpPr>
        <dsp:cNvPr id="0" name=""/>
        <dsp:cNvSpPr/>
      </dsp:nvSpPr>
      <dsp:spPr>
        <a:xfrm>
          <a:off x="0" y="1950983"/>
          <a:ext cx="1971151" cy="886302"/>
        </a:xfrm>
        <a:prstGeom prst="roundRect">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a:t>Microcontroller Unit</a:t>
          </a:r>
        </a:p>
      </dsp:txBody>
      <dsp:txXfrm>
        <a:off x="43266" y="1994249"/>
        <a:ext cx="1884619" cy="799770"/>
      </dsp:txXfrm>
    </dsp:sp>
    <dsp:sp modelId="{C98BBF13-24B6-407D-80CC-D38F6B4E0D74}">
      <dsp:nvSpPr>
        <dsp:cNvPr id="0" name=""/>
        <dsp:cNvSpPr/>
      </dsp:nvSpPr>
      <dsp:spPr>
        <a:xfrm>
          <a:off x="1971151" y="2925916"/>
          <a:ext cx="2956727" cy="886302"/>
        </a:xfrm>
        <a:prstGeom prst="rightArrow">
          <a:avLst>
            <a:gd name="adj1" fmla="val 75000"/>
            <a:gd name="adj2" fmla="val 50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5715" tIns="5715" rIns="5715" bIns="5715" numCol="1" spcCol="1270" anchor="t" anchorCtr="0">
          <a:noAutofit/>
        </a:bodyPr>
        <a:lstStyle/>
        <a:p>
          <a:pPr marL="57150" lvl="1" indent="-57150" algn="l" defTabSz="400050" rtl="0">
            <a:lnSpc>
              <a:spcPct val="90000"/>
            </a:lnSpc>
            <a:spcBef>
              <a:spcPct val="0"/>
            </a:spcBef>
            <a:spcAft>
              <a:spcPct val="15000"/>
            </a:spcAft>
            <a:buChar char="•"/>
          </a:pPr>
          <a:r>
            <a:rPr lang="en-US" sz="900" kern="1200"/>
            <a:t>The wristband will have a rechargeable battery with efficient power management to ensure long-lasting battery life (e.g., 24-48 hours) for continuous monitoring without frequent recharging.</a:t>
          </a:r>
        </a:p>
      </dsp:txBody>
      <dsp:txXfrm>
        <a:off x="1971151" y="3036704"/>
        <a:ext cx="2624364" cy="664726"/>
      </dsp:txXfrm>
    </dsp:sp>
    <dsp:sp modelId="{2C2D33A4-4E06-4C07-840D-6097E3EE1B6B}">
      <dsp:nvSpPr>
        <dsp:cNvPr id="0" name=""/>
        <dsp:cNvSpPr/>
      </dsp:nvSpPr>
      <dsp:spPr>
        <a:xfrm>
          <a:off x="0" y="2925916"/>
          <a:ext cx="1971151" cy="886302"/>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38100" rIns="76200" bIns="38100" numCol="1" spcCol="1270" anchor="ctr" anchorCtr="0">
          <a:noAutofit/>
        </a:bodyPr>
        <a:lstStyle/>
        <a:p>
          <a:pPr marL="0" lvl="0" indent="0" algn="ctr" defTabSz="889000" rtl="0">
            <a:lnSpc>
              <a:spcPct val="90000"/>
            </a:lnSpc>
            <a:spcBef>
              <a:spcPct val="0"/>
            </a:spcBef>
            <a:spcAft>
              <a:spcPct val="35000"/>
            </a:spcAft>
            <a:buNone/>
          </a:pPr>
          <a:r>
            <a:rPr lang="en-US" sz="2000" kern="1200"/>
            <a:t>Power Management</a:t>
          </a:r>
        </a:p>
      </dsp:txBody>
      <dsp:txXfrm>
        <a:off x="43266" y="2969182"/>
        <a:ext cx="1884619" cy="799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1C82AEF-1F20-41A2-84C1-B3ABED387A9A}">
      <dsp:nvSpPr>
        <dsp:cNvPr id="0" name=""/>
        <dsp:cNvSpPr/>
      </dsp:nvSpPr>
      <dsp:spPr>
        <a:xfrm>
          <a:off x="653" y="416925"/>
          <a:ext cx="2547645" cy="1528587"/>
        </a:xfrm>
        <a:prstGeom prst="rect">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r>
            <a:rPr lang="en-IN" sz="6500" b="1" kern="1200"/>
            <a:t> </a:t>
          </a:r>
          <a:endParaRPr lang="en-IN" sz="6500" kern="1200"/>
        </a:p>
      </dsp:txBody>
      <dsp:txXfrm>
        <a:off x="653" y="416925"/>
        <a:ext cx="2547645" cy="1528587"/>
      </dsp:txXfrm>
    </dsp:sp>
    <dsp:sp modelId="{1D16109A-A3B3-43CE-B5D4-4943E616FCAC}">
      <dsp:nvSpPr>
        <dsp:cNvPr id="0" name=""/>
        <dsp:cNvSpPr/>
      </dsp:nvSpPr>
      <dsp:spPr>
        <a:xfrm>
          <a:off x="2803063" y="416925"/>
          <a:ext cx="2547645" cy="1528587"/>
        </a:xfrm>
        <a:prstGeom prst="rect">
          <a:avLst/>
        </a:prstGeom>
        <a:solidFill>
          <a:schemeClr val="accent3">
            <a:hueOff val="3750088"/>
            <a:satOff val="-5627"/>
            <a:lumOff val="-91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IN" sz="6500" kern="1200"/>
        </a:p>
      </dsp:txBody>
      <dsp:txXfrm>
        <a:off x="2803063" y="416925"/>
        <a:ext cx="2547645" cy="1528587"/>
      </dsp:txXfrm>
    </dsp:sp>
    <dsp:sp modelId="{0F85600C-CBF0-4518-856A-139C74A5CCBC}">
      <dsp:nvSpPr>
        <dsp:cNvPr id="0" name=""/>
        <dsp:cNvSpPr/>
      </dsp:nvSpPr>
      <dsp:spPr>
        <a:xfrm>
          <a:off x="653" y="2200277"/>
          <a:ext cx="2547645" cy="1528587"/>
        </a:xfrm>
        <a:prstGeom prst="rect">
          <a:avLst/>
        </a:prstGeom>
        <a:solidFill>
          <a:schemeClr val="accent3">
            <a:hueOff val="7500176"/>
            <a:satOff val="-11253"/>
            <a:lumOff val="-183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IN" sz="6500" kern="1200"/>
        </a:p>
      </dsp:txBody>
      <dsp:txXfrm>
        <a:off x="653" y="2200277"/>
        <a:ext cx="2547645" cy="1528587"/>
      </dsp:txXfrm>
    </dsp:sp>
    <dsp:sp modelId="{05FF75FB-32CE-4D7A-80B4-A614676BC78C}">
      <dsp:nvSpPr>
        <dsp:cNvPr id="0" name=""/>
        <dsp:cNvSpPr/>
      </dsp:nvSpPr>
      <dsp:spPr>
        <a:xfrm>
          <a:off x="2803063" y="2200277"/>
          <a:ext cx="2547645" cy="1528587"/>
        </a:xfrm>
        <a:prstGeom prst="rect">
          <a:avLst/>
        </a:prstGeom>
        <a:solidFill>
          <a:schemeClr val="accent3">
            <a:hueOff val="11250264"/>
            <a:satOff val="-16880"/>
            <a:lumOff val="-2745"/>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47650" tIns="247650" rIns="247650" bIns="247650" numCol="1" spcCol="1270" anchor="ctr" anchorCtr="0">
          <a:noAutofit/>
        </a:bodyPr>
        <a:lstStyle/>
        <a:p>
          <a:pPr marL="0" lvl="0" indent="0" algn="ctr" defTabSz="2889250">
            <a:lnSpc>
              <a:spcPct val="90000"/>
            </a:lnSpc>
            <a:spcBef>
              <a:spcPct val="0"/>
            </a:spcBef>
            <a:spcAft>
              <a:spcPct val="35000"/>
            </a:spcAft>
            <a:buNone/>
          </a:pPr>
          <a:endParaRPr lang="en-IN" sz="6500" kern="1200"/>
        </a:p>
      </dsp:txBody>
      <dsp:txXfrm>
        <a:off x="2803063" y="2200277"/>
        <a:ext cx="2547645" cy="152858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8B22B2-5C49-4A9F-85DE-5ECB31CF3CD7}">
      <dsp:nvSpPr>
        <dsp:cNvPr id="0" name=""/>
        <dsp:cNvSpPr/>
      </dsp:nvSpPr>
      <dsp:spPr>
        <a:xfrm>
          <a:off x="0" y="0"/>
          <a:ext cx="1611723" cy="644689"/>
        </a:xfrm>
        <a:prstGeom prst="rect">
          <a:avLst/>
        </a:prstGeom>
        <a:solidFill>
          <a:schemeClr val="accent2">
            <a:hueOff val="0"/>
            <a:satOff val="0"/>
            <a:lumOff val="0"/>
            <a:alphaOff val="0"/>
          </a:schemeClr>
        </a:solidFill>
        <a:ln w="254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0" y="0"/>
        <a:ext cx="1611723" cy="644689"/>
      </dsp:txXfrm>
    </dsp:sp>
    <dsp:sp modelId="{3C7B9ACB-8E2B-488A-AFEC-0EB689A4913E}">
      <dsp:nvSpPr>
        <dsp:cNvPr id="0" name=""/>
        <dsp:cNvSpPr/>
      </dsp:nvSpPr>
      <dsp:spPr>
        <a:xfrm>
          <a:off x="0" y="0"/>
          <a:ext cx="1611723" cy="4222936"/>
        </a:xfrm>
        <a:prstGeom prst="rect">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endParaRPr lang="en-IN" sz="2900" kern="1200"/>
        </a:p>
        <a:p>
          <a:pPr marL="285750" lvl="1" indent="-285750" algn="l" defTabSz="1289050">
            <a:lnSpc>
              <a:spcPct val="90000"/>
            </a:lnSpc>
            <a:spcBef>
              <a:spcPct val="0"/>
            </a:spcBef>
            <a:spcAft>
              <a:spcPct val="15000"/>
            </a:spcAft>
            <a:buChar char="•"/>
          </a:pPr>
          <a:endParaRPr lang="en-IN" sz="2900" kern="1200"/>
        </a:p>
      </dsp:txBody>
      <dsp:txXfrm>
        <a:off x="0" y="0"/>
        <a:ext cx="1611723" cy="4222936"/>
      </dsp:txXfrm>
    </dsp:sp>
    <dsp:sp modelId="{BBBCD4DE-4B1C-47B7-926F-3D41E0E94CDA}">
      <dsp:nvSpPr>
        <dsp:cNvPr id="0" name=""/>
        <dsp:cNvSpPr/>
      </dsp:nvSpPr>
      <dsp:spPr>
        <a:xfrm>
          <a:off x="1810151" y="0"/>
          <a:ext cx="1611723" cy="644689"/>
        </a:xfrm>
        <a:prstGeom prst="rect">
          <a:avLst/>
        </a:prstGeom>
        <a:solidFill>
          <a:schemeClr val="accent3">
            <a:hueOff val="0"/>
            <a:satOff val="0"/>
            <a:lumOff val="0"/>
            <a:alphaOff val="0"/>
          </a:schemeClr>
        </a:solidFill>
        <a:ln w="254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endParaRPr lang="en-IN" sz="2900" kern="1200"/>
        </a:p>
      </dsp:txBody>
      <dsp:txXfrm>
        <a:off x="1810151" y="0"/>
        <a:ext cx="1611723" cy="644689"/>
      </dsp:txXfrm>
    </dsp:sp>
    <dsp:sp modelId="{83EEAE15-0C54-4617-9C76-EF12969C6892}">
      <dsp:nvSpPr>
        <dsp:cNvPr id="0" name=""/>
        <dsp:cNvSpPr/>
      </dsp:nvSpPr>
      <dsp:spPr>
        <a:xfrm>
          <a:off x="1812843" y="727407"/>
          <a:ext cx="1611723" cy="3356248"/>
        </a:xfrm>
        <a:prstGeom prst="rect">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154686" tIns="154686" rIns="206248" bIns="232029" numCol="1" spcCol="1270" anchor="t" anchorCtr="0">
          <a:noAutofit/>
        </a:bodyPr>
        <a:lstStyle/>
        <a:p>
          <a:pPr marL="285750" lvl="1" indent="-285750" algn="l" defTabSz="1289050">
            <a:lnSpc>
              <a:spcPct val="90000"/>
            </a:lnSpc>
            <a:spcBef>
              <a:spcPct val="0"/>
            </a:spcBef>
            <a:spcAft>
              <a:spcPct val="15000"/>
            </a:spcAft>
            <a:buChar char="•"/>
          </a:pPr>
          <a:endParaRPr lang="en-IN" sz="2900" kern="1200"/>
        </a:p>
      </dsp:txBody>
      <dsp:txXfrm>
        <a:off x="1812843" y="727407"/>
        <a:ext cx="1611723" cy="3356248"/>
      </dsp:txXfrm>
    </dsp:sp>
    <dsp:sp modelId="{A7C2B14A-1C8F-4CC8-88D4-A76820BB3A3F}">
      <dsp:nvSpPr>
        <dsp:cNvPr id="0" name=""/>
        <dsp:cNvSpPr/>
      </dsp:nvSpPr>
      <dsp:spPr>
        <a:xfrm>
          <a:off x="3614830" y="0"/>
          <a:ext cx="1611723" cy="644689"/>
        </a:xfrm>
        <a:prstGeom prst="rect">
          <a:avLst/>
        </a:prstGeom>
        <a:solidFill>
          <a:schemeClr val="accent4">
            <a:hueOff val="0"/>
            <a:satOff val="0"/>
            <a:lumOff val="0"/>
            <a:alphaOff val="0"/>
          </a:schemeClr>
        </a:solidFill>
        <a:ln w="254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06248" tIns="117856" rIns="206248" bIns="117856" numCol="1" spcCol="1270" anchor="ctr" anchorCtr="0">
          <a:noAutofit/>
        </a:bodyPr>
        <a:lstStyle/>
        <a:p>
          <a:pPr marL="0" lvl="0" indent="0" algn="ctr" defTabSz="1289050">
            <a:lnSpc>
              <a:spcPct val="90000"/>
            </a:lnSpc>
            <a:spcBef>
              <a:spcPct val="0"/>
            </a:spcBef>
            <a:spcAft>
              <a:spcPct val="35000"/>
            </a:spcAft>
            <a:buNone/>
          </a:pPr>
          <a:r>
            <a:rPr lang="en-IN" sz="2900" kern="1200">
              <a:solidFill>
                <a:schemeClr val="accent4"/>
              </a:solidFill>
            </a:rPr>
            <a:t>E </a:t>
          </a:r>
        </a:p>
      </dsp:txBody>
      <dsp:txXfrm>
        <a:off x="3614830" y="0"/>
        <a:ext cx="1611723" cy="644689"/>
      </dsp:txXfrm>
    </dsp:sp>
    <dsp:sp modelId="{1D572D34-C195-42EA-8F49-C04E3AF24BF9}">
      <dsp:nvSpPr>
        <dsp:cNvPr id="0" name=""/>
        <dsp:cNvSpPr/>
      </dsp:nvSpPr>
      <dsp:spPr>
        <a:xfrm>
          <a:off x="3618279" y="729260"/>
          <a:ext cx="1611723" cy="3321056"/>
        </a:xfrm>
        <a:prstGeom prst="rect">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radial5">
  <dgm:title val=""/>
  <dgm:desc val=""/>
  <dgm:catLst>
    <dgm:cat type="relationship" pri="23000"/>
    <dgm:cat type="cycle" pri="11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Name0">
    <dgm:varLst>
      <dgm:chMax val="1"/>
      <dgm:dir/>
      <dgm:animLvl val="ctr"/>
      <dgm:resizeHandles val="exact"/>
    </dgm:varLst>
    <dgm:choose name="Name1">
      <dgm:if name="Name2" func="var" arg="dir" op="equ" val="norm">
        <dgm:alg type="cycle">
          <dgm:param type="stAng" val="0"/>
          <dgm:param type="spanAng" val="360"/>
          <dgm:param type="ctrShpMap" val="fNode"/>
        </dgm:alg>
      </dgm:if>
      <dgm:else name="Name3">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parTrans" refType="w" refFor="ch" refForName="centerShape" fact="0.4"/>
      <dgm:constr type="w" for="ch" forName="node" refType="w" refFor="ch" refForName="centerShape" op="equ" fact="1.25"/>
      <dgm:constr type="sp" refType="w" refFor="ch" refForName="centerShape" op="equ" fact="0.4"/>
      <dgm:constr type="sibSp" refType="w" refFor="ch" refForName="node" fact="0.3"/>
      <dgm:constr type="primFontSz" for="ch" forName="centerShape" val="65"/>
      <dgm:constr type="primFontSz" for="des" forName="node" op="equ" val="65"/>
      <dgm:constr type="primFontSz" for="des" forName="node" refType="primFontSz" refFor="ch" refForName="centerShape" op="lte"/>
      <dgm:constr type="primFontSz" for="des" forName="connectorText" op="equ" val="55"/>
      <dgm:constr type="primFontSz" for="des" forName="connectorText" refType="primFontSz" refFor="ch" refForName="centerShape" op="lte" fact="0.8"/>
      <dgm:constr type="primFontSz" for="des" forName="connectorText" refType="primFontSz" refFor="des" refForName="node" op="lte"/>
    </dgm:constrLst>
    <dgm:choose name="Name4">
      <dgm:if name="Name5" axis="ch ch" ptType="node node" st="1 1" cnt="1 0" func="cnt" op="lte" val="6">
        <dgm:ruleLst>
          <dgm:rule type="w" for="ch" forName="node" val="NaN" fact="1" max="NaN"/>
        </dgm:ruleLst>
      </dgm:if>
      <dgm:if name="Name6" axis="ch ch" ptType="node node" st="1 1" cnt="1 0" func="cnt" op="lte" val="8">
        <dgm:ruleLst>
          <dgm:rule type="w" for="ch" forName="node" val="NaN" fact="0.9" max="NaN"/>
        </dgm:ruleLst>
      </dgm:if>
      <dgm:if name="Name7" axis="ch ch" ptType="node node" st="1 1" cnt="1 0" func="cnt" op="lte" val="10">
        <dgm:ruleLst>
          <dgm:rule type="w" for="ch" forName="node" val="NaN" fact="0.8" max="NaN"/>
        </dgm:ruleLst>
      </dgm:if>
      <dgm:if name="Name8" axis="ch ch" ptType="node node" st="1 1" cnt="1 0" func="cnt" op="lte" val="12">
        <dgm:ruleLst>
          <dgm:rule type="w" for="ch" forName="node" val="NaN" fact="0.7" max="NaN"/>
        </dgm:ruleLst>
      </dgm:if>
      <dgm:if name="Name9" axis="ch ch" ptType="node node" st="1 1" cnt="1 0" func="cnt" op="lte" val="14">
        <dgm:ruleLst>
          <dgm:rule type="w" for="ch" forName="node" val="NaN" fact="0.6" max="NaN"/>
        </dgm:ruleLst>
      </dgm:if>
      <dgm:else name="Name10">
        <dgm:ruleLst>
          <dgm:rule type="w" for="ch" forName="node" val="NaN" fact="0.5" max="NaN"/>
        </dgm:ruleLst>
      </dgm:else>
    </dgm:choose>
    <dgm:forEach name="Name11"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Name12" axis="ch">
        <dgm:forEach name="Name13" axis="self" ptType="parTrans">
          <dgm:layoutNode name="parTrans" styleLbl="sibTrans2D1">
            <dgm:alg type="conn">
              <dgm:param type="begPts" val="auto"/>
              <dgm:param type="endPts" val="auto"/>
            </dgm:alg>
            <dgm:shape xmlns:r="http://schemas.openxmlformats.org/officeDocument/2006/relationships" type="conn" r:blip="">
              <dgm:adjLst/>
            </dgm:shape>
            <dgm:presOf axis="self"/>
            <dgm:constrLst>
              <dgm:constr type="h" refType="w" fact="0.85"/>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name="Name14"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w" val="INF" fact="NaN" max="NaN"/>
              <dgm:rule type="primFontSz" val="5" fact="NaN" max="NaN"/>
            </dgm:ruleLst>
          </dgm:layoutNode>
        </dgm:forEach>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9/30/2024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9/30/2024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9/30/2024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9/30/2024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9/30/2024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9/30/2024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9/30/2024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9/30/2024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9/30/2024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microsoft.com/office/2007/relationships/diagramDrawing" Target="../diagrams/drawing1.xml"/><Relationship Id="rId13" Type="http://schemas.microsoft.com/office/2007/relationships/diagramDrawing" Target="../diagrams/drawing2.xml"/><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diagramColors" Target="../diagrams/colors2.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QuickStyle" Target="../diagrams/quickStyle1.xml"/><Relationship Id="rId11" Type="http://schemas.openxmlformats.org/officeDocument/2006/relationships/diagramQuickStyle" Target="../diagrams/quickStyle2.xml"/><Relationship Id="rId5" Type="http://schemas.openxmlformats.org/officeDocument/2006/relationships/diagramLayout" Target="../diagrams/layout1.xml"/><Relationship Id="rId10" Type="http://schemas.openxmlformats.org/officeDocument/2006/relationships/diagramLayout" Target="../diagrams/layout2.xml"/><Relationship Id="rId4" Type="http://schemas.openxmlformats.org/officeDocument/2006/relationships/diagramData" Target="../diagrams/data1.xml"/><Relationship Id="rId9" Type="http://schemas.openxmlformats.org/officeDocument/2006/relationships/diagramData" Target="../diagrams/data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svg"/></Relationships>
</file>

<file path=ppt/slides/_rels/slide5.xml.rels><?xml version="1.0" encoding="UTF-8" standalone="yes"?>
<Relationships xmlns="http://schemas.openxmlformats.org/package/2006/relationships"><Relationship Id="rId8" Type="http://schemas.microsoft.com/office/2007/relationships/diagramDrawing" Target="../diagrams/drawing3.xml"/><Relationship Id="rId13" Type="http://schemas.microsoft.com/office/2007/relationships/diagramDrawing" Target="../diagrams/drawing4.xml"/><Relationship Id="rId18" Type="http://schemas.microsoft.com/office/2007/relationships/diagramDrawing" Target="../diagrams/drawing5.xml"/><Relationship Id="rId3" Type="http://schemas.openxmlformats.org/officeDocument/2006/relationships/image" Target="../media/image2.png"/><Relationship Id="rId7" Type="http://schemas.openxmlformats.org/officeDocument/2006/relationships/diagramColors" Target="../diagrams/colors3.xml"/><Relationship Id="rId12" Type="http://schemas.openxmlformats.org/officeDocument/2006/relationships/diagramColors" Target="../diagrams/colors4.xml"/><Relationship Id="rId17" Type="http://schemas.openxmlformats.org/officeDocument/2006/relationships/diagramColors" Target="../diagrams/colors5.xml"/><Relationship Id="rId2" Type="http://schemas.openxmlformats.org/officeDocument/2006/relationships/notesSlide" Target="../notesSlides/notesSlide4.xml"/><Relationship Id="rId16" Type="http://schemas.openxmlformats.org/officeDocument/2006/relationships/diagramQuickStyle" Target="../diagrams/quickStyle5.xml"/><Relationship Id="rId1" Type="http://schemas.openxmlformats.org/officeDocument/2006/relationships/slideLayout" Target="../slideLayouts/slideLayout2.xml"/><Relationship Id="rId6" Type="http://schemas.openxmlformats.org/officeDocument/2006/relationships/diagramQuickStyle" Target="../diagrams/quickStyle3.xml"/><Relationship Id="rId11" Type="http://schemas.openxmlformats.org/officeDocument/2006/relationships/diagramQuickStyle" Target="../diagrams/quickStyle4.xml"/><Relationship Id="rId5" Type="http://schemas.openxmlformats.org/officeDocument/2006/relationships/diagramLayout" Target="../diagrams/layout3.xml"/><Relationship Id="rId15" Type="http://schemas.openxmlformats.org/officeDocument/2006/relationships/diagramLayout" Target="../diagrams/layout5.xml"/><Relationship Id="rId10" Type="http://schemas.openxmlformats.org/officeDocument/2006/relationships/diagramLayout" Target="../diagrams/layout4.xml"/><Relationship Id="rId4" Type="http://schemas.openxmlformats.org/officeDocument/2006/relationships/diagramData" Target="../diagrams/data3.xml"/><Relationship Id="rId9" Type="http://schemas.openxmlformats.org/officeDocument/2006/relationships/diagramData" Target="../diagrams/data4.xml"/><Relationship Id="rId14" Type="http://schemas.openxmlformats.org/officeDocument/2006/relationships/diagramData" Target="../diagrams/data5.xml"/></Relationships>
</file>

<file path=ppt/slides/_rels/slide6.xml.rels><?xml version="1.0" encoding="UTF-8" standalone="yes"?>
<Relationships xmlns="http://schemas.openxmlformats.org/package/2006/relationships"><Relationship Id="rId3" Type="http://schemas.openxmlformats.org/officeDocument/2006/relationships/hyperlink" Target="https://www.frontiersin.org/journals/robotics-and-ai/articles/10.3389/frobt.2020.00071/full"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hyperlink" Target="https://eloquentarduino.github.io/2020/11/tinyml-on-arduino-and-stm32-cnn-convolutional-neural-network-example/#tochow-to-run-a-cnn-on-arduino-and-stm32-boards-with-eloquenttinyml" TargetMode="External"/><Relationship Id="rId4" Type="http://schemas.openxmlformats.org/officeDocument/2006/relationships/hyperlink" Target="https://www.researchgate.net/publication/333003247_Fall_detection_algorithm_based_on_accelerometer_and_gyroscope_sensor_data_using_Recurrent_Neural_Networks"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4" name="Subtitle 3"/>
          <p:cNvSpPr>
            <a:spLocks noGrp="1"/>
          </p:cNvSpPr>
          <p:nvPr>
            <p:ph type="subTitle" idx="1"/>
          </p:nvPr>
        </p:nvSpPr>
        <p:spPr>
          <a:xfrm>
            <a:off x="1245686" y="648614"/>
            <a:ext cx="8534400" cy="1752600"/>
          </a:xfrm>
        </p:spPr>
        <p:txBody>
          <a:bodyPr/>
          <a:lstStyle/>
          <a:p>
            <a:endParaRPr lang="en-US" b="1">
              <a:solidFill>
                <a:schemeClr val="tx1"/>
              </a:solidFill>
              <a:latin typeface="Times New Roman" panose="02020603050405020304" pitchFamily="18" charset="0"/>
              <a:cs typeface="Times New Roman" panose="02020603050405020304" pitchFamily="18" charset="0"/>
            </a:endParaRPr>
          </a:p>
          <a:p>
            <a:endParaRPr lang="en-US" b="1">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a:solidFill>
                  <a:schemeClr val="tx2"/>
                </a:solidFill>
                <a:latin typeface="Garamond" panose="02020404030301010803" pitchFamily="18" charset="0"/>
              </a:rPr>
              <a:t>SMART INDIA HACKATHON 2024</a:t>
            </a:r>
            <a:endParaRPr lang="en-IN" sz="4000" b="1">
              <a:solidFill>
                <a:schemeClr val="tx2"/>
              </a:solidFill>
              <a:latin typeface="Garamond" panose="02020404030301010803" pitchFamily="18" charset="0"/>
            </a:endParaRPr>
          </a:p>
        </p:txBody>
      </p:sp>
      <p:sp>
        <p:nvSpPr>
          <p:cNvPr id="10" name="TextBox 9"/>
          <p:cNvSpPr txBox="1"/>
          <p:nvPr/>
        </p:nvSpPr>
        <p:spPr>
          <a:xfrm>
            <a:off x="331286" y="1549693"/>
            <a:ext cx="6286620" cy="5198283"/>
          </a:xfrm>
          <a:prstGeom prst="rect">
            <a:avLst/>
          </a:prstGeom>
          <a:noFill/>
        </p:spPr>
        <p:txBody>
          <a:bodyPr wrap="square" lIns="91440" tIns="45720" rIns="91440" bIns="45720" rtlCol="0" anchor="t">
            <a:spAutoFit/>
          </a:bodyPr>
          <a:lstStyle/>
          <a:p>
            <a:endParaRPr lang="en-US"/>
          </a:p>
          <a:p>
            <a:pPr marL="285750" indent="-285750" algn="just">
              <a:lnSpc>
                <a:spcPct val="200000"/>
              </a:lnSpc>
              <a:buFont typeface="Arial" panose="020B0604020202020204" pitchFamily="34" charset="0"/>
              <a:buChar char="•"/>
            </a:pPr>
            <a:r>
              <a:rPr lang="en-US" sz="2000" b="1">
                <a:latin typeface="Arial" panose="020B0604020202020204" pitchFamily="34" charset="0"/>
                <a:cs typeface="Arial" panose="020B0604020202020204" pitchFamily="34" charset="0"/>
              </a:rPr>
              <a:t>Problem Statement ID – SIH1580</a:t>
            </a:r>
          </a:p>
          <a:p>
            <a:pPr marL="285750" indent="-285750" algn="just">
              <a:lnSpc>
                <a:spcPct val="200000"/>
              </a:lnSpc>
              <a:buFont typeface="Arial" panose="020B0604020202020204" pitchFamily="34" charset="0"/>
              <a:buChar char="•"/>
            </a:pPr>
            <a:r>
              <a:rPr lang="en-US" sz="2000" b="1">
                <a:latin typeface="Arial"/>
                <a:ea typeface="ＭＳ Ｐゴシック"/>
                <a:cs typeface="Arial"/>
              </a:rPr>
              <a:t>Problem Statement Title- </a:t>
            </a:r>
            <a:r>
              <a:rPr lang="en-US" sz="2000" b="1">
                <a:latin typeface="Aptos Narrow"/>
                <a:ea typeface="ＭＳ Ｐゴシック"/>
                <a:cs typeface="Arial"/>
              </a:rPr>
              <a:t>Wearable sensor with Artificial Intelligence for prevention of falls in elderly people</a:t>
            </a:r>
          </a:p>
          <a:p>
            <a:pPr marL="285750" indent="-285750" algn="just">
              <a:lnSpc>
                <a:spcPct val="200000"/>
              </a:lnSpc>
              <a:buFont typeface="Arial" panose="020B0604020202020204" pitchFamily="34" charset="0"/>
              <a:buChar char="•"/>
            </a:pPr>
            <a:r>
              <a:rPr lang="en-US" sz="2000" b="1">
                <a:latin typeface="Arial"/>
                <a:ea typeface="ＭＳ Ｐゴシック"/>
                <a:cs typeface="Arial"/>
              </a:rPr>
              <a:t>Theme- 	MedTech/</a:t>
            </a:r>
            <a:r>
              <a:rPr lang="en-US" sz="2000" b="1" err="1">
                <a:latin typeface="Arial"/>
                <a:ea typeface="ＭＳ Ｐゴシック"/>
                <a:cs typeface="Arial"/>
              </a:rPr>
              <a:t>BioTech</a:t>
            </a:r>
            <a:r>
              <a:rPr lang="en-US" sz="2000" b="1">
                <a:latin typeface="Arial"/>
                <a:ea typeface="ＭＳ Ｐゴシック"/>
                <a:cs typeface="Arial"/>
              </a:rPr>
              <a:t>/HealthTech</a:t>
            </a:r>
          </a:p>
          <a:p>
            <a:pPr marL="285750" indent="-285750" algn="just">
              <a:lnSpc>
                <a:spcPct val="200000"/>
              </a:lnSpc>
              <a:buFont typeface="Arial" panose="020B0604020202020204" pitchFamily="34" charset="0"/>
              <a:buChar char="•"/>
            </a:pPr>
            <a:r>
              <a:rPr lang="en-US" sz="2000" b="1">
                <a:latin typeface="Arial" panose="020B0604020202020204" pitchFamily="34" charset="0"/>
                <a:cs typeface="Arial" panose="020B0604020202020204" pitchFamily="34" charset="0"/>
              </a:rPr>
              <a:t>PS Category- Hardware</a:t>
            </a:r>
          </a:p>
          <a:p>
            <a:pPr marL="285750" indent="-285750" algn="just">
              <a:lnSpc>
                <a:spcPct val="200000"/>
              </a:lnSpc>
              <a:buFont typeface="Arial" panose="020B0604020202020204" pitchFamily="34" charset="0"/>
              <a:buChar char="•"/>
            </a:pPr>
            <a:r>
              <a:rPr lang="en-US" sz="2000" b="1">
                <a:latin typeface="Arial" panose="020B0604020202020204" pitchFamily="34" charset="0"/>
                <a:cs typeface="Arial" panose="020B0604020202020204" pitchFamily="34" charset="0"/>
              </a:rPr>
              <a:t>Team ID- 21989</a:t>
            </a:r>
          </a:p>
          <a:p>
            <a:pPr marL="285750" indent="-285750" algn="just">
              <a:lnSpc>
                <a:spcPct val="200000"/>
              </a:lnSpc>
              <a:buFont typeface="Arial" panose="020B0604020202020204" pitchFamily="34" charset="0"/>
              <a:buChar char="•"/>
            </a:pPr>
            <a:r>
              <a:rPr lang="en-US" sz="2000" b="1">
                <a:latin typeface="Arial" panose="020B0604020202020204" pitchFamily="34" charset="0"/>
                <a:cs typeface="Arial" panose="020B0604020202020204" pitchFamily="34" charset="0"/>
              </a:rPr>
              <a:t>Team Name -</a:t>
            </a:r>
            <a:r>
              <a:rPr lang="en-US" sz="2000" b="1" err="1">
                <a:latin typeface="Arial" panose="020B0604020202020204" pitchFamily="34" charset="0"/>
                <a:cs typeface="Arial" panose="020B0604020202020204" pitchFamily="34" charset="0"/>
              </a:rPr>
              <a:t>SparkInnovators</a:t>
            </a:r>
            <a:endParaRPr lang="en-IN" sz="2000" b="1">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r>
              <a:rPr lang="en-US" sz="3600" b="1">
                <a:latin typeface="Times New Roman"/>
                <a:ea typeface="ＭＳ Ｐゴシック"/>
                <a:cs typeface="Times New Roman"/>
              </a:rPr>
              <a:t>Smart Wearable Watch</a:t>
            </a:r>
            <a:endParaRPr lang="en-US"/>
          </a:p>
        </p:txBody>
      </p:sp>
      <p:sp>
        <p:nvSpPr>
          <p:cNvPr id="15362" name="TextBox 8"/>
          <p:cNvSpPr txBox="1">
            <a:spLocks noChangeArrowheads="1"/>
          </p:cNvSpPr>
          <p:nvPr/>
        </p:nvSpPr>
        <p:spPr bwMode="auto">
          <a:xfrm>
            <a:off x="-1" y="1235686"/>
            <a:ext cx="12191999" cy="1200329"/>
          </a:xfrm>
          <a:prstGeom prst="rect">
            <a:avLst/>
          </a:prstGeom>
          <a:noFill/>
          <a:ln w="9525">
            <a:noFill/>
            <a:miter lim="800000"/>
            <a:headEnd/>
            <a:tailEnd/>
          </a:ln>
        </p:spPr>
        <p:txBody>
          <a:bodyPr wrap="square" lIns="91440" tIns="45720" rIns="91440" bIns="45720" anchor="t">
            <a:spAutoFit/>
          </a:bodyPr>
          <a:lstStyle/>
          <a:p>
            <a:pPr algn="just"/>
            <a:r>
              <a:rPr lang="en-US">
                <a:latin typeface="Times New Roman"/>
                <a:ea typeface="Calibri"/>
                <a:cs typeface="Calibri"/>
              </a:rPr>
              <a:t>We propose a </a:t>
            </a:r>
            <a:r>
              <a:rPr lang="en-US" b="1">
                <a:latin typeface="Times New Roman"/>
                <a:ea typeface="Calibri"/>
                <a:cs typeface="Calibri"/>
              </a:rPr>
              <a:t>Wearable Sensor System</a:t>
            </a:r>
            <a:r>
              <a:rPr lang="en-US">
                <a:latin typeface="Times New Roman"/>
                <a:ea typeface="Calibri"/>
                <a:cs typeface="Calibri"/>
              </a:rPr>
              <a:t> with </a:t>
            </a:r>
            <a:r>
              <a:rPr lang="en-US" b="1">
                <a:latin typeface="Times New Roman"/>
                <a:ea typeface="Calibri"/>
                <a:cs typeface="Calibri"/>
              </a:rPr>
              <a:t>an integrated AI and alert system </a:t>
            </a:r>
            <a:r>
              <a:rPr lang="en-US">
                <a:latin typeface="Times New Roman"/>
                <a:ea typeface="Calibri"/>
                <a:cs typeface="Calibri"/>
              </a:rPr>
              <a:t>designed to prevent falls in elderly individuals. The system involves a lightweight, wearable device equipped with motion sensors (accelerometers, gyroscopes) that continuously monitors a person’s movement. When a risk is detected, the device provides real-time feedback through AI models, allowing the user to correct their posture or balance.</a:t>
            </a:r>
            <a:endParaRPr lang="en-US" u="sng">
              <a:solidFill>
                <a:srgbClr val="1F497D"/>
              </a:solidFill>
              <a:latin typeface="Times New Roman"/>
              <a:cs typeface="Arial" pitchFamily="34" charset="0"/>
            </a:endParaRP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574241" cy="807334"/>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050" err="1"/>
              <a:t>SparkInnovators</a:t>
            </a:r>
            <a:endParaRPr lang="en-US" sz="1050">
              <a:cs typeface="Calibri"/>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4" name="TextBox 3">
            <a:extLst>
              <a:ext uri="{FF2B5EF4-FFF2-40B4-BE49-F238E27FC236}">
                <a16:creationId xmlns:a16="http://schemas.microsoft.com/office/drawing/2014/main" id="{3DC60E7A-AC5D-4746-16AB-478F2B0B54FA}"/>
              </a:ext>
            </a:extLst>
          </p:cNvPr>
          <p:cNvSpPr txBox="1"/>
          <p:nvPr/>
        </p:nvSpPr>
        <p:spPr>
          <a:xfrm>
            <a:off x="1759306" y="2453224"/>
            <a:ext cx="301019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a:latin typeface="Times New Roman"/>
                <a:ea typeface="ＭＳ Ｐゴシック"/>
                <a:cs typeface="Calibri"/>
              </a:rPr>
              <a:t>Addressing the Problem</a:t>
            </a:r>
            <a:endParaRPr lang="en-US" b="1">
              <a:latin typeface="Times New Roman"/>
              <a:cs typeface="Times New Roman"/>
            </a:endParaRPr>
          </a:p>
        </p:txBody>
      </p:sp>
      <p:pic>
        <p:nvPicPr>
          <p:cNvPr id="5" name="Picture 4">
            <a:extLst>
              <a:ext uri="{FF2B5EF4-FFF2-40B4-BE49-F238E27FC236}">
                <a16:creationId xmlns:a16="http://schemas.microsoft.com/office/drawing/2014/main" id="{34BBC324-8867-7C0E-4ABA-1CAD30650044}"/>
              </a:ext>
            </a:extLst>
          </p:cNvPr>
          <p:cNvPicPr>
            <a:picLocks noChangeAspect="1"/>
          </p:cNvPicPr>
          <p:nvPr/>
        </p:nvPicPr>
        <p:blipFill>
          <a:blip r:embed="rId4"/>
          <a:stretch>
            <a:fillRect/>
          </a:stretch>
        </p:blipFill>
        <p:spPr>
          <a:xfrm>
            <a:off x="156882" y="2801471"/>
            <a:ext cx="5513295" cy="3552265"/>
          </a:xfrm>
          <a:prstGeom prst="rect">
            <a:avLst/>
          </a:prstGeom>
        </p:spPr>
      </p:pic>
      <p:pic>
        <p:nvPicPr>
          <p:cNvPr id="2" name="Picture 1">
            <a:extLst>
              <a:ext uri="{FF2B5EF4-FFF2-40B4-BE49-F238E27FC236}">
                <a16:creationId xmlns:a16="http://schemas.microsoft.com/office/drawing/2014/main" id="{B0BA74CA-4FB2-20BB-61D8-673644DEB81F}"/>
              </a:ext>
            </a:extLst>
          </p:cNvPr>
          <p:cNvPicPr>
            <a:picLocks noChangeAspect="1"/>
          </p:cNvPicPr>
          <p:nvPr/>
        </p:nvPicPr>
        <p:blipFill>
          <a:blip r:embed="rId5"/>
          <a:stretch>
            <a:fillRect/>
          </a:stretch>
        </p:blipFill>
        <p:spPr>
          <a:xfrm>
            <a:off x="6092801" y="2453014"/>
            <a:ext cx="5757800" cy="391264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a:solidFill>
                <a:schemeClr val="bg1"/>
              </a:solidFill>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4" name="Rectangle 3">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endParaRPr lang="en-US"/>
          </a:p>
        </p:txBody>
      </p:sp>
      <p:graphicFrame>
        <p:nvGraphicFramePr>
          <p:cNvPr id="5" name="Diagram 4">
            <a:extLst>
              <a:ext uri="{FF2B5EF4-FFF2-40B4-BE49-F238E27FC236}">
                <a16:creationId xmlns:a16="http://schemas.microsoft.com/office/drawing/2014/main" id="{68AC07F7-6043-03F1-D294-2C2ED5E738D5}"/>
              </a:ext>
            </a:extLst>
          </p:cNvPr>
          <p:cNvGraphicFramePr/>
          <p:nvPr>
            <p:extLst>
              <p:ext uri="{D42A27DB-BD31-4B8C-83A1-F6EECF244321}">
                <p14:modId xmlns:p14="http://schemas.microsoft.com/office/powerpoint/2010/main" val="643726788"/>
              </p:ext>
            </p:extLst>
          </p:nvPr>
        </p:nvGraphicFramePr>
        <p:xfrm>
          <a:off x="182672" y="2248548"/>
          <a:ext cx="4927879" cy="3813336"/>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Oval 8">
            <a:extLst>
              <a:ext uri="{FF2B5EF4-FFF2-40B4-BE49-F238E27FC236}">
                <a16:creationId xmlns:a16="http://schemas.microsoft.com/office/drawing/2014/main" id="{C87C9A64-D1C7-8AA1-F6EB-596C5F951BE7}"/>
              </a:ext>
            </a:extLst>
          </p:cNvPr>
          <p:cNvSpPr/>
          <p:nvPr/>
        </p:nvSpPr>
        <p:spPr>
          <a:xfrm>
            <a:off x="4661065" y="3012580"/>
            <a:ext cx="1748832" cy="1264704"/>
          </a:xfrm>
          <a:prstGeom prst="ellipse">
            <a:avLst/>
          </a:prstGeom>
          <a:solidFill>
            <a:srgbClr val="71A880"/>
          </a:solidFill>
          <a:ln>
            <a:noFill/>
          </a:ln>
        </p:spPr>
        <p:style>
          <a:lnRef idx="1">
            <a:schemeClr val="accent1"/>
          </a:lnRef>
          <a:fillRef idx="3">
            <a:schemeClr val="accent1"/>
          </a:fillRef>
          <a:effectRef idx="2">
            <a:schemeClr val="accent1"/>
          </a:effectRef>
          <a:fontRef idx="minor">
            <a:schemeClr val="lt1"/>
          </a:fontRef>
        </p:style>
        <p:txBody>
          <a:bodyPr rtlCol="0" anchor="ctr"/>
          <a:lstStyle>
            <a:defPPr>
              <a:defRPr lang="en-US"/>
            </a:defPPr>
            <a:lvl1pPr algn="l" defTabSz="457200" rtl="0" fontAlgn="base">
              <a:spcBef>
                <a:spcPct val="0"/>
              </a:spcBef>
              <a:spcAft>
                <a:spcPct val="0"/>
              </a:spcAft>
              <a:defRPr kern="1200">
                <a:solidFill>
                  <a:schemeClr val="lt1"/>
                </a:solidFill>
                <a:latin typeface="+mn-lt"/>
                <a:ea typeface="+mn-ea"/>
                <a:cs typeface="+mn-cs"/>
              </a:defRPr>
            </a:lvl1pPr>
            <a:lvl2pPr marL="457200" algn="l" defTabSz="457200" rtl="0" fontAlgn="base">
              <a:spcBef>
                <a:spcPct val="0"/>
              </a:spcBef>
              <a:spcAft>
                <a:spcPct val="0"/>
              </a:spcAft>
              <a:defRPr kern="1200">
                <a:solidFill>
                  <a:schemeClr val="lt1"/>
                </a:solidFill>
                <a:latin typeface="+mn-lt"/>
                <a:ea typeface="+mn-ea"/>
                <a:cs typeface="+mn-cs"/>
              </a:defRPr>
            </a:lvl2pPr>
            <a:lvl3pPr marL="914400" algn="l" defTabSz="457200" rtl="0" fontAlgn="base">
              <a:spcBef>
                <a:spcPct val="0"/>
              </a:spcBef>
              <a:spcAft>
                <a:spcPct val="0"/>
              </a:spcAft>
              <a:defRPr kern="1200">
                <a:solidFill>
                  <a:schemeClr val="lt1"/>
                </a:solidFill>
                <a:latin typeface="+mn-lt"/>
                <a:ea typeface="+mn-ea"/>
                <a:cs typeface="+mn-cs"/>
              </a:defRPr>
            </a:lvl3pPr>
            <a:lvl4pPr marL="1371600" algn="l" defTabSz="457200" rtl="0" fontAlgn="base">
              <a:spcBef>
                <a:spcPct val="0"/>
              </a:spcBef>
              <a:spcAft>
                <a:spcPct val="0"/>
              </a:spcAft>
              <a:defRPr kern="1200">
                <a:solidFill>
                  <a:schemeClr val="lt1"/>
                </a:solidFill>
                <a:latin typeface="+mn-lt"/>
                <a:ea typeface="+mn-ea"/>
                <a:cs typeface="+mn-cs"/>
              </a:defRPr>
            </a:lvl4pPr>
            <a:lvl5pPr marL="1828800" algn="l" defTabSz="457200" rtl="0" fontAlgn="base">
              <a:spcBef>
                <a:spcPct val="0"/>
              </a:spcBef>
              <a:spcAft>
                <a:spcPct val="0"/>
              </a:spcAft>
              <a:defRPr kern="1200">
                <a:solidFill>
                  <a:schemeClr val="lt1"/>
                </a:solidFill>
                <a:latin typeface="+mn-lt"/>
                <a:ea typeface="+mn-ea"/>
                <a:cs typeface="+mn-cs"/>
              </a:defRPr>
            </a:lvl5pPr>
            <a:lvl6pPr marL="2286000" algn="l" defTabSz="914400" rtl="0" eaLnBrk="1" latinLnBrk="0" hangingPunct="1">
              <a:defRPr kern="1200">
                <a:solidFill>
                  <a:schemeClr val="lt1"/>
                </a:solidFill>
                <a:latin typeface="+mn-lt"/>
                <a:ea typeface="+mn-ea"/>
                <a:cs typeface="+mn-cs"/>
              </a:defRPr>
            </a:lvl6pPr>
            <a:lvl7pPr marL="2743200" algn="l" defTabSz="914400" rtl="0" eaLnBrk="1" latinLnBrk="0" hangingPunct="1">
              <a:defRPr kern="1200">
                <a:solidFill>
                  <a:schemeClr val="lt1"/>
                </a:solidFill>
                <a:latin typeface="+mn-lt"/>
                <a:ea typeface="+mn-ea"/>
                <a:cs typeface="+mn-cs"/>
              </a:defRPr>
            </a:lvl7pPr>
            <a:lvl8pPr marL="3200400" algn="l" defTabSz="914400" rtl="0" eaLnBrk="1" latinLnBrk="0" hangingPunct="1">
              <a:defRPr kern="1200">
                <a:solidFill>
                  <a:schemeClr val="lt1"/>
                </a:solidFill>
                <a:latin typeface="+mn-lt"/>
                <a:ea typeface="+mn-ea"/>
                <a:cs typeface="+mn-cs"/>
              </a:defRPr>
            </a:lvl8pPr>
            <a:lvl9pPr marL="3657600" algn="l" defTabSz="914400" rtl="0" eaLnBrk="1" latinLnBrk="0" hangingPunct="1">
              <a:defRPr kern="1200">
                <a:solidFill>
                  <a:schemeClr val="lt1"/>
                </a:solidFill>
                <a:latin typeface="+mn-lt"/>
                <a:ea typeface="+mn-ea"/>
                <a:cs typeface="+mn-cs"/>
              </a:defRPr>
            </a:lvl9pPr>
          </a:lstStyle>
          <a:p>
            <a:pPr algn="ctr"/>
            <a:r>
              <a:rPr lang="en-US" sz="800">
                <a:solidFill>
                  <a:schemeClr val="tx1">
                    <a:lumMod val="95000"/>
                    <a:lumOff val="5000"/>
                  </a:schemeClr>
                </a:solidFill>
                <a:ea typeface="Calibri"/>
                <a:cs typeface="Calibri"/>
              </a:rPr>
              <a:t>We are using LSTM because our data is time-stamped, which helps in understanding patterns over time. CNN is used since the data will be in arrays, allowing it to easily spot patterns in the data.</a:t>
            </a:r>
          </a:p>
        </p:txBody>
      </p:sp>
      <p:sp>
        <p:nvSpPr>
          <p:cNvPr id="41" name="TextBox 40">
            <a:extLst>
              <a:ext uri="{FF2B5EF4-FFF2-40B4-BE49-F238E27FC236}">
                <a16:creationId xmlns:a16="http://schemas.microsoft.com/office/drawing/2014/main" id="{2D1DA037-3AF4-9A2D-4A92-25EEA0FC61CD}"/>
              </a:ext>
            </a:extLst>
          </p:cNvPr>
          <p:cNvSpPr txBox="1"/>
          <p:nvPr/>
        </p:nvSpPr>
        <p:spPr>
          <a:xfrm>
            <a:off x="532008" y="1374961"/>
            <a:ext cx="32035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ＭＳ Ｐゴシック"/>
                <a:cs typeface="Calibri"/>
              </a:rPr>
              <a:t>Machine Learning Implications</a:t>
            </a:r>
            <a:endParaRPr lang="en-US">
              <a:latin typeface="Times New Roman"/>
              <a:cs typeface="Times New Roman"/>
            </a:endParaRPr>
          </a:p>
        </p:txBody>
      </p:sp>
      <p:sp>
        <p:nvSpPr>
          <p:cNvPr id="42" name="TextBox 41">
            <a:extLst>
              <a:ext uri="{FF2B5EF4-FFF2-40B4-BE49-F238E27FC236}">
                <a16:creationId xmlns:a16="http://schemas.microsoft.com/office/drawing/2014/main" id="{88C898FF-8794-6B23-ACFD-906236284278}"/>
              </a:ext>
            </a:extLst>
          </p:cNvPr>
          <p:cNvSpPr txBox="1"/>
          <p:nvPr/>
        </p:nvSpPr>
        <p:spPr>
          <a:xfrm>
            <a:off x="7165890" y="1341343"/>
            <a:ext cx="320351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ＭＳ Ｐゴシック"/>
                <a:cs typeface="Calibri"/>
              </a:rPr>
              <a:t>Hardware Implications</a:t>
            </a:r>
            <a:endParaRPr lang="en-US"/>
          </a:p>
        </p:txBody>
      </p:sp>
      <p:sp>
        <p:nvSpPr>
          <p:cNvPr id="17435" name="Oval 17434" descr="Your startup LOGO">
            <a:extLst>
              <a:ext uri="{FF2B5EF4-FFF2-40B4-BE49-F238E27FC236}">
                <a16:creationId xmlns:a16="http://schemas.microsoft.com/office/drawing/2014/main" id="{34D36E8C-3E03-4BA3-52BE-FC65F639B6CA}"/>
              </a:ext>
              <a:ext uri="{C183D7F6-B498-43B3-948B-1728B52AA6E4}">
                <adec:decorative xmlns:adec="http://schemas.microsoft.com/office/drawing/2017/decorative" val="0"/>
              </a:ext>
            </a:extLst>
          </p:cNvPr>
          <p:cNvSpPr/>
          <p:nvPr/>
        </p:nvSpPr>
        <p:spPr>
          <a:xfrm>
            <a:off x="329773" y="252246"/>
            <a:ext cx="1574241" cy="807334"/>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050" err="1"/>
              <a:t>SparkInnovators</a:t>
            </a:r>
            <a:endParaRPr lang="en-US" sz="1050">
              <a:cs typeface="Calibri"/>
            </a:endParaRPr>
          </a:p>
        </p:txBody>
      </p:sp>
      <p:graphicFrame>
        <p:nvGraphicFramePr>
          <p:cNvPr id="20" name="Diagram 19">
            <a:extLst>
              <a:ext uri="{FF2B5EF4-FFF2-40B4-BE49-F238E27FC236}">
                <a16:creationId xmlns:a16="http://schemas.microsoft.com/office/drawing/2014/main" id="{2D96EE80-A5D2-744B-FC07-BCF7FD9C4765}"/>
              </a:ext>
            </a:extLst>
          </p:cNvPr>
          <p:cNvGraphicFramePr/>
          <p:nvPr>
            <p:extLst>
              <p:ext uri="{D42A27DB-BD31-4B8C-83A1-F6EECF244321}">
                <p14:modId xmlns:p14="http://schemas.microsoft.com/office/powerpoint/2010/main" val="2708852374"/>
              </p:ext>
            </p:extLst>
          </p:nvPr>
        </p:nvGraphicFramePr>
        <p:xfrm>
          <a:off x="7137297" y="2248406"/>
          <a:ext cx="4927879" cy="3813336"/>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Freeform 3">
            <a:extLst>
              <a:ext uri="{FF2B5EF4-FFF2-40B4-BE49-F238E27FC236}">
                <a16:creationId xmlns:a16="http://schemas.microsoft.com/office/drawing/2014/main" id="{CB847C3A-0304-0C3E-9727-F5EBB1CD2952}"/>
              </a:ext>
            </a:extLst>
          </p:cNvPr>
          <p:cNvSpPr/>
          <p:nvPr/>
        </p:nvSpPr>
        <p:spPr>
          <a:xfrm>
            <a:off x="4260299" y="1907269"/>
            <a:ext cx="1832141" cy="3395515"/>
          </a:xfrm>
          <a:custGeom>
            <a:avLst/>
            <a:gdLst/>
            <a:ahLst/>
            <a:cxnLst/>
            <a:rect l="l" t="t" r="r" b="b"/>
            <a:pathLst>
              <a:path w="3829730" h="5739377">
                <a:moveTo>
                  <a:pt x="0" y="0"/>
                </a:moveTo>
                <a:lnTo>
                  <a:pt x="3829730" y="0"/>
                </a:lnTo>
                <a:lnTo>
                  <a:pt x="3829730" y="5739377"/>
                </a:lnTo>
                <a:lnTo>
                  <a:pt x="0" y="573937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27" name="Freeform 7">
            <a:extLst>
              <a:ext uri="{FF2B5EF4-FFF2-40B4-BE49-F238E27FC236}">
                <a16:creationId xmlns:a16="http://schemas.microsoft.com/office/drawing/2014/main" id="{0F3F7025-C991-50C2-9C41-8FBBAF998613}"/>
              </a:ext>
            </a:extLst>
          </p:cNvPr>
          <p:cNvSpPr/>
          <p:nvPr/>
        </p:nvSpPr>
        <p:spPr>
          <a:xfrm>
            <a:off x="4158701" y="1805667"/>
            <a:ext cx="1832141" cy="3405953"/>
          </a:xfrm>
          <a:custGeom>
            <a:avLst/>
            <a:gdLst/>
            <a:ahLst/>
            <a:cxnLst/>
            <a:rect l="l" t="t" r="r" b="b"/>
            <a:pathLst>
              <a:path w="3829730" h="5739377">
                <a:moveTo>
                  <a:pt x="0" y="0"/>
                </a:moveTo>
                <a:lnTo>
                  <a:pt x="3829730" y="0"/>
                </a:lnTo>
                <a:lnTo>
                  <a:pt x="3829730" y="5739377"/>
                </a:lnTo>
                <a:lnTo>
                  <a:pt x="0" y="5739377"/>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4" name="Freeform 3">
            <a:extLst>
              <a:ext uri="{FF2B5EF4-FFF2-40B4-BE49-F238E27FC236}">
                <a16:creationId xmlns:a16="http://schemas.microsoft.com/office/drawing/2014/main" id="{D83365CC-8D6C-210B-7F9F-A701444075DE}"/>
              </a:ext>
            </a:extLst>
          </p:cNvPr>
          <p:cNvSpPr/>
          <p:nvPr/>
        </p:nvSpPr>
        <p:spPr>
          <a:xfrm>
            <a:off x="2227892" y="1875954"/>
            <a:ext cx="1853784" cy="3405185"/>
          </a:xfrm>
          <a:custGeom>
            <a:avLst/>
            <a:gdLst/>
            <a:ahLst/>
            <a:cxnLst/>
            <a:rect l="l" t="t" r="r" b="b"/>
            <a:pathLst>
              <a:path w="3829730" h="5739377">
                <a:moveTo>
                  <a:pt x="0" y="0"/>
                </a:moveTo>
                <a:lnTo>
                  <a:pt x="3829730" y="0"/>
                </a:lnTo>
                <a:lnTo>
                  <a:pt x="3829730" y="5739377"/>
                </a:lnTo>
                <a:lnTo>
                  <a:pt x="0" y="573937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25" name="Freeform 7">
            <a:extLst>
              <a:ext uri="{FF2B5EF4-FFF2-40B4-BE49-F238E27FC236}">
                <a16:creationId xmlns:a16="http://schemas.microsoft.com/office/drawing/2014/main" id="{5F369BFC-54B5-BE1B-7B91-AEA95ACD931F}"/>
              </a:ext>
            </a:extLst>
          </p:cNvPr>
          <p:cNvSpPr/>
          <p:nvPr/>
        </p:nvSpPr>
        <p:spPr>
          <a:xfrm>
            <a:off x="2126291" y="1774353"/>
            <a:ext cx="1853784" cy="3405185"/>
          </a:xfrm>
          <a:custGeom>
            <a:avLst/>
            <a:gdLst/>
            <a:ahLst/>
            <a:cxnLst/>
            <a:rect l="l" t="t" r="r" b="b"/>
            <a:pathLst>
              <a:path w="3829730" h="5739377">
                <a:moveTo>
                  <a:pt x="0" y="0"/>
                </a:moveTo>
                <a:lnTo>
                  <a:pt x="3829730" y="0"/>
                </a:lnTo>
                <a:lnTo>
                  <a:pt x="3829730" y="5739377"/>
                </a:lnTo>
                <a:lnTo>
                  <a:pt x="0" y="5739377"/>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20" name="Freeform 3">
            <a:extLst>
              <a:ext uri="{FF2B5EF4-FFF2-40B4-BE49-F238E27FC236}">
                <a16:creationId xmlns:a16="http://schemas.microsoft.com/office/drawing/2014/main" id="{5222C4E3-AD9F-C69E-5A51-06C499B96275}"/>
              </a:ext>
            </a:extLst>
          </p:cNvPr>
          <p:cNvSpPr/>
          <p:nvPr/>
        </p:nvSpPr>
        <p:spPr>
          <a:xfrm>
            <a:off x="181975" y="1865516"/>
            <a:ext cx="1888168" cy="3369572"/>
          </a:xfrm>
          <a:custGeom>
            <a:avLst/>
            <a:gdLst/>
            <a:ahLst/>
            <a:cxnLst/>
            <a:rect l="l" t="t" r="r" b="b"/>
            <a:pathLst>
              <a:path w="3829730" h="5739377">
                <a:moveTo>
                  <a:pt x="0" y="0"/>
                </a:moveTo>
                <a:lnTo>
                  <a:pt x="3829730" y="0"/>
                </a:lnTo>
                <a:lnTo>
                  <a:pt x="3829730" y="5739377"/>
                </a:lnTo>
                <a:lnTo>
                  <a:pt x="0" y="5739377"/>
                </a:lnTo>
                <a:lnTo>
                  <a:pt x="0" y="0"/>
                </a:lnTo>
                <a:close/>
              </a:path>
            </a:pathLst>
          </a:custGeom>
          <a:blipFill>
            <a:blip r:embed="rId3">
              <a:extLst>
                <a:ext uri="{96DAC541-7B7A-43D3-8B79-37D633B846F1}">
                  <asvg:svgBlip xmlns:asvg="http://schemas.microsoft.com/office/drawing/2016/SVG/main" r:embed="rId4"/>
                </a:ext>
              </a:extLst>
            </a:blip>
            <a:stretch>
              <a:fillRect/>
            </a:stretch>
          </a:blipFill>
          <a:ln cap="sq">
            <a:noFill/>
            <a:prstDash val="solid"/>
            <a:miter/>
          </a:ln>
        </p:spPr>
      </p:sp>
      <p:sp>
        <p:nvSpPr>
          <p:cNvPr id="22" name="Freeform 7">
            <a:extLst>
              <a:ext uri="{FF2B5EF4-FFF2-40B4-BE49-F238E27FC236}">
                <a16:creationId xmlns:a16="http://schemas.microsoft.com/office/drawing/2014/main" id="{4B20A0EA-E6B9-2F74-56C0-6D04DD5D94F3}"/>
              </a:ext>
            </a:extLst>
          </p:cNvPr>
          <p:cNvSpPr/>
          <p:nvPr/>
        </p:nvSpPr>
        <p:spPr>
          <a:xfrm>
            <a:off x="90813" y="1774354"/>
            <a:ext cx="1898606" cy="3369572"/>
          </a:xfrm>
          <a:custGeom>
            <a:avLst/>
            <a:gdLst/>
            <a:ahLst/>
            <a:cxnLst/>
            <a:rect l="l" t="t" r="r" b="b"/>
            <a:pathLst>
              <a:path w="3829730" h="5739377">
                <a:moveTo>
                  <a:pt x="0" y="0"/>
                </a:moveTo>
                <a:lnTo>
                  <a:pt x="3829730" y="0"/>
                </a:lnTo>
                <a:lnTo>
                  <a:pt x="3829730" y="5739377"/>
                </a:lnTo>
                <a:lnTo>
                  <a:pt x="0" y="5739377"/>
                </a:lnTo>
                <a:lnTo>
                  <a:pt x="0" y="0"/>
                </a:lnTo>
                <a:close/>
              </a:path>
            </a:pathLst>
          </a:custGeom>
          <a:blipFill>
            <a:blip r:embed="rId5">
              <a:extLst>
                <a:ext uri="{96DAC541-7B7A-43D3-8B79-37D633B846F1}">
                  <asvg:svgBlip xmlns:asvg="http://schemas.microsoft.com/office/drawing/2016/SVG/main" r:embed="rId6"/>
                </a:ext>
              </a:extLst>
            </a:blip>
            <a:stretch>
              <a:fillRect/>
            </a:stretch>
          </a:blipFill>
          <a:ln cap="sq">
            <a:noFill/>
            <a:prstDash val="solid"/>
            <a:miter/>
          </a:ln>
        </p:spPr>
      </p:sp>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7">
            <a:alphaModFix/>
          </a:blip>
          <a:srcRect/>
          <a:stretch/>
        </p:blipFill>
        <p:spPr>
          <a:xfrm>
            <a:off x="9803911" y="81376"/>
            <a:ext cx="2246575" cy="1149075"/>
          </a:xfrm>
          <a:prstGeom prst="rect">
            <a:avLst/>
          </a:prstGeom>
          <a:noFill/>
          <a:ln>
            <a:noFill/>
          </a:ln>
        </p:spPr>
      </p:pic>
      <p:sp>
        <p:nvSpPr>
          <p:cNvPr id="9" name="TextBox 10">
            <a:extLst>
              <a:ext uri="{FF2B5EF4-FFF2-40B4-BE49-F238E27FC236}">
                <a16:creationId xmlns:a16="http://schemas.microsoft.com/office/drawing/2014/main" id="{78A0D9FB-E702-664C-8E78-3A2D9FF13F9E}"/>
              </a:ext>
            </a:extLst>
          </p:cNvPr>
          <p:cNvSpPr txBox="1"/>
          <p:nvPr/>
        </p:nvSpPr>
        <p:spPr>
          <a:xfrm>
            <a:off x="88090" y="2506714"/>
            <a:ext cx="1832764" cy="2322944"/>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215900" lvl="1" indent="-107950" algn="l">
              <a:lnSpc>
                <a:spcPts val="1400"/>
              </a:lnSpc>
              <a:buFont typeface="Arial"/>
              <a:buChar char="•"/>
            </a:pPr>
            <a:r>
              <a:rPr lang="en-US" sz="1000" spc="-25">
                <a:solidFill>
                  <a:srgbClr val="222C27"/>
                </a:solidFill>
                <a:latin typeface="Open Sauce"/>
                <a:ea typeface="Open Sauce"/>
                <a:cs typeface="Open Sauce"/>
                <a:sym typeface="Open Sauce"/>
              </a:rPr>
              <a:t>Motion sensors are widely available, these can measure body movements with high precision. </a:t>
            </a:r>
            <a:endParaRPr lang="en-US" sz="1000" spc="-25">
              <a:solidFill>
                <a:srgbClr val="222C27"/>
              </a:solidFill>
              <a:latin typeface="Open Sauce"/>
              <a:ea typeface="Open Sauce"/>
              <a:cs typeface="Open Sauce"/>
            </a:endParaRPr>
          </a:p>
          <a:p>
            <a:pPr marL="215900" lvl="1" indent="-107950" algn="l">
              <a:lnSpc>
                <a:spcPts val="1400"/>
              </a:lnSpc>
              <a:buFont typeface="Arial"/>
              <a:buChar char="•"/>
            </a:pPr>
            <a:r>
              <a:rPr lang="en-US" sz="1000" spc="-25">
                <a:solidFill>
                  <a:srgbClr val="222C27"/>
                </a:solidFill>
                <a:latin typeface="Open Sauce"/>
                <a:ea typeface="Open Sauce"/>
                <a:cs typeface="Open Sauce"/>
                <a:sym typeface="Open Sauce"/>
              </a:rPr>
              <a:t>Low-power microcontrollers are suitable for wearable devices and can efficiently process real-time data from sensors.</a:t>
            </a:r>
            <a:endParaRPr lang="en-US" sz="1000" spc="-25">
              <a:solidFill>
                <a:srgbClr val="222C27"/>
              </a:solidFill>
              <a:latin typeface="Open Sauce"/>
              <a:ea typeface="Open Sauce"/>
              <a:cs typeface="Open Sauce"/>
            </a:endParaRPr>
          </a:p>
          <a:p>
            <a:pPr marL="215900" lvl="1" indent="-107950" algn="l">
              <a:lnSpc>
                <a:spcPts val="1400"/>
              </a:lnSpc>
              <a:buFont typeface="Arial"/>
              <a:buChar char="•"/>
            </a:pPr>
            <a:r>
              <a:rPr lang="en-US" sz="1000" spc="-25">
                <a:solidFill>
                  <a:srgbClr val="222C27"/>
                </a:solidFill>
                <a:latin typeface="Open Sauce"/>
                <a:ea typeface="Open Sauce"/>
                <a:cs typeface="Open Sauce"/>
                <a:sym typeface="Open Sauce"/>
              </a:rPr>
              <a:t>Machine learning models for analyzing movement patterns and detecting deviations are mature and can be easily adapted to predict falls.</a:t>
            </a:r>
            <a:endParaRPr lang="en-US" sz="1000" spc="-25">
              <a:solidFill>
                <a:srgbClr val="222C27"/>
              </a:solidFill>
              <a:latin typeface="Open Sauce"/>
              <a:ea typeface="Open Sauce"/>
              <a:cs typeface="Open Sauce"/>
            </a:endParaRPr>
          </a:p>
        </p:txBody>
      </p:sp>
      <p:sp>
        <p:nvSpPr>
          <p:cNvPr id="11" name="TextBox 11">
            <a:extLst>
              <a:ext uri="{FF2B5EF4-FFF2-40B4-BE49-F238E27FC236}">
                <a16:creationId xmlns:a16="http://schemas.microsoft.com/office/drawing/2014/main" id="{2F381B51-E723-FFDB-60DB-8D65319E231E}"/>
              </a:ext>
            </a:extLst>
          </p:cNvPr>
          <p:cNvSpPr txBox="1"/>
          <p:nvPr/>
        </p:nvSpPr>
        <p:spPr>
          <a:xfrm>
            <a:off x="2123502" y="2522922"/>
            <a:ext cx="1832810" cy="2502480"/>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215911" lvl="1" indent="-107955" algn="l">
              <a:lnSpc>
                <a:spcPts val="1400"/>
              </a:lnSpc>
              <a:buFont typeface="Arial"/>
              <a:buChar char="•"/>
            </a:pPr>
            <a:r>
              <a:rPr lang="en-US" sz="1000" spc="-25">
                <a:solidFill>
                  <a:srgbClr val="222C27"/>
                </a:solidFill>
                <a:latin typeface="Open Sauce"/>
                <a:ea typeface="Open Sauce"/>
                <a:cs typeface="Open Sauce"/>
                <a:sym typeface="Open Sauce"/>
              </a:rPr>
              <a:t>The device is lightweight, comfortable, and non-intrusive, allowing elderly users to wear it all day without discomfort.</a:t>
            </a:r>
          </a:p>
          <a:p>
            <a:pPr marL="215911" lvl="1" indent="-107955" algn="l">
              <a:lnSpc>
                <a:spcPts val="1400"/>
              </a:lnSpc>
              <a:buFont typeface="Arial"/>
              <a:buChar char="•"/>
            </a:pPr>
            <a:r>
              <a:rPr lang="en-US" sz="1000" spc="-25">
                <a:solidFill>
                  <a:srgbClr val="222C27"/>
                </a:solidFill>
                <a:latin typeface="Open Sauce"/>
                <a:ea typeface="Open Sauce"/>
                <a:cs typeface="Open Sauce"/>
                <a:sym typeface="Open Sauce"/>
              </a:rPr>
              <a:t>Simple alerts (vibration, sound, visual) are easy to understand and respond to, requiring minimal training for users and caregivers.</a:t>
            </a:r>
          </a:p>
          <a:p>
            <a:pPr marL="215911" lvl="1" indent="-107955" algn="l">
              <a:lnSpc>
                <a:spcPts val="1400"/>
              </a:lnSpc>
              <a:buFont typeface="Arial"/>
              <a:buChar char="•"/>
            </a:pPr>
            <a:r>
              <a:rPr lang="en-US" sz="1000" spc="-25">
                <a:solidFill>
                  <a:srgbClr val="222C27"/>
                </a:solidFill>
                <a:latin typeface="Open Sauce"/>
                <a:ea typeface="Open Sauce"/>
                <a:cs typeface="Open Sauce"/>
                <a:sym typeface="Open Sauce"/>
              </a:rPr>
              <a:t>Readily available sensors and components ensure scalable production. Technical support will assist with setup and troubleshooting.</a:t>
            </a:r>
          </a:p>
        </p:txBody>
      </p:sp>
      <p:sp>
        <p:nvSpPr>
          <p:cNvPr id="13" name="TextBox 12">
            <a:extLst>
              <a:ext uri="{FF2B5EF4-FFF2-40B4-BE49-F238E27FC236}">
                <a16:creationId xmlns:a16="http://schemas.microsoft.com/office/drawing/2014/main" id="{EEB52661-6E14-1BB3-286D-BAF27B91A75C}"/>
              </a:ext>
            </a:extLst>
          </p:cNvPr>
          <p:cNvSpPr txBox="1"/>
          <p:nvPr/>
        </p:nvSpPr>
        <p:spPr>
          <a:xfrm>
            <a:off x="4146463" y="2517152"/>
            <a:ext cx="1843441" cy="2502480"/>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215911" lvl="1" indent="-107955" algn="l">
              <a:lnSpc>
                <a:spcPts val="1400"/>
              </a:lnSpc>
              <a:buFont typeface="Arial"/>
              <a:buChar char="•"/>
            </a:pPr>
            <a:r>
              <a:rPr lang="en-US" sz="1000" spc="-25">
                <a:solidFill>
                  <a:srgbClr val="222C27"/>
                </a:solidFill>
                <a:latin typeface="Open Sauce"/>
                <a:ea typeface="Open Sauce"/>
                <a:cs typeface="Open Sauce"/>
                <a:sym typeface="Open Sauce"/>
              </a:rPr>
              <a:t>The device uses affordable sensors (accelerometers, gyroscopes) and low-cost microcontrollers (e.g., ESP32), keeping manufacturing expenses down.</a:t>
            </a:r>
          </a:p>
          <a:p>
            <a:pPr marL="215911" lvl="1" indent="-107955" algn="l">
              <a:lnSpc>
                <a:spcPts val="1400"/>
              </a:lnSpc>
              <a:buFont typeface="Arial"/>
              <a:buChar char="•"/>
            </a:pPr>
            <a:r>
              <a:rPr lang="en-US" sz="1000" spc="-25">
                <a:solidFill>
                  <a:srgbClr val="222C27"/>
                </a:solidFill>
                <a:latin typeface="Open Sauce"/>
                <a:ea typeface="Open Sauce"/>
                <a:cs typeface="Open Sauce"/>
                <a:sym typeface="Open Sauce"/>
              </a:rPr>
              <a:t>The lightweight design and simple hardware result in a cost-effective product.</a:t>
            </a:r>
          </a:p>
          <a:p>
            <a:pPr marL="215911" lvl="1" indent="-107955" algn="l">
              <a:lnSpc>
                <a:spcPts val="1400"/>
              </a:lnSpc>
              <a:buFont typeface="Arial"/>
              <a:buChar char="•"/>
            </a:pPr>
            <a:r>
              <a:rPr lang="en-US" sz="1000" spc="-25">
                <a:solidFill>
                  <a:srgbClr val="222C27"/>
                </a:solidFill>
                <a:latin typeface="Open Sauce"/>
                <a:ea typeface="Open Sauce"/>
                <a:cs typeface="Open Sauce"/>
                <a:sym typeface="Open Sauce"/>
              </a:rPr>
              <a:t>The components are widely available, allowing the system to be produced at scale, reducing per-unit costs with higher production volumes.</a:t>
            </a:r>
          </a:p>
        </p:txBody>
      </p:sp>
      <p:sp>
        <p:nvSpPr>
          <p:cNvPr id="14" name="TextBox 14">
            <a:extLst>
              <a:ext uri="{FF2B5EF4-FFF2-40B4-BE49-F238E27FC236}">
                <a16:creationId xmlns:a16="http://schemas.microsoft.com/office/drawing/2014/main" id="{D148A8B4-23A5-6A18-4AA3-E5BB207DA36B}"/>
              </a:ext>
            </a:extLst>
          </p:cNvPr>
          <p:cNvSpPr txBox="1"/>
          <p:nvPr/>
        </p:nvSpPr>
        <p:spPr>
          <a:xfrm>
            <a:off x="346699" y="2048583"/>
            <a:ext cx="1310700" cy="413190"/>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lvl="1" indent="0" algn="ctr">
              <a:lnSpc>
                <a:spcPts val="1620"/>
              </a:lnSpc>
            </a:pPr>
            <a:r>
              <a:rPr lang="en-US" sz="1800">
                <a:solidFill>
                  <a:srgbClr val="222C27"/>
                </a:solidFill>
                <a:latin typeface="Times New Roman"/>
                <a:ea typeface="Times New Roman"/>
                <a:cs typeface="Times New Roman"/>
                <a:sym typeface="Times New Roman"/>
              </a:rPr>
              <a:t>Technological feasibility</a:t>
            </a:r>
          </a:p>
        </p:txBody>
      </p:sp>
      <p:sp>
        <p:nvSpPr>
          <p:cNvPr id="15" name="TextBox 16">
            <a:extLst>
              <a:ext uri="{FF2B5EF4-FFF2-40B4-BE49-F238E27FC236}">
                <a16:creationId xmlns:a16="http://schemas.microsoft.com/office/drawing/2014/main" id="{0BEF7C2B-647B-B9B1-8272-3097820219FB}"/>
              </a:ext>
            </a:extLst>
          </p:cNvPr>
          <p:cNvSpPr txBox="1"/>
          <p:nvPr/>
        </p:nvSpPr>
        <p:spPr>
          <a:xfrm>
            <a:off x="2503567" y="2079898"/>
            <a:ext cx="1154126" cy="413190"/>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lvl="1" indent="0" algn="ctr">
              <a:lnSpc>
                <a:spcPts val="1620"/>
              </a:lnSpc>
            </a:pPr>
            <a:r>
              <a:rPr lang="en-US" sz="1800">
                <a:solidFill>
                  <a:srgbClr val="222C27"/>
                </a:solidFill>
                <a:latin typeface="Times New Roman"/>
                <a:ea typeface="Times New Roman"/>
                <a:cs typeface="Times New Roman"/>
                <a:sym typeface="Times New Roman"/>
              </a:rPr>
              <a:t>Operational feasibility</a:t>
            </a:r>
          </a:p>
        </p:txBody>
      </p:sp>
      <p:sp>
        <p:nvSpPr>
          <p:cNvPr id="16" name="TextBox 17">
            <a:extLst>
              <a:ext uri="{FF2B5EF4-FFF2-40B4-BE49-F238E27FC236}">
                <a16:creationId xmlns:a16="http://schemas.microsoft.com/office/drawing/2014/main" id="{A22F56A6-4737-80BB-CC3E-3C0019441478}"/>
              </a:ext>
            </a:extLst>
          </p:cNvPr>
          <p:cNvSpPr txBox="1"/>
          <p:nvPr/>
        </p:nvSpPr>
        <p:spPr>
          <a:xfrm>
            <a:off x="4471718" y="2088510"/>
            <a:ext cx="1154126" cy="413190"/>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marL="0" lvl="1" indent="0" algn="ctr">
              <a:lnSpc>
                <a:spcPts val="1620"/>
              </a:lnSpc>
            </a:pPr>
            <a:r>
              <a:rPr lang="en-US" sz="1800">
                <a:solidFill>
                  <a:srgbClr val="222C27"/>
                </a:solidFill>
                <a:latin typeface="Times New Roman"/>
                <a:ea typeface="Times New Roman"/>
                <a:cs typeface="Times New Roman"/>
                <a:sym typeface="Times New Roman"/>
              </a:rPr>
              <a:t>Financial feasibility</a:t>
            </a:r>
          </a:p>
        </p:txBody>
      </p:sp>
      <p:sp>
        <p:nvSpPr>
          <p:cNvPr id="28" name="TextBox 27">
            <a:extLst>
              <a:ext uri="{FF2B5EF4-FFF2-40B4-BE49-F238E27FC236}">
                <a16:creationId xmlns:a16="http://schemas.microsoft.com/office/drawing/2014/main" id="{3D69D223-F0C7-DB11-4BF8-3B5D6E6816D6}"/>
              </a:ext>
            </a:extLst>
          </p:cNvPr>
          <p:cNvSpPr txBox="1"/>
          <p:nvPr/>
        </p:nvSpPr>
        <p:spPr>
          <a:xfrm>
            <a:off x="1125951" y="1276897"/>
            <a:ext cx="40182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ＭＳ Ｐゴシック"/>
                <a:cs typeface="Calibri"/>
              </a:rPr>
              <a:t>Feasibility Analysis of the Product</a:t>
            </a:r>
            <a:endParaRPr lang="en-US">
              <a:latin typeface="Times New Roman"/>
              <a:cs typeface="Times New Roman"/>
            </a:endParaRPr>
          </a:p>
        </p:txBody>
      </p:sp>
      <p:sp>
        <p:nvSpPr>
          <p:cNvPr id="30" name="Oval 29" descr="Your startup LOGO">
            <a:extLst>
              <a:ext uri="{FF2B5EF4-FFF2-40B4-BE49-F238E27FC236}">
                <a16:creationId xmlns:a16="http://schemas.microsoft.com/office/drawing/2014/main" id="{A97B2C27-9505-5A26-D843-6AD67A1C08A3}"/>
              </a:ext>
              <a:ext uri="{C183D7F6-B498-43B3-948B-1728B52AA6E4}">
                <adec:decorative xmlns:adec="http://schemas.microsoft.com/office/drawing/2017/decorative" val="0"/>
              </a:ext>
            </a:extLst>
          </p:cNvPr>
          <p:cNvSpPr/>
          <p:nvPr/>
        </p:nvSpPr>
        <p:spPr>
          <a:xfrm>
            <a:off x="329773" y="252246"/>
            <a:ext cx="1574241" cy="807334"/>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050" err="1"/>
              <a:t>SparkInnovators</a:t>
            </a:r>
            <a:endParaRPr lang="en-US" sz="1050">
              <a:cs typeface="Calibri"/>
            </a:endParaRPr>
          </a:p>
        </p:txBody>
      </p:sp>
      <p:sp>
        <p:nvSpPr>
          <p:cNvPr id="2" name="TextBox 1">
            <a:extLst>
              <a:ext uri="{FF2B5EF4-FFF2-40B4-BE49-F238E27FC236}">
                <a16:creationId xmlns:a16="http://schemas.microsoft.com/office/drawing/2014/main" id="{2A43D43A-4151-0DFC-2C15-ED0D9EC5EC88}"/>
              </a:ext>
            </a:extLst>
          </p:cNvPr>
          <p:cNvSpPr txBox="1"/>
          <p:nvPr/>
        </p:nvSpPr>
        <p:spPr>
          <a:xfrm>
            <a:off x="7430718" y="1297773"/>
            <a:ext cx="4018262"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latin typeface="Times New Roman"/>
                <a:ea typeface="ＭＳ Ｐゴシック"/>
                <a:cs typeface="Calibri"/>
              </a:rPr>
              <a:t>Risk Assessment And Mitigation</a:t>
            </a:r>
            <a:endParaRPr lang="en-US"/>
          </a:p>
        </p:txBody>
      </p:sp>
      <p:grpSp>
        <p:nvGrpSpPr>
          <p:cNvPr id="3" name="Group 2">
            <a:extLst>
              <a:ext uri="{FF2B5EF4-FFF2-40B4-BE49-F238E27FC236}">
                <a16:creationId xmlns:a16="http://schemas.microsoft.com/office/drawing/2014/main" id="{AF23B955-EB26-2A81-9B02-70BA922F9FC1}"/>
              </a:ext>
            </a:extLst>
          </p:cNvPr>
          <p:cNvGrpSpPr/>
          <p:nvPr/>
        </p:nvGrpSpPr>
        <p:grpSpPr>
          <a:xfrm>
            <a:off x="6256551" y="1711665"/>
            <a:ext cx="2702772" cy="1314005"/>
            <a:chOff x="1538414" y="794455"/>
            <a:chExt cx="1661588" cy="437679"/>
          </a:xfrm>
        </p:grpSpPr>
        <p:sp>
          <p:nvSpPr>
            <p:cNvPr id="35" name="Freeform 3">
              <a:extLst>
                <a:ext uri="{FF2B5EF4-FFF2-40B4-BE49-F238E27FC236}">
                  <a16:creationId xmlns:a16="http://schemas.microsoft.com/office/drawing/2014/main" id="{D18D6D3F-54FB-BCA2-14A2-F66BA7F166B6}"/>
                </a:ext>
              </a:extLst>
            </p:cNvPr>
            <p:cNvSpPr/>
            <p:nvPr/>
          </p:nvSpPr>
          <p:spPr>
            <a:xfrm>
              <a:off x="1538414" y="851605"/>
              <a:ext cx="1661588" cy="380529"/>
            </a:xfrm>
            <a:custGeom>
              <a:avLst/>
              <a:gdLst/>
              <a:ahLst/>
              <a:cxnLst/>
              <a:rect l="l" t="t" r="r" b="b"/>
              <a:pathLst>
                <a:path w="1661588" h="380529">
                  <a:moveTo>
                    <a:pt x="62585" y="0"/>
                  </a:moveTo>
                  <a:lnTo>
                    <a:pt x="1599003" y="0"/>
                  </a:lnTo>
                  <a:cubicBezTo>
                    <a:pt x="1615602" y="0"/>
                    <a:pt x="1631521" y="6594"/>
                    <a:pt x="1643258" y="18331"/>
                  </a:cubicBezTo>
                  <a:cubicBezTo>
                    <a:pt x="1654995" y="30068"/>
                    <a:pt x="1661588" y="45986"/>
                    <a:pt x="1661588" y="62585"/>
                  </a:cubicBezTo>
                  <a:lnTo>
                    <a:pt x="1661588" y="317945"/>
                  </a:lnTo>
                  <a:cubicBezTo>
                    <a:pt x="1661588" y="334543"/>
                    <a:pt x="1654995" y="350462"/>
                    <a:pt x="1643258" y="362199"/>
                  </a:cubicBezTo>
                  <a:cubicBezTo>
                    <a:pt x="1631521" y="373936"/>
                    <a:pt x="1615602" y="380529"/>
                    <a:pt x="1599003" y="380529"/>
                  </a:cubicBezTo>
                  <a:lnTo>
                    <a:pt x="62585" y="380529"/>
                  </a:lnTo>
                  <a:cubicBezTo>
                    <a:pt x="45986" y="380529"/>
                    <a:pt x="30068" y="373936"/>
                    <a:pt x="18331" y="362199"/>
                  </a:cubicBezTo>
                  <a:cubicBezTo>
                    <a:pt x="6594" y="350462"/>
                    <a:pt x="0" y="334543"/>
                    <a:pt x="0" y="317945"/>
                  </a:cubicBezTo>
                  <a:lnTo>
                    <a:pt x="0" y="62585"/>
                  </a:lnTo>
                  <a:cubicBezTo>
                    <a:pt x="0" y="45986"/>
                    <a:pt x="6594" y="30068"/>
                    <a:pt x="18331" y="18331"/>
                  </a:cubicBezTo>
                  <a:cubicBezTo>
                    <a:pt x="30068" y="6594"/>
                    <a:pt x="45986" y="0"/>
                    <a:pt x="62585" y="0"/>
                  </a:cubicBezTo>
                  <a:close/>
                </a:path>
              </a:pathLst>
            </a:custGeom>
            <a:solidFill>
              <a:srgbClr val="000000">
                <a:alpha val="0"/>
              </a:srgbClr>
            </a:solidFill>
            <a:ln w="38100" cap="rnd">
              <a:solidFill>
                <a:srgbClr val="4D87DD"/>
              </a:solidFill>
              <a:prstDash val="solid"/>
              <a:round/>
            </a:ln>
          </p:spPr>
          <p:txBody>
            <a:bodyPr/>
            <a:lstStyle/>
            <a:p>
              <a:endParaRPr lang="en-US"/>
            </a:p>
          </p:txBody>
        </p:sp>
        <p:sp>
          <p:nvSpPr>
            <p:cNvPr id="36" name="TextBox 4">
              <a:extLst>
                <a:ext uri="{FF2B5EF4-FFF2-40B4-BE49-F238E27FC236}">
                  <a16:creationId xmlns:a16="http://schemas.microsoft.com/office/drawing/2014/main" id="{B80D6405-BB7B-4312-D48E-5675EEB2FAAE}"/>
                </a:ext>
              </a:extLst>
            </p:cNvPr>
            <p:cNvSpPr txBox="1"/>
            <p:nvPr/>
          </p:nvSpPr>
          <p:spPr>
            <a:xfrm>
              <a:off x="1538414" y="794455"/>
              <a:ext cx="1661588" cy="437679"/>
            </a:xfrm>
            <a:prstGeom prst="rect">
              <a:avLst/>
            </a:prstGeom>
          </p:spPr>
          <p:txBody>
            <a:bodyPr lIns="33867" tIns="33867" rIns="33867" bIns="33867" rtlCol="0"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ctr">
                <a:lnSpc>
                  <a:spcPts val="1773"/>
                </a:lnSpc>
              </a:pPr>
              <a:endParaRPr sz="800"/>
            </a:p>
          </p:txBody>
        </p:sp>
      </p:grpSp>
      <p:sp>
        <p:nvSpPr>
          <p:cNvPr id="4" name="TextBox 9">
            <a:extLst>
              <a:ext uri="{FF2B5EF4-FFF2-40B4-BE49-F238E27FC236}">
                <a16:creationId xmlns:a16="http://schemas.microsoft.com/office/drawing/2014/main" id="{8F4C6664-225B-920F-E7BD-6F4D665C20E6}"/>
              </a:ext>
            </a:extLst>
          </p:cNvPr>
          <p:cNvSpPr txBox="1"/>
          <p:nvPr/>
        </p:nvSpPr>
        <p:spPr>
          <a:xfrm>
            <a:off x="6362121" y="1874840"/>
            <a:ext cx="2597203" cy="1076192"/>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l">
              <a:lnSpc>
                <a:spcPts val="1680"/>
              </a:lnSpc>
            </a:pPr>
            <a:r>
              <a:rPr lang="en-US" sz="1200">
                <a:solidFill>
                  <a:srgbClr val="000000"/>
                </a:solidFill>
                <a:latin typeface="Mukta Vaani Regular"/>
                <a:ea typeface="Mukta Vaani Regular"/>
                <a:cs typeface="Mukta Vaani Regular"/>
                <a:sym typeface="Mukta Vaani Regular"/>
              </a:rPr>
              <a:t>Accuracy of Fall Detection: We need to train AI model to detect if a person is falling or not. If a sudden movement or jerk is misclassified as fall it might cause </a:t>
            </a:r>
            <a:r>
              <a:rPr lang="en-US" sz="1200" err="1">
                <a:solidFill>
                  <a:srgbClr val="000000"/>
                </a:solidFill>
                <a:latin typeface="Mukta Vaani Regular"/>
                <a:ea typeface="Mukta Vaani Regular"/>
                <a:cs typeface="Mukta Vaani Regular"/>
                <a:sym typeface="Mukta Vaani Regular"/>
              </a:rPr>
              <a:t>uneccessary</a:t>
            </a:r>
            <a:r>
              <a:rPr lang="en-US" sz="1200">
                <a:solidFill>
                  <a:srgbClr val="000000"/>
                </a:solidFill>
                <a:latin typeface="Mukta Vaani Regular"/>
                <a:ea typeface="Mukta Vaani Regular"/>
                <a:cs typeface="Mukta Vaani Regular"/>
                <a:sym typeface="Mukta Vaani Regular"/>
              </a:rPr>
              <a:t> panic.</a:t>
            </a:r>
          </a:p>
        </p:txBody>
      </p:sp>
      <p:grpSp>
        <p:nvGrpSpPr>
          <p:cNvPr id="5" name="Group 4">
            <a:extLst>
              <a:ext uri="{FF2B5EF4-FFF2-40B4-BE49-F238E27FC236}">
                <a16:creationId xmlns:a16="http://schemas.microsoft.com/office/drawing/2014/main" id="{14D36557-9ED2-1AF1-4693-9C66AB812D2E}"/>
              </a:ext>
            </a:extLst>
          </p:cNvPr>
          <p:cNvGrpSpPr/>
          <p:nvPr/>
        </p:nvGrpSpPr>
        <p:grpSpPr>
          <a:xfrm>
            <a:off x="6256551" y="3019310"/>
            <a:ext cx="2713211" cy="1063485"/>
            <a:chOff x="1538414" y="1820265"/>
            <a:chExt cx="1661588" cy="437679"/>
          </a:xfrm>
        </p:grpSpPr>
        <p:sp>
          <p:nvSpPr>
            <p:cNvPr id="33" name="Freeform 13">
              <a:extLst>
                <a:ext uri="{FF2B5EF4-FFF2-40B4-BE49-F238E27FC236}">
                  <a16:creationId xmlns:a16="http://schemas.microsoft.com/office/drawing/2014/main" id="{4C2F0C8B-F13F-9D19-3787-0F46098EA3B5}"/>
                </a:ext>
              </a:extLst>
            </p:cNvPr>
            <p:cNvSpPr/>
            <p:nvPr/>
          </p:nvSpPr>
          <p:spPr>
            <a:xfrm>
              <a:off x="1538414" y="1877415"/>
              <a:ext cx="1661588" cy="380529"/>
            </a:xfrm>
            <a:custGeom>
              <a:avLst/>
              <a:gdLst/>
              <a:ahLst/>
              <a:cxnLst/>
              <a:rect l="l" t="t" r="r" b="b"/>
              <a:pathLst>
                <a:path w="1661588" h="380529">
                  <a:moveTo>
                    <a:pt x="62585" y="0"/>
                  </a:moveTo>
                  <a:lnTo>
                    <a:pt x="1599003" y="0"/>
                  </a:lnTo>
                  <a:cubicBezTo>
                    <a:pt x="1615602" y="0"/>
                    <a:pt x="1631521" y="6594"/>
                    <a:pt x="1643258" y="18331"/>
                  </a:cubicBezTo>
                  <a:cubicBezTo>
                    <a:pt x="1654995" y="30068"/>
                    <a:pt x="1661588" y="45986"/>
                    <a:pt x="1661588" y="62585"/>
                  </a:cubicBezTo>
                  <a:lnTo>
                    <a:pt x="1661588" y="317945"/>
                  </a:lnTo>
                  <a:cubicBezTo>
                    <a:pt x="1661588" y="334543"/>
                    <a:pt x="1654995" y="350462"/>
                    <a:pt x="1643258" y="362199"/>
                  </a:cubicBezTo>
                  <a:cubicBezTo>
                    <a:pt x="1631521" y="373936"/>
                    <a:pt x="1615602" y="380529"/>
                    <a:pt x="1599003" y="380529"/>
                  </a:cubicBezTo>
                  <a:lnTo>
                    <a:pt x="62585" y="380529"/>
                  </a:lnTo>
                  <a:cubicBezTo>
                    <a:pt x="45986" y="380529"/>
                    <a:pt x="30068" y="373936"/>
                    <a:pt x="18331" y="362199"/>
                  </a:cubicBezTo>
                  <a:cubicBezTo>
                    <a:pt x="6594" y="350462"/>
                    <a:pt x="0" y="334543"/>
                    <a:pt x="0" y="317945"/>
                  </a:cubicBezTo>
                  <a:lnTo>
                    <a:pt x="0" y="62585"/>
                  </a:lnTo>
                  <a:cubicBezTo>
                    <a:pt x="0" y="45986"/>
                    <a:pt x="6594" y="30068"/>
                    <a:pt x="18331" y="18331"/>
                  </a:cubicBezTo>
                  <a:cubicBezTo>
                    <a:pt x="30068" y="6594"/>
                    <a:pt x="45986" y="0"/>
                    <a:pt x="62585" y="0"/>
                  </a:cubicBezTo>
                  <a:close/>
                </a:path>
              </a:pathLst>
            </a:custGeom>
            <a:solidFill>
              <a:srgbClr val="000000">
                <a:alpha val="0"/>
              </a:srgbClr>
            </a:solidFill>
            <a:ln w="38100" cap="rnd">
              <a:solidFill>
                <a:srgbClr val="4D87DD"/>
              </a:solidFill>
              <a:prstDash val="solid"/>
              <a:round/>
            </a:ln>
          </p:spPr>
          <p:txBody>
            <a:bodyPr/>
            <a:lstStyle/>
            <a:p>
              <a:endParaRPr lang="en-US"/>
            </a:p>
          </p:txBody>
        </p:sp>
        <p:sp>
          <p:nvSpPr>
            <p:cNvPr id="34" name="TextBox 14">
              <a:extLst>
                <a:ext uri="{FF2B5EF4-FFF2-40B4-BE49-F238E27FC236}">
                  <a16:creationId xmlns:a16="http://schemas.microsoft.com/office/drawing/2014/main" id="{6EF638CD-88FD-E911-4E95-6ABD1A91030A}"/>
                </a:ext>
              </a:extLst>
            </p:cNvPr>
            <p:cNvSpPr txBox="1"/>
            <p:nvPr/>
          </p:nvSpPr>
          <p:spPr>
            <a:xfrm>
              <a:off x="1538414" y="1820265"/>
              <a:ext cx="1661588" cy="437679"/>
            </a:xfrm>
            <a:prstGeom prst="rect">
              <a:avLst/>
            </a:prstGeom>
          </p:spPr>
          <p:txBody>
            <a:bodyPr lIns="33867" tIns="33867" rIns="33867" bIns="33867" rtlCol="0"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ctr">
                <a:lnSpc>
                  <a:spcPts val="1773"/>
                </a:lnSpc>
              </a:pPr>
              <a:endParaRPr sz="800"/>
            </a:p>
          </p:txBody>
        </p:sp>
      </p:grpSp>
      <p:sp>
        <p:nvSpPr>
          <p:cNvPr id="12" name="TextBox 18">
            <a:extLst>
              <a:ext uri="{FF2B5EF4-FFF2-40B4-BE49-F238E27FC236}">
                <a16:creationId xmlns:a16="http://schemas.microsoft.com/office/drawing/2014/main" id="{55216935-0E45-CD8D-71BE-E4ABAEF043BD}"/>
              </a:ext>
            </a:extLst>
          </p:cNvPr>
          <p:cNvSpPr txBox="1"/>
          <p:nvPr/>
        </p:nvSpPr>
        <p:spPr>
          <a:xfrm>
            <a:off x="6320368" y="3182486"/>
            <a:ext cx="2586765" cy="858184"/>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l">
              <a:lnSpc>
                <a:spcPts val="1680"/>
              </a:lnSpc>
            </a:pPr>
            <a:r>
              <a:rPr lang="en-US" sz="1200">
                <a:solidFill>
                  <a:srgbClr val="000000"/>
                </a:solidFill>
                <a:latin typeface="Mukta Vaani Regular"/>
                <a:ea typeface="Mukta Vaani Regular"/>
                <a:cs typeface="Mukta Vaani Regular"/>
                <a:sym typeface="Mukta Vaani Regular"/>
              </a:rPr>
              <a:t>User Adoption: The elders might be resistant to wear a smartwatch with sensors due to unfamiliarity with technology or general resistance. </a:t>
            </a:r>
          </a:p>
        </p:txBody>
      </p:sp>
      <p:grpSp>
        <p:nvGrpSpPr>
          <p:cNvPr id="17" name="Group 16">
            <a:extLst>
              <a:ext uri="{FF2B5EF4-FFF2-40B4-BE49-F238E27FC236}">
                <a16:creationId xmlns:a16="http://schemas.microsoft.com/office/drawing/2014/main" id="{9DA741F1-69C1-B206-1D35-4E22BEF94492}"/>
              </a:ext>
            </a:extLst>
          </p:cNvPr>
          <p:cNvGrpSpPr/>
          <p:nvPr/>
        </p:nvGrpSpPr>
        <p:grpSpPr>
          <a:xfrm>
            <a:off x="6256551" y="4033327"/>
            <a:ext cx="2702773" cy="1073923"/>
            <a:chOff x="1538414" y="2834281"/>
            <a:chExt cx="1661588" cy="437679"/>
          </a:xfrm>
        </p:grpSpPr>
        <p:sp>
          <p:nvSpPr>
            <p:cNvPr id="31" name="Freeform 21">
              <a:extLst>
                <a:ext uri="{FF2B5EF4-FFF2-40B4-BE49-F238E27FC236}">
                  <a16:creationId xmlns:a16="http://schemas.microsoft.com/office/drawing/2014/main" id="{7D0FA953-C9C0-0872-C368-32E4AF331BDC}"/>
                </a:ext>
              </a:extLst>
            </p:cNvPr>
            <p:cNvSpPr/>
            <p:nvPr/>
          </p:nvSpPr>
          <p:spPr>
            <a:xfrm>
              <a:off x="1538414" y="2891431"/>
              <a:ext cx="1661588" cy="380529"/>
            </a:xfrm>
            <a:custGeom>
              <a:avLst/>
              <a:gdLst/>
              <a:ahLst/>
              <a:cxnLst/>
              <a:rect l="l" t="t" r="r" b="b"/>
              <a:pathLst>
                <a:path w="1661588" h="380529">
                  <a:moveTo>
                    <a:pt x="62585" y="0"/>
                  </a:moveTo>
                  <a:lnTo>
                    <a:pt x="1599003" y="0"/>
                  </a:lnTo>
                  <a:cubicBezTo>
                    <a:pt x="1615602" y="0"/>
                    <a:pt x="1631521" y="6594"/>
                    <a:pt x="1643258" y="18331"/>
                  </a:cubicBezTo>
                  <a:cubicBezTo>
                    <a:pt x="1654995" y="30068"/>
                    <a:pt x="1661588" y="45986"/>
                    <a:pt x="1661588" y="62585"/>
                  </a:cubicBezTo>
                  <a:lnTo>
                    <a:pt x="1661588" y="317945"/>
                  </a:lnTo>
                  <a:cubicBezTo>
                    <a:pt x="1661588" y="334543"/>
                    <a:pt x="1654995" y="350462"/>
                    <a:pt x="1643258" y="362199"/>
                  </a:cubicBezTo>
                  <a:cubicBezTo>
                    <a:pt x="1631521" y="373936"/>
                    <a:pt x="1615602" y="380529"/>
                    <a:pt x="1599003" y="380529"/>
                  </a:cubicBezTo>
                  <a:lnTo>
                    <a:pt x="62585" y="380529"/>
                  </a:lnTo>
                  <a:cubicBezTo>
                    <a:pt x="45986" y="380529"/>
                    <a:pt x="30068" y="373936"/>
                    <a:pt x="18331" y="362199"/>
                  </a:cubicBezTo>
                  <a:cubicBezTo>
                    <a:pt x="6594" y="350462"/>
                    <a:pt x="0" y="334543"/>
                    <a:pt x="0" y="317945"/>
                  </a:cubicBezTo>
                  <a:lnTo>
                    <a:pt x="0" y="62585"/>
                  </a:lnTo>
                  <a:cubicBezTo>
                    <a:pt x="0" y="45986"/>
                    <a:pt x="6594" y="30068"/>
                    <a:pt x="18331" y="18331"/>
                  </a:cubicBezTo>
                  <a:cubicBezTo>
                    <a:pt x="30068" y="6594"/>
                    <a:pt x="45986" y="0"/>
                    <a:pt x="62585" y="0"/>
                  </a:cubicBezTo>
                  <a:close/>
                </a:path>
              </a:pathLst>
            </a:custGeom>
            <a:solidFill>
              <a:srgbClr val="000000">
                <a:alpha val="0"/>
              </a:srgbClr>
            </a:solidFill>
            <a:ln w="38100" cap="rnd">
              <a:solidFill>
                <a:srgbClr val="4D87DD"/>
              </a:solidFill>
              <a:prstDash val="solid"/>
              <a:round/>
            </a:ln>
          </p:spPr>
          <p:txBody>
            <a:bodyPr/>
            <a:lstStyle/>
            <a:p>
              <a:endParaRPr lang="en-US"/>
            </a:p>
          </p:txBody>
        </p:sp>
        <p:sp>
          <p:nvSpPr>
            <p:cNvPr id="32" name="TextBox 22">
              <a:extLst>
                <a:ext uri="{FF2B5EF4-FFF2-40B4-BE49-F238E27FC236}">
                  <a16:creationId xmlns:a16="http://schemas.microsoft.com/office/drawing/2014/main" id="{82965DF1-A26E-8BF5-EBD0-9A7FCB94CAAB}"/>
                </a:ext>
              </a:extLst>
            </p:cNvPr>
            <p:cNvSpPr txBox="1"/>
            <p:nvPr/>
          </p:nvSpPr>
          <p:spPr>
            <a:xfrm>
              <a:off x="1538414" y="2834281"/>
              <a:ext cx="1661588" cy="437679"/>
            </a:xfrm>
            <a:prstGeom prst="rect">
              <a:avLst/>
            </a:prstGeom>
          </p:spPr>
          <p:txBody>
            <a:bodyPr lIns="33867" tIns="33867" rIns="33867" bIns="33867" rtlCol="0"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ctr">
                <a:lnSpc>
                  <a:spcPts val="1773"/>
                </a:lnSpc>
              </a:pPr>
              <a:endParaRPr sz="800"/>
            </a:p>
          </p:txBody>
        </p:sp>
      </p:grpSp>
      <p:sp>
        <p:nvSpPr>
          <p:cNvPr id="18" name="TextBox 26">
            <a:extLst>
              <a:ext uri="{FF2B5EF4-FFF2-40B4-BE49-F238E27FC236}">
                <a16:creationId xmlns:a16="http://schemas.microsoft.com/office/drawing/2014/main" id="{23E34B4C-C5D7-06AE-B31F-0381A2CA4ECD}"/>
              </a:ext>
            </a:extLst>
          </p:cNvPr>
          <p:cNvSpPr txBox="1"/>
          <p:nvPr/>
        </p:nvSpPr>
        <p:spPr>
          <a:xfrm>
            <a:off x="6362121" y="4227817"/>
            <a:ext cx="2601349" cy="1294200"/>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l">
              <a:lnSpc>
                <a:spcPts val="1680"/>
              </a:lnSpc>
            </a:pPr>
            <a:r>
              <a:rPr lang="en-US" sz="1200">
                <a:solidFill>
                  <a:srgbClr val="000000"/>
                </a:solidFill>
                <a:latin typeface="Mukta Vaani Regular"/>
                <a:ea typeface="Mukta Vaani Regular"/>
                <a:cs typeface="Mukta Vaani Regular"/>
                <a:sym typeface="Mukta Vaani Regular"/>
              </a:rPr>
              <a:t>Data Privacy and Security: Collecting and transmitting personal health data could pose risks related to privacy and data breaches.</a:t>
            </a:r>
          </a:p>
          <a:p>
            <a:pPr algn="l">
              <a:lnSpc>
                <a:spcPts val="1680"/>
              </a:lnSpc>
            </a:pPr>
            <a:endParaRPr lang="en-US" sz="1200">
              <a:solidFill>
                <a:srgbClr val="000000"/>
              </a:solidFill>
              <a:latin typeface="Mukta Vaani Regular"/>
              <a:ea typeface="Mukta Vaani Regular"/>
              <a:cs typeface="Mukta Vaani Regular"/>
              <a:sym typeface="Mukta Vaani Regular"/>
            </a:endParaRPr>
          </a:p>
          <a:p>
            <a:pPr algn="l">
              <a:lnSpc>
                <a:spcPts val="1680"/>
              </a:lnSpc>
            </a:pPr>
            <a:endParaRPr lang="en-US" sz="1200">
              <a:solidFill>
                <a:srgbClr val="000000"/>
              </a:solidFill>
              <a:latin typeface="Mukta Vaani Regular"/>
              <a:ea typeface="Mukta Vaani Regular"/>
              <a:cs typeface="Mukta Vaani Regular"/>
              <a:sym typeface="Mukta Vaani Regular"/>
            </a:endParaRPr>
          </a:p>
        </p:txBody>
      </p:sp>
      <p:grpSp>
        <p:nvGrpSpPr>
          <p:cNvPr id="19" name="Group 18">
            <a:extLst>
              <a:ext uri="{FF2B5EF4-FFF2-40B4-BE49-F238E27FC236}">
                <a16:creationId xmlns:a16="http://schemas.microsoft.com/office/drawing/2014/main" id="{3D99CBBD-AA28-6098-9EB8-11F99CD01E60}"/>
              </a:ext>
            </a:extLst>
          </p:cNvPr>
          <p:cNvGrpSpPr/>
          <p:nvPr/>
        </p:nvGrpSpPr>
        <p:grpSpPr>
          <a:xfrm>
            <a:off x="6256551" y="5035079"/>
            <a:ext cx="2702773" cy="1282689"/>
            <a:chOff x="1538414" y="3867346"/>
            <a:chExt cx="1661588" cy="437679"/>
          </a:xfrm>
        </p:grpSpPr>
        <p:sp>
          <p:nvSpPr>
            <p:cNvPr id="23" name="Freeform 29">
              <a:extLst>
                <a:ext uri="{FF2B5EF4-FFF2-40B4-BE49-F238E27FC236}">
                  <a16:creationId xmlns:a16="http://schemas.microsoft.com/office/drawing/2014/main" id="{A9C53B60-F622-6D2A-1194-93D9D455E0EB}"/>
                </a:ext>
              </a:extLst>
            </p:cNvPr>
            <p:cNvSpPr/>
            <p:nvPr/>
          </p:nvSpPr>
          <p:spPr>
            <a:xfrm>
              <a:off x="1538414" y="3924496"/>
              <a:ext cx="1661588" cy="380529"/>
            </a:xfrm>
            <a:custGeom>
              <a:avLst/>
              <a:gdLst/>
              <a:ahLst/>
              <a:cxnLst/>
              <a:rect l="l" t="t" r="r" b="b"/>
              <a:pathLst>
                <a:path w="1661588" h="380529">
                  <a:moveTo>
                    <a:pt x="62585" y="0"/>
                  </a:moveTo>
                  <a:lnTo>
                    <a:pt x="1599003" y="0"/>
                  </a:lnTo>
                  <a:cubicBezTo>
                    <a:pt x="1615602" y="0"/>
                    <a:pt x="1631521" y="6594"/>
                    <a:pt x="1643258" y="18331"/>
                  </a:cubicBezTo>
                  <a:cubicBezTo>
                    <a:pt x="1654995" y="30068"/>
                    <a:pt x="1661588" y="45986"/>
                    <a:pt x="1661588" y="62585"/>
                  </a:cubicBezTo>
                  <a:lnTo>
                    <a:pt x="1661588" y="317945"/>
                  </a:lnTo>
                  <a:cubicBezTo>
                    <a:pt x="1661588" y="334543"/>
                    <a:pt x="1654995" y="350462"/>
                    <a:pt x="1643258" y="362199"/>
                  </a:cubicBezTo>
                  <a:cubicBezTo>
                    <a:pt x="1631521" y="373936"/>
                    <a:pt x="1615602" y="380529"/>
                    <a:pt x="1599003" y="380529"/>
                  </a:cubicBezTo>
                  <a:lnTo>
                    <a:pt x="62585" y="380529"/>
                  </a:lnTo>
                  <a:cubicBezTo>
                    <a:pt x="45986" y="380529"/>
                    <a:pt x="30068" y="373936"/>
                    <a:pt x="18331" y="362199"/>
                  </a:cubicBezTo>
                  <a:cubicBezTo>
                    <a:pt x="6594" y="350462"/>
                    <a:pt x="0" y="334543"/>
                    <a:pt x="0" y="317945"/>
                  </a:cubicBezTo>
                  <a:lnTo>
                    <a:pt x="0" y="62585"/>
                  </a:lnTo>
                  <a:cubicBezTo>
                    <a:pt x="0" y="45986"/>
                    <a:pt x="6594" y="30068"/>
                    <a:pt x="18331" y="18331"/>
                  </a:cubicBezTo>
                  <a:cubicBezTo>
                    <a:pt x="30068" y="6594"/>
                    <a:pt x="45986" y="0"/>
                    <a:pt x="62585" y="0"/>
                  </a:cubicBezTo>
                  <a:close/>
                </a:path>
              </a:pathLst>
            </a:custGeom>
            <a:solidFill>
              <a:srgbClr val="000000">
                <a:alpha val="0"/>
              </a:srgbClr>
            </a:solidFill>
            <a:ln w="38100" cap="rnd">
              <a:solidFill>
                <a:srgbClr val="4D87DD"/>
              </a:solidFill>
              <a:prstDash val="solid"/>
              <a:round/>
            </a:ln>
          </p:spPr>
          <p:txBody>
            <a:bodyPr/>
            <a:lstStyle/>
            <a:p>
              <a:endParaRPr lang="en-US"/>
            </a:p>
          </p:txBody>
        </p:sp>
        <p:sp>
          <p:nvSpPr>
            <p:cNvPr id="29" name="TextBox 30">
              <a:extLst>
                <a:ext uri="{FF2B5EF4-FFF2-40B4-BE49-F238E27FC236}">
                  <a16:creationId xmlns:a16="http://schemas.microsoft.com/office/drawing/2014/main" id="{9B2E47A6-D6FB-9174-A72F-E97D48B43C78}"/>
                </a:ext>
              </a:extLst>
            </p:cNvPr>
            <p:cNvSpPr txBox="1"/>
            <p:nvPr/>
          </p:nvSpPr>
          <p:spPr>
            <a:xfrm>
              <a:off x="1538414" y="3867346"/>
              <a:ext cx="1661588" cy="437679"/>
            </a:xfrm>
            <a:prstGeom prst="rect">
              <a:avLst/>
            </a:prstGeom>
          </p:spPr>
          <p:txBody>
            <a:bodyPr lIns="33867" tIns="33867" rIns="33867" bIns="33867" rtlCol="0"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ctr">
                <a:lnSpc>
                  <a:spcPts val="1773"/>
                </a:lnSpc>
              </a:pPr>
              <a:endParaRPr sz="800"/>
            </a:p>
          </p:txBody>
        </p:sp>
      </p:grpSp>
      <p:sp>
        <p:nvSpPr>
          <p:cNvPr id="21" name="TextBox 34">
            <a:extLst>
              <a:ext uri="{FF2B5EF4-FFF2-40B4-BE49-F238E27FC236}">
                <a16:creationId xmlns:a16="http://schemas.microsoft.com/office/drawing/2014/main" id="{29E7849F-9C27-4F7A-1C21-DAB8C0B69907}"/>
              </a:ext>
            </a:extLst>
          </p:cNvPr>
          <p:cNvSpPr txBox="1"/>
          <p:nvPr/>
        </p:nvSpPr>
        <p:spPr>
          <a:xfrm>
            <a:off x="6351683" y="5208690"/>
            <a:ext cx="2684855" cy="1730217"/>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l">
              <a:lnSpc>
                <a:spcPts val="1680"/>
              </a:lnSpc>
            </a:pPr>
            <a:r>
              <a:rPr lang="en-US" sz="1200">
                <a:solidFill>
                  <a:srgbClr val="000000"/>
                </a:solidFill>
                <a:latin typeface="Mukta Vaani Regular"/>
                <a:ea typeface="Mukta Vaani Regular"/>
                <a:cs typeface="Mukta Vaani Regular"/>
                <a:sym typeface="Mukta Vaani Regular"/>
              </a:rPr>
              <a:t>Competition and Market Saturation: The market for wearable health devices is competitive, and similar products may already exist, making it difficult to differentiate.</a:t>
            </a:r>
          </a:p>
          <a:p>
            <a:pPr algn="l">
              <a:lnSpc>
                <a:spcPts val="1680"/>
              </a:lnSpc>
            </a:pPr>
            <a:endParaRPr lang="en-US" sz="1200">
              <a:solidFill>
                <a:srgbClr val="000000"/>
              </a:solidFill>
              <a:latin typeface="Mukta Vaani Regular"/>
              <a:ea typeface="Mukta Vaani Regular"/>
              <a:cs typeface="Mukta Vaani Regular"/>
              <a:sym typeface="Mukta Vaani Regular"/>
            </a:endParaRPr>
          </a:p>
          <a:p>
            <a:pPr algn="l">
              <a:lnSpc>
                <a:spcPts val="1680"/>
              </a:lnSpc>
            </a:pPr>
            <a:endParaRPr lang="en-US" sz="1200">
              <a:solidFill>
                <a:srgbClr val="000000"/>
              </a:solidFill>
              <a:latin typeface="Mukta Vaani Regular"/>
              <a:ea typeface="Mukta Vaani Regular"/>
              <a:cs typeface="Mukta Vaani Regular"/>
              <a:sym typeface="Mukta Vaani Regular"/>
            </a:endParaRPr>
          </a:p>
          <a:p>
            <a:pPr algn="l">
              <a:lnSpc>
                <a:spcPts val="1680"/>
              </a:lnSpc>
            </a:pPr>
            <a:endParaRPr lang="en-US" sz="1200">
              <a:solidFill>
                <a:srgbClr val="000000"/>
              </a:solidFill>
              <a:latin typeface="Mukta Vaani Regular"/>
              <a:ea typeface="Mukta Vaani Regular"/>
              <a:cs typeface="Mukta Vaani Regular"/>
              <a:sym typeface="Mukta Vaani Regular"/>
            </a:endParaRPr>
          </a:p>
        </p:txBody>
      </p:sp>
      <p:grpSp>
        <p:nvGrpSpPr>
          <p:cNvPr id="37" name="Group 36">
            <a:extLst>
              <a:ext uri="{FF2B5EF4-FFF2-40B4-BE49-F238E27FC236}">
                <a16:creationId xmlns:a16="http://schemas.microsoft.com/office/drawing/2014/main" id="{B80628C7-B67C-C1EF-275B-627B8F8CE717}"/>
              </a:ext>
            </a:extLst>
          </p:cNvPr>
          <p:cNvGrpSpPr/>
          <p:nvPr/>
        </p:nvGrpSpPr>
        <p:grpSpPr>
          <a:xfrm>
            <a:off x="9222551" y="1711583"/>
            <a:ext cx="2834477" cy="1305253"/>
            <a:chOff x="6184990" y="794455"/>
            <a:chExt cx="1771353" cy="413571"/>
          </a:xfrm>
        </p:grpSpPr>
        <p:sp>
          <p:nvSpPr>
            <p:cNvPr id="39" name="Freeform 6">
              <a:extLst>
                <a:ext uri="{FF2B5EF4-FFF2-40B4-BE49-F238E27FC236}">
                  <a16:creationId xmlns:a16="http://schemas.microsoft.com/office/drawing/2014/main" id="{16C038B8-1339-B806-6D9F-7D91063F8AA6}"/>
                </a:ext>
              </a:extLst>
            </p:cNvPr>
            <p:cNvSpPr/>
            <p:nvPr/>
          </p:nvSpPr>
          <p:spPr>
            <a:xfrm>
              <a:off x="6184990" y="851605"/>
              <a:ext cx="1771353" cy="356421"/>
            </a:xfrm>
            <a:custGeom>
              <a:avLst/>
              <a:gdLst/>
              <a:ahLst/>
              <a:cxnLst/>
              <a:rect l="l" t="t" r="r" b="b"/>
              <a:pathLst>
                <a:path w="1771353" h="356421">
                  <a:moveTo>
                    <a:pt x="58707" y="0"/>
                  </a:moveTo>
                  <a:lnTo>
                    <a:pt x="1712646" y="0"/>
                  </a:lnTo>
                  <a:cubicBezTo>
                    <a:pt x="1745069" y="0"/>
                    <a:pt x="1771353" y="26284"/>
                    <a:pt x="1771353" y="58707"/>
                  </a:cubicBezTo>
                  <a:lnTo>
                    <a:pt x="1771353" y="297714"/>
                  </a:lnTo>
                  <a:cubicBezTo>
                    <a:pt x="1771353" y="330137"/>
                    <a:pt x="1745069" y="356421"/>
                    <a:pt x="1712646" y="356421"/>
                  </a:cubicBezTo>
                  <a:lnTo>
                    <a:pt x="58707" y="356421"/>
                  </a:lnTo>
                  <a:cubicBezTo>
                    <a:pt x="26284" y="356421"/>
                    <a:pt x="0" y="330137"/>
                    <a:pt x="0" y="297714"/>
                  </a:cubicBezTo>
                  <a:lnTo>
                    <a:pt x="0" y="58707"/>
                  </a:lnTo>
                  <a:cubicBezTo>
                    <a:pt x="0" y="26284"/>
                    <a:pt x="26284" y="0"/>
                    <a:pt x="58707" y="0"/>
                  </a:cubicBezTo>
                  <a:close/>
                </a:path>
              </a:pathLst>
            </a:custGeom>
            <a:solidFill>
              <a:srgbClr val="4D87DD"/>
            </a:solidFill>
            <a:ln w="38100" cap="rnd">
              <a:solidFill>
                <a:srgbClr val="4D87DD"/>
              </a:solidFill>
              <a:prstDash val="solid"/>
              <a:round/>
            </a:ln>
          </p:spPr>
          <p:txBody>
            <a:bodyPr/>
            <a:lstStyle/>
            <a:p>
              <a:endParaRPr lang="en-US"/>
            </a:p>
          </p:txBody>
        </p:sp>
        <p:sp>
          <p:nvSpPr>
            <p:cNvPr id="40" name="TextBox 7">
              <a:extLst>
                <a:ext uri="{FF2B5EF4-FFF2-40B4-BE49-F238E27FC236}">
                  <a16:creationId xmlns:a16="http://schemas.microsoft.com/office/drawing/2014/main" id="{CB7FDAC1-D909-C357-52CE-A5DFABF59D79}"/>
                </a:ext>
              </a:extLst>
            </p:cNvPr>
            <p:cNvSpPr txBox="1"/>
            <p:nvPr/>
          </p:nvSpPr>
          <p:spPr>
            <a:xfrm>
              <a:off x="6184990" y="794455"/>
              <a:ext cx="1771353" cy="413571"/>
            </a:xfrm>
            <a:prstGeom prst="rect">
              <a:avLst/>
            </a:prstGeom>
          </p:spPr>
          <p:txBody>
            <a:bodyPr lIns="33867" tIns="33867" rIns="33867" bIns="33867" rtlCol="0"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ctr">
                <a:lnSpc>
                  <a:spcPts val="1773"/>
                </a:lnSpc>
              </a:pPr>
              <a:endParaRPr sz="800"/>
            </a:p>
          </p:txBody>
        </p:sp>
      </p:grpSp>
      <p:sp>
        <p:nvSpPr>
          <p:cNvPr id="38" name="TextBox 11">
            <a:extLst>
              <a:ext uri="{FF2B5EF4-FFF2-40B4-BE49-F238E27FC236}">
                <a16:creationId xmlns:a16="http://schemas.microsoft.com/office/drawing/2014/main" id="{D39116D0-4A7C-00F7-DF80-2A747EF70F8B}"/>
              </a:ext>
            </a:extLst>
          </p:cNvPr>
          <p:cNvSpPr txBox="1"/>
          <p:nvPr/>
        </p:nvSpPr>
        <p:spPr>
          <a:xfrm>
            <a:off x="9349555" y="1927032"/>
            <a:ext cx="2576325" cy="1294200"/>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l">
              <a:lnSpc>
                <a:spcPts val="1680"/>
              </a:lnSpc>
            </a:pPr>
            <a:r>
              <a:rPr lang="en-US" sz="1200">
                <a:solidFill>
                  <a:srgbClr val="FFFFFF"/>
                </a:solidFill>
                <a:latin typeface="Mukta Vaani Regular"/>
                <a:ea typeface="Mukta Vaani Regular"/>
                <a:cs typeface="Mukta Vaani Regular"/>
                <a:sym typeface="Mukta Vaani Regular"/>
              </a:rPr>
              <a:t>Continuously refining the model and modifying the parameters at regular intervals will help us prevent this. Implement adaptive learning to improve accuracy over time.</a:t>
            </a:r>
          </a:p>
          <a:p>
            <a:pPr algn="ctr">
              <a:lnSpc>
                <a:spcPts val="1680"/>
              </a:lnSpc>
            </a:pPr>
            <a:endParaRPr lang="en-US" sz="1200">
              <a:solidFill>
                <a:srgbClr val="FFFFFF"/>
              </a:solidFill>
              <a:latin typeface="Mukta Vaani Regular"/>
              <a:ea typeface="Mukta Vaani Regular"/>
              <a:cs typeface="Mukta Vaani Regular"/>
              <a:sym typeface="Mukta Vaani Regular"/>
            </a:endParaRPr>
          </a:p>
        </p:txBody>
      </p:sp>
      <p:grpSp>
        <p:nvGrpSpPr>
          <p:cNvPr id="45" name="Group 15">
            <a:extLst>
              <a:ext uri="{FF2B5EF4-FFF2-40B4-BE49-F238E27FC236}">
                <a16:creationId xmlns:a16="http://schemas.microsoft.com/office/drawing/2014/main" id="{2B9C7871-267D-807F-7633-059A505A7438}"/>
              </a:ext>
            </a:extLst>
          </p:cNvPr>
          <p:cNvGrpSpPr/>
          <p:nvPr/>
        </p:nvGrpSpPr>
        <p:grpSpPr>
          <a:xfrm>
            <a:off x="9222552" y="3175801"/>
            <a:ext cx="2824039" cy="1054734"/>
            <a:chOff x="0" y="-57150"/>
            <a:chExt cx="1771353" cy="413571"/>
          </a:xfrm>
        </p:grpSpPr>
        <p:sp>
          <p:nvSpPr>
            <p:cNvPr id="43" name="Freeform 16">
              <a:extLst>
                <a:ext uri="{FF2B5EF4-FFF2-40B4-BE49-F238E27FC236}">
                  <a16:creationId xmlns:a16="http://schemas.microsoft.com/office/drawing/2014/main" id="{FD100A56-4AF5-D3C0-FAFA-2B5A882AC956}"/>
                </a:ext>
              </a:extLst>
            </p:cNvPr>
            <p:cNvSpPr/>
            <p:nvPr/>
          </p:nvSpPr>
          <p:spPr>
            <a:xfrm>
              <a:off x="0" y="-51031"/>
              <a:ext cx="1771353" cy="351318"/>
            </a:xfrm>
            <a:custGeom>
              <a:avLst/>
              <a:gdLst/>
              <a:ahLst/>
              <a:cxnLst/>
              <a:rect l="l" t="t" r="r" b="b"/>
              <a:pathLst>
                <a:path w="1771353" h="356421">
                  <a:moveTo>
                    <a:pt x="58707" y="0"/>
                  </a:moveTo>
                  <a:lnTo>
                    <a:pt x="1712646" y="0"/>
                  </a:lnTo>
                  <a:cubicBezTo>
                    <a:pt x="1745069" y="0"/>
                    <a:pt x="1771353" y="26284"/>
                    <a:pt x="1771353" y="58707"/>
                  </a:cubicBezTo>
                  <a:lnTo>
                    <a:pt x="1771353" y="297714"/>
                  </a:lnTo>
                  <a:cubicBezTo>
                    <a:pt x="1771353" y="330137"/>
                    <a:pt x="1745069" y="356421"/>
                    <a:pt x="1712646" y="356421"/>
                  </a:cubicBezTo>
                  <a:lnTo>
                    <a:pt x="58707" y="356421"/>
                  </a:lnTo>
                  <a:cubicBezTo>
                    <a:pt x="26284" y="356421"/>
                    <a:pt x="0" y="330137"/>
                    <a:pt x="0" y="297714"/>
                  </a:cubicBezTo>
                  <a:lnTo>
                    <a:pt x="0" y="58707"/>
                  </a:lnTo>
                  <a:cubicBezTo>
                    <a:pt x="0" y="26284"/>
                    <a:pt x="26284" y="0"/>
                    <a:pt x="58707" y="0"/>
                  </a:cubicBezTo>
                  <a:close/>
                </a:path>
              </a:pathLst>
            </a:custGeom>
            <a:solidFill>
              <a:srgbClr val="4D87DD"/>
            </a:solidFill>
            <a:ln w="38100" cap="rnd">
              <a:solidFill>
                <a:srgbClr val="4D87DD"/>
              </a:solidFill>
              <a:prstDash val="solid"/>
              <a:round/>
            </a:ln>
          </p:spPr>
        </p:sp>
        <p:sp>
          <p:nvSpPr>
            <p:cNvPr id="44" name="TextBox 17">
              <a:extLst>
                <a:ext uri="{FF2B5EF4-FFF2-40B4-BE49-F238E27FC236}">
                  <a16:creationId xmlns:a16="http://schemas.microsoft.com/office/drawing/2014/main" id="{E97FA1B7-F286-7214-B914-733AA0F1BAB8}"/>
                </a:ext>
              </a:extLst>
            </p:cNvPr>
            <p:cNvSpPr txBox="1"/>
            <p:nvPr/>
          </p:nvSpPr>
          <p:spPr>
            <a:xfrm>
              <a:off x="0" y="-57150"/>
              <a:ext cx="1771353" cy="413571"/>
            </a:xfrm>
            <a:prstGeom prst="rect">
              <a:avLst/>
            </a:prstGeom>
          </p:spPr>
          <p:txBody>
            <a:bodyPr lIns="33867" tIns="33867" rIns="33867" bIns="33867" rtlCol="0" anchor="ctr"/>
            <a:lstStyle>
              <a:defPPr>
                <a:defRPr lang="en-US"/>
              </a:defPPr>
              <a:lvl1pPr marL="0" algn="l" defTabSz="609539" rtl="0" eaLnBrk="1" latinLnBrk="0" hangingPunct="1">
                <a:defRPr sz="1200" kern="1200">
                  <a:solidFill>
                    <a:schemeClr val="tx1"/>
                  </a:solidFill>
                  <a:latin typeface="+mn-lt"/>
                  <a:ea typeface="+mn-ea"/>
                  <a:cs typeface="+mn-cs"/>
                </a:defRPr>
              </a:lvl1pPr>
              <a:lvl2pPr marL="304770" algn="l" defTabSz="609539" rtl="0" eaLnBrk="1" latinLnBrk="0" hangingPunct="1">
                <a:defRPr sz="1200" kern="1200">
                  <a:solidFill>
                    <a:schemeClr val="tx1"/>
                  </a:solidFill>
                  <a:latin typeface="+mn-lt"/>
                  <a:ea typeface="+mn-ea"/>
                  <a:cs typeface="+mn-cs"/>
                </a:defRPr>
              </a:lvl2pPr>
              <a:lvl3pPr marL="609539" algn="l" defTabSz="609539" rtl="0" eaLnBrk="1" latinLnBrk="0" hangingPunct="1">
                <a:defRPr sz="1200" kern="1200">
                  <a:solidFill>
                    <a:schemeClr val="tx1"/>
                  </a:solidFill>
                  <a:latin typeface="+mn-lt"/>
                  <a:ea typeface="+mn-ea"/>
                  <a:cs typeface="+mn-cs"/>
                </a:defRPr>
              </a:lvl3pPr>
              <a:lvl4pPr marL="914309" algn="l" defTabSz="609539" rtl="0" eaLnBrk="1" latinLnBrk="0" hangingPunct="1">
                <a:defRPr sz="1200" kern="1200">
                  <a:solidFill>
                    <a:schemeClr val="tx1"/>
                  </a:solidFill>
                  <a:latin typeface="+mn-lt"/>
                  <a:ea typeface="+mn-ea"/>
                  <a:cs typeface="+mn-cs"/>
                </a:defRPr>
              </a:lvl4pPr>
              <a:lvl5pPr marL="1219078" algn="l" defTabSz="609539" rtl="0" eaLnBrk="1" latinLnBrk="0" hangingPunct="1">
                <a:defRPr sz="1200" kern="1200">
                  <a:solidFill>
                    <a:schemeClr val="tx1"/>
                  </a:solidFill>
                  <a:latin typeface="+mn-lt"/>
                  <a:ea typeface="+mn-ea"/>
                  <a:cs typeface="+mn-cs"/>
                </a:defRPr>
              </a:lvl5pPr>
              <a:lvl6pPr marL="1523848" algn="l" defTabSz="609539" rtl="0" eaLnBrk="1" latinLnBrk="0" hangingPunct="1">
                <a:defRPr sz="1200" kern="1200">
                  <a:solidFill>
                    <a:schemeClr val="tx1"/>
                  </a:solidFill>
                  <a:latin typeface="+mn-lt"/>
                  <a:ea typeface="+mn-ea"/>
                  <a:cs typeface="+mn-cs"/>
                </a:defRPr>
              </a:lvl6pPr>
              <a:lvl7pPr marL="1828617" algn="l" defTabSz="609539" rtl="0" eaLnBrk="1" latinLnBrk="0" hangingPunct="1">
                <a:defRPr sz="1200" kern="1200">
                  <a:solidFill>
                    <a:schemeClr val="tx1"/>
                  </a:solidFill>
                  <a:latin typeface="+mn-lt"/>
                  <a:ea typeface="+mn-ea"/>
                  <a:cs typeface="+mn-cs"/>
                </a:defRPr>
              </a:lvl7pPr>
              <a:lvl8pPr marL="2133387" algn="l" defTabSz="609539" rtl="0" eaLnBrk="1" latinLnBrk="0" hangingPunct="1">
                <a:defRPr sz="1200" kern="1200">
                  <a:solidFill>
                    <a:schemeClr val="tx1"/>
                  </a:solidFill>
                  <a:latin typeface="+mn-lt"/>
                  <a:ea typeface="+mn-ea"/>
                  <a:cs typeface="+mn-cs"/>
                </a:defRPr>
              </a:lvl8pPr>
              <a:lvl9pPr marL="2438156" algn="l" defTabSz="609539" rtl="0" eaLnBrk="1" latinLnBrk="0" hangingPunct="1">
                <a:defRPr sz="1200" kern="1200">
                  <a:solidFill>
                    <a:schemeClr val="tx1"/>
                  </a:solidFill>
                  <a:latin typeface="+mn-lt"/>
                  <a:ea typeface="+mn-ea"/>
                  <a:cs typeface="+mn-cs"/>
                </a:defRPr>
              </a:lvl9pPr>
            </a:lstStyle>
            <a:p>
              <a:pPr algn="ctr">
                <a:lnSpc>
                  <a:spcPts val="1773"/>
                </a:lnSpc>
              </a:pPr>
              <a:endParaRPr sz="800"/>
            </a:p>
          </p:txBody>
        </p:sp>
      </p:grpSp>
      <p:sp>
        <p:nvSpPr>
          <p:cNvPr id="50" name="TextBox 19">
            <a:extLst>
              <a:ext uri="{FF2B5EF4-FFF2-40B4-BE49-F238E27FC236}">
                <a16:creationId xmlns:a16="http://schemas.microsoft.com/office/drawing/2014/main" id="{0E9FB100-C584-0D67-EADA-E51D1B4B9AE3}"/>
              </a:ext>
            </a:extLst>
          </p:cNvPr>
          <p:cNvSpPr txBox="1"/>
          <p:nvPr/>
        </p:nvSpPr>
        <p:spPr>
          <a:xfrm>
            <a:off x="9328677" y="3242421"/>
            <a:ext cx="2764216" cy="858184"/>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l">
              <a:lnSpc>
                <a:spcPts val="1680"/>
              </a:lnSpc>
            </a:pPr>
            <a:r>
              <a:rPr lang="en-US" sz="1200">
                <a:solidFill>
                  <a:srgbClr val="FFFFFF"/>
                </a:solidFill>
                <a:latin typeface="Mukta Vaani Regular"/>
                <a:ea typeface="Mukta Vaani Regular"/>
                <a:cs typeface="Mukta Vaani Regular"/>
                <a:sym typeface="Mukta Vaani Regular"/>
              </a:rPr>
              <a:t>Design the wearable to be lightweight, comfortable, and visually discreet. Ensure the means to interact with the watch or the user interface is simple enough.</a:t>
            </a:r>
          </a:p>
        </p:txBody>
      </p:sp>
      <p:grpSp>
        <p:nvGrpSpPr>
          <p:cNvPr id="51" name="Group 50">
            <a:extLst>
              <a:ext uri="{FF2B5EF4-FFF2-40B4-BE49-F238E27FC236}">
                <a16:creationId xmlns:a16="http://schemas.microsoft.com/office/drawing/2014/main" id="{63DFBA4B-9159-383D-199A-3FB23376F182}"/>
              </a:ext>
            </a:extLst>
          </p:cNvPr>
          <p:cNvGrpSpPr/>
          <p:nvPr/>
        </p:nvGrpSpPr>
        <p:grpSpPr>
          <a:xfrm>
            <a:off x="9222552" y="4033245"/>
            <a:ext cx="2813601" cy="1033857"/>
            <a:chOff x="6184990" y="2834280"/>
            <a:chExt cx="1771353" cy="413571"/>
          </a:xfrm>
        </p:grpSpPr>
        <p:sp>
          <p:nvSpPr>
            <p:cNvPr id="52" name="Freeform 24">
              <a:extLst>
                <a:ext uri="{FF2B5EF4-FFF2-40B4-BE49-F238E27FC236}">
                  <a16:creationId xmlns:a16="http://schemas.microsoft.com/office/drawing/2014/main" id="{82975882-829F-D3BA-92D4-0A003119DEF6}"/>
                </a:ext>
              </a:extLst>
            </p:cNvPr>
            <p:cNvSpPr/>
            <p:nvPr/>
          </p:nvSpPr>
          <p:spPr>
            <a:xfrm>
              <a:off x="6184990" y="2891430"/>
              <a:ext cx="1771353" cy="356421"/>
            </a:xfrm>
            <a:custGeom>
              <a:avLst/>
              <a:gdLst/>
              <a:ahLst/>
              <a:cxnLst/>
              <a:rect l="l" t="t" r="r" b="b"/>
              <a:pathLst>
                <a:path w="1771353" h="356421">
                  <a:moveTo>
                    <a:pt x="58707" y="0"/>
                  </a:moveTo>
                  <a:lnTo>
                    <a:pt x="1712646" y="0"/>
                  </a:lnTo>
                  <a:cubicBezTo>
                    <a:pt x="1745069" y="0"/>
                    <a:pt x="1771353" y="26284"/>
                    <a:pt x="1771353" y="58707"/>
                  </a:cubicBezTo>
                  <a:lnTo>
                    <a:pt x="1771353" y="297714"/>
                  </a:lnTo>
                  <a:cubicBezTo>
                    <a:pt x="1771353" y="330137"/>
                    <a:pt x="1745069" y="356421"/>
                    <a:pt x="1712646" y="356421"/>
                  </a:cubicBezTo>
                  <a:lnTo>
                    <a:pt x="58707" y="356421"/>
                  </a:lnTo>
                  <a:cubicBezTo>
                    <a:pt x="26284" y="356421"/>
                    <a:pt x="0" y="330137"/>
                    <a:pt x="0" y="297714"/>
                  </a:cubicBezTo>
                  <a:lnTo>
                    <a:pt x="0" y="58707"/>
                  </a:lnTo>
                  <a:cubicBezTo>
                    <a:pt x="0" y="26284"/>
                    <a:pt x="26284" y="0"/>
                    <a:pt x="58707" y="0"/>
                  </a:cubicBezTo>
                  <a:close/>
                </a:path>
              </a:pathLst>
            </a:custGeom>
            <a:solidFill>
              <a:srgbClr val="4D87DD"/>
            </a:solidFill>
            <a:ln w="38100" cap="rnd">
              <a:solidFill>
                <a:srgbClr val="4D87DD"/>
              </a:solidFill>
              <a:prstDash val="solid"/>
              <a:round/>
            </a:ln>
          </p:spPr>
          <p:txBody>
            <a:bodyPr/>
            <a:lstStyle/>
            <a:p>
              <a:endParaRPr lang="en-US"/>
            </a:p>
          </p:txBody>
        </p:sp>
        <p:sp>
          <p:nvSpPr>
            <p:cNvPr id="53" name="TextBox 25">
              <a:extLst>
                <a:ext uri="{FF2B5EF4-FFF2-40B4-BE49-F238E27FC236}">
                  <a16:creationId xmlns:a16="http://schemas.microsoft.com/office/drawing/2014/main" id="{DC08D837-2BC6-AE58-B345-19F82092D929}"/>
                </a:ext>
              </a:extLst>
            </p:cNvPr>
            <p:cNvSpPr txBox="1"/>
            <p:nvPr/>
          </p:nvSpPr>
          <p:spPr>
            <a:xfrm>
              <a:off x="6184990" y="2834280"/>
              <a:ext cx="1771353" cy="413571"/>
            </a:xfrm>
            <a:prstGeom prst="rect">
              <a:avLst/>
            </a:prstGeom>
          </p:spPr>
          <p:txBody>
            <a:bodyPr lIns="33867" tIns="33867" rIns="33867" bIns="33867" rtlCol="0"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ctr">
                <a:lnSpc>
                  <a:spcPts val="1773"/>
                </a:lnSpc>
              </a:pPr>
              <a:endParaRPr sz="800"/>
            </a:p>
          </p:txBody>
        </p:sp>
      </p:grpSp>
      <p:sp>
        <p:nvSpPr>
          <p:cNvPr id="54" name="TextBox 27">
            <a:extLst>
              <a:ext uri="{FF2B5EF4-FFF2-40B4-BE49-F238E27FC236}">
                <a16:creationId xmlns:a16="http://schemas.microsoft.com/office/drawing/2014/main" id="{26164DF1-9822-9D00-95FA-01F95BF4A940}"/>
              </a:ext>
            </a:extLst>
          </p:cNvPr>
          <p:cNvSpPr txBox="1"/>
          <p:nvPr/>
        </p:nvSpPr>
        <p:spPr>
          <a:xfrm>
            <a:off x="9224294" y="4214681"/>
            <a:ext cx="2764216" cy="858184"/>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l">
              <a:lnSpc>
                <a:spcPts val="1680"/>
              </a:lnSpc>
            </a:pPr>
            <a:r>
              <a:rPr lang="en-US" sz="1200">
                <a:solidFill>
                  <a:srgbClr val="FFFFFF"/>
                </a:solidFill>
                <a:latin typeface="Mukta Vaani Regular"/>
                <a:ea typeface="Mukta Vaani Regular"/>
                <a:cs typeface="Mukta Vaani Regular"/>
                <a:sym typeface="Mukta Vaani Regular"/>
              </a:rPr>
              <a:t>Ensure secure communication mechanisms between the devise and the data channels so that the data leakage and breaches can be minimized. </a:t>
            </a:r>
          </a:p>
        </p:txBody>
      </p:sp>
      <p:grpSp>
        <p:nvGrpSpPr>
          <p:cNvPr id="55" name="Group 54">
            <a:extLst>
              <a:ext uri="{FF2B5EF4-FFF2-40B4-BE49-F238E27FC236}">
                <a16:creationId xmlns:a16="http://schemas.microsoft.com/office/drawing/2014/main" id="{C1865858-8CA5-B1F2-D326-987D12F07ECD}"/>
              </a:ext>
            </a:extLst>
          </p:cNvPr>
          <p:cNvGrpSpPr/>
          <p:nvPr/>
        </p:nvGrpSpPr>
        <p:grpSpPr>
          <a:xfrm>
            <a:off x="9222550" y="5076813"/>
            <a:ext cx="2803164" cy="1284885"/>
            <a:chOff x="6184990" y="3867346"/>
            <a:chExt cx="1771353" cy="463285"/>
          </a:xfrm>
        </p:grpSpPr>
        <p:sp>
          <p:nvSpPr>
            <p:cNvPr id="56" name="Freeform 32">
              <a:extLst>
                <a:ext uri="{FF2B5EF4-FFF2-40B4-BE49-F238E27FC236}">
                  <a16:creationId xmlns:a16="http://schemas.microsoft.com/office/drawing/2014/main" id="{0C91A5F7-D189-0E8C-B37A-3321EC83C141}"/>
                </a:ext>
              </a:extLst>
            </p:cNvPr>
            <p:cNvSpPr/>
            <p:nvPr/>
          </p:nvSpPr>
          <p:spPr>
            <a:xfrm>
              <a:off x="6184990" y="3924496"/>
              <a:ext cx="1771353" cy="406135"/>
            </a:xfrm>
            <a:custGeom>
              <a:avLst/>
              <a:gdLst/>
              <a:ahLst/>
              <a:cxnLst/>
              <a:rect l="l" t="t" r="r" b="b"/>
              <a:pathLst>
                <a:path w="1771353" h="406135">
                  <a:moveTo>
                    <a:pt x="58707" y="0"/>
                  </a:moveTo>
                  <a:lnTo>
                    <a:pt x="1712646" y="0"/>
                  </a:lnTo>
                  <a:cubicBezTo>
                    <a:pt x="1745069" y="0"/>
                    <a:pt x="1771353" y="26284"/>
                    <a:pt x="1771353" y="58707"/>
                  </a:cubicBezTo>
                  <a:lnTo>
                    <a:pt x="1771353" y="347428"/>
                  </a:lnTo>
                  <a:cubicBezTo>
                    <a:pt x="1771353" y="379851"/>
                    <a:pt x="1745069" y="406135"/>
                    <a:pt x="1712646" y="406135"/>
                  </a:cubicBezTo>
                  <a:lnTo>
                    <a:pt x="58707" y="406135"/>
                  </a:lnTo>
                  <a:cubicBezTo>
                    <a:pt x="26284" y="406135"/>
                    <a:pt x="0" y="379851"/>
                    <a:pt x="0" y="347428"/>
                  </a:cubicBezTo>
                  <a:lnTo>
                    <a:pt x="0" y="58707"/>
                  </a:lnTo>
                  <a:cubicBezTo>
                    <a:pt x="0" y="26284"/>
                    <a:pt x="26284" y="0"/>
                    <a:pt x="58707" y="0"/>
                  </a:cubicBezTo>
                  <a:close/>
                </a:path>
              </a:pathLst>
            </a:custGeom>
            <a:solidFill>
              <a:srgbClr val="4D87DD"/>
            </a:solidFill>
            <a:ln w="38100" cap="rnd">
              <a:solidFill>
                <a:srgbClr val="4D87DD"/>
              </a:solidFill>
              <a:prstDash val="solid"/>
              <a:round/>
            </a:ln>
          </p:spPr>
          <p:txBody>
            <a:bodyPr/>
            <a:lstStyle/>
            <a:p>
              <a:endParaRPr lang="en-US"/>
            </a:p>
          </p:txBody>
        </p:sp>
        <p:sp>
          <p:nvSpPr>
            <p:cNvPr id="57" name="TextBox 33">
              <a:extLst>
                <a:ext uri="{FF2B5EF4-FFF2-40B4-BE49-F238E27FC236}">
                  <a16:creationId xmlns:a16="http://schemas.microsoft.com/office/drawing/2014/main" id="{04DC9FA8-2C38-E8B7-5869-5438B8564467}"/>
                </a:ext>
              </a:extLst>
            </p:cNvPr>
            <p:cNvSpPr txBox="1"/>
            <p:nvPr/>
          </p:nvSpPr>
          <p:spPr>
            <a:xfrm>
              <a:off x="6184990" y="3867346"/>
              <a:ext cx="1771353" cy="463285"/>
            </a:xfrm>
            <a:prstGeom prst="rect">
              <a:avLst/>
            </a:prstGeom>
          </p:spPr>
          <p:txBody>
            <a:bodyPr lIns="33867" tIns="33867" rIns="33867" bIns="33867" rtlCol="0" anchor="ct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ctr">
                <a:lnSpc>
                  <a:spcPts val="1773"/>
                </a:lnSpc>
              </a:pPr>
              <a:endParaRPr sz="800"/>
            </a:p>
          </p:txBody>
        </p:sp>
      </p:grpSp>
      <p:sp>
        <p:nvSpPr>
          <p:cNvPr id="58" name="TextBox 35">
            <a:extLst>
              <a:ext uri="{FF2B5EF4-FFF2-40B4-BE49-F238E27FC236}">
                <a16:creationId xmlns:a16="http://schemas.microsoft.com/office/drawing/2014/main" id="{32AD0564-684D-B499-702A-DC0223A268B1}"/>
              </a:ext>
            </a:extLst>
          </p:cNvPr>
          <p:cNvSpPr txBox="1"/>
          <p:nvPr/>
        </p:nvSpPr>
        <p:spPr>
          <a:xfrm>
            <a:off x="9224294" y="5237308"/>
            <a:ext cx="2795531" cy="1076192"/>
          </a:xfrm>
          <a:prstGeom prst="rect">
            <a:avLst/>
          </a:prstGeom>
        </p:spPr>
        <p:txBody>
          <a:bodyPr wrap="square" lIns="0" tIns="0" rIns="0" bIns="0" rtlCol="0" anchor="t">
            <a:spAutoFit/>
          </a:bodyPr>
          <a:ls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a:lstStyle>
          <a:p>
            <a:pPr algn="l">
              <a:lnSpc>
                <a:spcPts val="1680"/>
              </a:lnSpc>
            </a:pPr>
            <a:r>
              <a:rPr lang="en-US" sz="1200">
                <a:solidFill>
                  <a:srgbClr val="FFFFFF"/>
                </a:solidFill>
                <a:latin typeface="Mukta Vaani Regular"/>
                <a:ea typeface="Mukta Vaani Regular"/>
                <a:cs typeface="Mukta Vaani Regular"/>
                <a:sym typeface="Mukta Vaani Regular"/>
              </a:rPr>
              <a:t>Focusing on unique selling points such as AI powered fall detection and alerting system. Integration with caregiver support. Focusing the marketing on these factors along with the utility and affordability of the product.</a:t>
            </a: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
        <p:nvSpPr>
          <p:cNvPr id="3" name="Oval 2" descr="Your startup LOGO">
            <a:extLst>
              <a:ext uri="{FF2B5EF4-FFF2-40B4-BE49-F238E27FC236}">
                <a16:creationId xmlns:a16="http://schemas.microsoft.com/office/drawing/2014/main" id="{0F264E0D-941B-099C-32E4-A12FFEDA2B8C}"/>
              </a:ext>
              <a:ext uri="{C183D7F6-B498-43B3-948B-1728B52AA6E4}">
                <adec:decorative xmlns:adec="http://schemas.microsoft.com/office/drawing/2017/decorative" val="0"/>
              </a:ext>
            </a:extLst>
          </p:cNvPr>
          <p:cNvSpPr/>
          <p:nvPr/>
        </p:nvSpPr>
        <p:spPr>
          <a:xfrm>
            <a:off x="329773" y="221385"/>
            <a:ext cx="1574241" cy="807334"/>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050" err="1"/>
              <a:t>SparkInnovators</a:t>
            </a:r>
            <a:endParaRPr lang="en-US" sz="1050">
              <a:cs typeface="Calibri"/>
            </a:endParaRPr>
          </a:p>
        </p:txBody>
      </p:sp>
      <p:graphicFrame>
        <p:nvGraphicFramePr>
          <p:cNvPr id="2" name="Diagram 1">
            <a:extLst>
              <a:ext uri="{FF2B5EF4-FFF2-40B4-BE49-F238E27FC236}">
                <a16:creationId xmlns:a16="http://schemas.microsoft.com/office/drawing/2014/main" id="{F111F393-0AF0-75EB-1FA9-A10F180AD84D}"/>
              </a:ext>
            </a:extLst>
          </p:cNvPr>
          <p:cNvGraphicFramePr/>
          <p:nvPr>
            <p:extLst>
              <p:ext uri="{D42A27DB-BD31-4B8C-83A1-F6EECF244321}">
                <p14:modId xmlns:p14="http://schemas.microsoft.com/office/powerpoint/2010/main" val="2813724393"/>
              </p:ext>
            </p:extLst>
          </p:nvPr>
        </p:nvGraphicFramePr>
        <p:xfrm>
          <a:off x="412953" y="1769397"/>
          <a:ext cx="4601499" cy="4179119"/>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
        <p:nvSpPr>
          <p:cNvPr id="9" name="TextBox 8">
            <a:extLst>
              <a:ext uri="{FF2B5EF4-FFF2-40B4-BE49-F238E27FC236}">
                <a16:creationId xmlns:a16="http://schemas.microsoft.com/office/drawing/2014/main" id="{99DC371A-C538-5CF2-512C-5D907C26DBEE}"/>
              </a:ext>
            </a:extLst>
          </p:cNvPr>
          <p:cNvSpPr txBox="1"/>
          <p:nvPr/>
        </p:nvSpPr>
        <p:spPr>
          <a:xfrm>
            <a:off x="2084438" y="3513052"/>
            <a:ext cx="1268361" cy="738664"/>
          </a:xfrm>
          <a:prstGeom prst="rect">
            <a:avLst/>
          </a:prstGeom>
          <a:noFill/>
        </p:spPr>
        <p:txBody>
          <a:bodyPr wrap="square" rtlCol="0">
            <a:spAutoFit/>
          </a:bodyPr>
          <a:lstStyle/>
          <a:p>
            <a:pPr algn="ctr"/>
            <a:r>
              <a:rPr lang="en-US" sz="1400">
                <a:solidFill>
                  <a:schemeClr val="bg1"/>
                </a:solidFill>
              </a:rPr>
              <a:t>Wrist Watch for Fall Detection</a:t>
            </a:r>
            <a:endParaRPr lang="en-IN" sz="1400">
              <a:solidFill>
                <a:schemeClr val="bg1"/>
              </a:solidFill>
            </a:endParaRPr>
          </a:p>
        </p:txBody>
      </p:sp>
      <p:sp>
        <p:nvSpPr>
          <p:cNvPr id="14" name="TextBox 13">
            <a:extLst>
              <a:ext uri="{FF2B5EF4-FFF2-40B4-BE49-F238E27FC236}">
                <a16:creationId xmlns:a16="http://schemas.microsoft.com/office/drawing/2014/main" id="{162C4550-5DB9-DD0D-C619-233E107FEDEA}"/>
              </a:ext>
            </a:extLst>
          </p:cNvPr>
          <p:cNvSpPr txBox="1"/>
          <p:nvPr/>
        </p:nvSpPr>
        <p:spPr>
          <a:xfrm>
            <a:off x="609600" y="1194228"/>
            <a:ext cx="4416553" cy="400110"/>
          </a:xfrm>
          <a:prstGeom prst="rect">
            <a:avLst/>
          </a:prstGeom>
          <a:noFill/>
        </p:spPr>
        <p:txBody>
          <a:bodyPr wrap="square" rtlCol="0">
            <a:spAutoFit/>
          </a:bodyPr>
          <a:lstStyle/>
          <a:p>
            <a:r>
              <a:rPr lang="en-US" sz="2000" b="1"/>
              <a:t>Potential Impact on Target Audience :</a:t>
            </a:r>
            <a:endParaRPr lang="en-IN" sz="2000" b="1"/>
          </a:p>
        </p:txBody>
      </p:sp>
      <p:graphicFrame>
        <p:nvGraphicFramePr>
          <p:cNvPr id="23" name="Diagram 22">
            <a:extLst>
              <a:ext uri="{FF2B5EF4-FFF2-40B4-BE49-F238E27FC236}">
                <a16:creationId xmlns:a16="http://schemas.microsoft.com/office/drawing/2014/main" id="{A39C0E76-1914-A33C-9DEE-175D9D1A5FD7}"/>
              </a:ext>
            </a:extLst>
          </p:cNvPr>
          <p:cNvGraphicFramePr/>
          <p:nvPr>
            <p:extLst>
              <p:ext uri="{D42A27DB-BD31-4B8C-83A1-F6EECF244321}">
                <p14:modId xmlns:p14="http://schemas.microsoft.com/office/powerpoint/2010/main" val="164355306"/>
              </p:ext>
            </p:extLst>
          </p:nvPr>
        </p:nvGraphicFramePr>
        <p:xfrm>
          <a:off x="609601" y="1836052"/>
          <a:ext cx="5351362" cy="4145791"/>
        </p:xfrm>
        <a:graphic>
          <a:graphicData uri="http://schemas.openxmlformats.org/drawingml/2006/diagram">
            <dgm:relIds xmlns:dgm="http://schemas.openxmlformats.org/drawingml/2006/diagram" xmlns:r="http://schemas.openxmlformats.org/officeDocument/2006/relationships" r:dm="rId9" r:lo="rId10" r:qs="rId11" r:cs="rId12"/>
          </a:graphicData>
        </a:graphic>
      </p:graphicFrame>
      <p:sp>
        <p:nvSpPr>
          <p:cNvPr id="25" name="TextBox 24">
            <a:extLst>
              <a:ext uri="{FF2B5EF4-FFF2-40B4-BE49-F238E27FC236}">
                <a16:creationId xmlns:a16="http://schemas.microsoft.com/office/drawing/2014/main" id="{942C6C78-72EE-3B74-ED56-E65F627FA699}"/>
              </a:ext>
            </a:extLst>
          </p:cNvPr>
          <p:cNvSpPr txBox="1"/>
          <p:nvPr/>
        </p:nvSpPr>
        <p:spPr>
          <a:xfrm>
            <a:off x="662732" y="2340405"/>
            <a:ext cx="2646765" cy="1200329"/>
          </a:xfrm>
          <a:prstGeom prst="rect">
            <a:avLst/>
          </a:prstGeom>
          <a:noFill/>
        </p:spPr>
        <p:txBody>
          <a:bodyPr wrap="square" rtlCol="0">
            <a:spAutoFit/>
          </a:bodyPr>
          <a:lstStyle/>
          <a:p>
            <a:r>
              <a:rPr lang="en-US" sz="1600" b="1"/>
              <a:t>Enhanced Safety</a:t>
            </a:r>
            <a:r>
              <a:rPr lang="en-US" sz="1600"/>
              <a:t>:</a:t>
            </a:r>
          </a:p>
          <a:p>
            <a:r>
              <a:rPr lang="en-US" sz="1400"/>
              <a:t>Real-time fall detection and health monitoring provide a safety net for elderly individuals, improving their well-being.</a:t>
            </a:r>
            <a:endParaRPr lang="en-IN" sz="1400"/>
          </a:p>
        </p:txBody>
      </p:sp>
      <p:sp>
        <p:nvSpPr>
          <p:cNvPr id="26" name="TextBox 25">
            <a:extLst>
              <a:ext uri="{FF2B5EF4-FFF2-40B4-BE49-F238E27FC236}">
                <a16:creationId xmlns:a16="http://schemas.microsoft.com/office/drawing/2014/main" id="{23A1B812-DBA9-E3CF-7102-5FDF44C8305D}"/>
              </a:ext>
            </a:extLst>
          </p:cNvPr>
          <p:cNvSpPr txBox="1"/>
          <p:nvPr/>
        </p:nvSpPr>
        <p:spPr>
          <a:xfrm>
            <a:off x="3481930" y="2346057"/>
            <a:ext cx="2338086" cy="1446550"/>
          </a:xfrm>
          <a:prstGeom prst="rect">
            <a:avLst/>
          </a:prstGeom>
          <a:noFill/>
        </p:spPr>
        <p:txBody>
          <a:bodyPr wrap="square" rtlCol="0">
            <a:spAutoFit/>
          </a:bodyPr>
          <a:lstStyle/>
          <a:p>
            <a:r>
              <a:rPr lang="en-US" sz="1600" b="1"/>
              <a:t>Health Monitoring</a:t>
            </a:r>
            <a:r>
              <a:rPr lang="en-US" sz="1600"/>
              <a:t>:</a:t>
            </a:r>
          </a:p>
          <a:p>
            <a:r>
              <a:rPr lang="en-US" sz="1400"/>
              <a:t>The addition of heart rate monitoring using the ECG sensor enables early detection of abnormal health conditions.</a:t>
            </a:r>
            <a:endParaRPr lang="en-IN" sz="1400"/>
          </a:p>
        </p:txBody>
      </p:sp>
      <p:sp>
        <p:nvSpPr>
          <p:cNvPr id="27" name="TextBox 26">
            <a:extLst>
              <a:ext uri="{FF2B5EF4-FFF2-40B4-BE49-F238E27FC236}">
                <a16:creationId xmlns:a16="http://schemas.microsoft.com/office/drawing/2014/main" id="{E7330599-CC71-1A40-66D5-74920432F939}"/>
              </a:ext>
            </a:extLst>
          </p:cNvPr>
          <p:cNvSpPr txBox="1"/>
          <p:nvPr/>
        </p:nvSpPr>
        <p:spPr>
          <a:xfrm>
            <a:off x="669381" y="4151848"/>
            <a:ext cx="2469266" cy="1231106"/>
          </a:xfrm>
          <a:prstGeom prst="rect">
            <a:avLst/>
          </a:prstGeom>
          <a:noFill/>
        </p:spPr>
        <p:txBody>
          <a:bodyPr wrap="square" rtlCol="0">
            <a:spAutoFit/>
          </a:bodyPr>
          <a:lstStyle/>
          <a:p>
            <a:r>
              <a:rPr lang="en-US" sz="1600" b="1"/>
              <a:t>Ease of Use and Comfort</a:t>
            </a:r>
            <a:r>
              <a:rPr lang="en-US" sz="1600"/>
              <a:t>: </a:t>
            </a:r>
          </a:p>
          <a:p>
            <a:r>
              <a:rPr lang="en-US" sz="1600"/>
              <a:t> </a:t>
            </a:r>
            <a:r>
              <a:rPr lang="en-US" sz="1400"/>
              <a:t>The wristband form factor makes the solution easy for elderly users to wear and interact with.</a:t>
            </a:r>
            <a:endParaRPr lang="en-IN" sz="1400"/>
          </a:p>
        </p:txBody>
      </p:sp>
      <p:sp>
        <p:nvSpPr>
          <p:cNvPr id="28" name="TextBox 27">
            <a:extLst>
              <a:ext uri="{FF2B5EF4-FFF2-40B4-BE49-F238E27FC236}">
                <a16:creationId xmlns:a16="http://schemas.microsoft.com/office/drawing/2014/main" id="{F17BEF02-7BF2-9CE5-F900-5A5243B7F598}"/>
              </a:ext>
            </a:extLst>
          </p:cNvPr>
          <p:cNvSpPr txBox="1"/>
          <p:nvPr/>
        </p:nvSpPr>
        <p:spPr>
          <a:xfrm>
            <a:off x="3481931" y="4107474"/>
            <a:ext cx="2614070" cy="1200329"/>
          </a:xfrm>
          <a:prstGeom prst="rect">
            <a:avLst/>
          </a:prstGeom>
          <a:noFill/>
        </p:spPr>
        <p:txBody>
          <a:bodyPr wrap="square" rtlCol="0">
            <a:spAutoFit/>
          </a:bodyPr>
          <a:lstStyle/>
          <a:p>
            <a:r>
              <a:rPr lang="en-US" sz="1600" b="1"/>
              <a:t>Increased Independence</a:t>
            </a:r>
            <a:r>
              <a:rPr lang="en-US" sz="1600"/>
              <a:t>: </a:t>
            </a:r>
          </a:p>
          <a:p>
            <a:r>
              <a:rPr lang="en-US" sz="1400"/>
              <a:t>Elderly people can maintain a higher degree of independence without constantly worrying about their safety.</a:t>
            </a:r>
            <a:endParaRPr lang="en-IN" sz="1400"/>
          </a:p>
        </p:txBody>
      </p:sp>
      <p:sp>
        <p:nvSpPr>
          <p:cNvPr id="30" name="TextBox 29">
            <a:extLst>
              <a:ext uri="{FF2B5EF4-FFF2-40B4-BE49-F238E27FC236}">
                <a16:creationId xmlns:a16="http://schemas.microsoft.com/office/drawing/2014/main" id="{D223C82F-157A-802B-F793-3938E394337C}"/>
              </a:ext>
            </a:extLst>
          </p:cNvPr>
          <p:cNvSpPr txBox="1"/>
          <p:nvPr/>
        </p:nvSpPr>
        <p:spPr>
          <a:xfrm>
            <a:off x="6363336" y="1186960"/>
            <a:ext cx="6094070" cy="400110"/>
          </a:xfrm>
          <a:prstGeom prst="rect">
            <a:avLst/>
          </a:prstGeom>
          <a:noFill/>
        </p:spPr>
        <p:txBody>
          <a:bodyPr wrap="square">
            <a:spAutoFit/>
          </a:bodyPr>
          <a:lstStyle/>
          <a:p>
            <a:r>
              <a:rPr lang="en-IN" sz="2000" b="1"/>
              <a:t>Benefits of the Solution :</a:t>
            </a:r>
          </a:p>
        </p:txBody>
      </p:sp>
      <p:graphicFrame>
        <p:nvGraphicFramePr>
          <p:cNvPr id="31" name="Diagram 30">
            <a:extLst>
              <a:ext uri="{FF2B5EF4-FFF2-40B4-BE49-F238E27FC236}">
                <a16:creationId xmlns:a16="http://schemas.microsoft.com/office/drawing/2014/main" id="{3BF2E2C6-85A0-3511-1702-FF9087D17D92}"/>
              </a:ext>
            </a:extLst>
          </p:cNvPr>
          <p:cNvGraphicFramePr/>
          <p:nvPr>
            <p:extLst>
              <p:ext uri="{D42A27DB-BD31-4B8C-83A1-F6EECF244321}">
                <p14:modId xmlns:p14="http://schemas.microsoft.com/office/powerpoint/2010/main" val="901645177"/>
              </p:ext>
            </p:extLst>
          </p:nvPr>
        </p:nvGraphicFramePr>
        <p:xfrm>
          <a:off x="6489289" y="1898194"/>
          <a:ext cx="5289758" cy="5567477"/>
        </p:xfrm>
        <a:graphic>
          <a:graphicData uri="http://schemas.openxmlformats.org/drawingml/2006/diagram">
            <dgm:relIds xmlns:dgm="http://schemas.openxmlformats.org/drawingml/2006/diagram" xmlns:r="http://schemas.openxmlformats.org/officeDocument/2006/relationships" r:dm="rId14" r:lo="rId15" r:qs="rId16" r:cs="rId17"/>
          </a:graphicData>
        </a:graphic>
      </p:graphicFrame>
      <p:sp>
        <p:nvSpPr>
          <p:cNvPr id="32" name="TextBox 31">
            <a:extLst>
              <a:ext uri="{FF2B5EF4-FFF2-40B4-BE49-F238E27FC236}">
                <a16:creationId xmlns:a16="http://schemas.microsoft.com/office/drawing/2014/main" id="{5301D628-96C2-A8F6-5189-363AE9CF655D}"/>
              </a:ext>
            </a:extLst>
          </p:cNvPr>
          <p:cNvSpPr txBox="1"/>
          <p:nvPr/>
        </p:nvSpPr>
        <p:spPr>
          <a:xfrm>
            <a:off x="6858537" y="1908486"/>
            <a:ext cx="1030988" cy="646331"/>
          </a:xfrm>
          <a:prstGeom prst="rect">
            <a:avLst/>
          </a:prstGeom>
          <a:noFill/>
        </p:spPr>
        <p:txBody>
          <a:bodyPr wrap="none" rtlCol="0">
            <a:spAutoFit/>
          </a:bodyPr>
          <a:lstStyle/>
          <a:p>
            <a:r>
              <a:rPr lang="en-IN" b="1"/>
              <a:t>Social </a:t>
            </a:r>
          </a:p>
          <a:p>
            <a:r>
              <a:rPr lang="en-IN" b="1"/>
              <a:t>Benefits</a:t>
            </a:r>
            <a:r>
              <a:rPr lang="en-IN"/>
              <a:t>:</a:t>
            </a:r>
          </a:p>
        </p:txBody>
      </p:sp>
      <p:sp>
        <p:nvSpPr>
          <p:cNvPr id="50" name="Rectangle 5">
            <a:extLst>
              <a:ext uri="{FF2B5EF4-FFF2-40B4-BE49-F238E27FC236}">
                <a16:creationId xmlns:a16="http://schemas.microsoft.com/office/drawing/2014/main" id="{67B297C1-9267-44D2-7E2C-E76FD96F40AC}"/>
              </a:ext>
            </a:extLst>
          </p:cNvPr>
          <p:cNvSpPr>
            <a:spLocks noChangeArrowheads="1"/>
          </p:cNvSpPr>
          <p:nvPr/>
        </p:nvSpPr>
        <p:spPr bwMode="auto">
          <a:xfrm>
            <a:off x="6489289" y="2565523"/>
            <a:ext cx="1538799"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Reduced Caregiver Burden</a:t>
            </a:r>
            <a:r>
              <a:rPr kumimoji="0" lang="en-US" altLang="en-US"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 Family members and caregivers can be less stressed about constantly monitoring the elderly.</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12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dirty="0">
                <a:ln>
                  <a:noFill/>
                </a:ln>
                <a:solidFill>
                  <a:schemeClr val="tx1"/>
                </a:solidFill>
                <a:effectLst/>
                <a:latin typeface="Arial" panose="020B0604020202020204" pitchFamily="34" charset="0"/>
              </a:rPr>
              <a:t>Enhanced Quality of Life</a:t>
            </a:r>
            <a:r>
              <a:rPr kumimoji="0" lang="en-US" altLang="en-US" sz="1200" b="0" i="0" u="none" strike="noStrike" cap="none" normalizeH="0" baseline="0" dirty="0">
                <a:ln>
                  <a:noFill/>
                </a:ln>
                <a:solidFill>
                  <a:schemeClr val="tx1"/>
                </a:solidFill>
                <a:effectLst/>
                <a:latin typeface="Arial" panose="020B0604020202020204" pitchFamily="34" charset="0"/>
              </a:rPr>
              <a:t>: </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dirty="0">
                <a:ln>
                  <a:noFill/>
                </a:ln>
                <a:solidFill>
                  <a:schemeClr val="tx1"/>
                </a:solidFill>
                <a:effectLst/>
                <a:latin typeface="Arial" panose="020B0604020202020204" pitchFamily="34" charset="0"/>
              </a:rPr>
              <a:t>The elderly can experience feeling secure and confident which helps reduce isolation and mental health issues </a:t>
            </a:r>
            <a:r>
              <a:rPr kumimoji="0" lang="en-US" altLang="en-US" sz="1100" b="0" i="0" u="none" strike="noStrike" cap="none" normalizeH="0" baseline="0" dirty="0">
                <a:ln>
                  <a:noFill/>
                </a:ln>
                <a:solidFill>
                  <a:schemeClr val="tx1"/>
                </a:solidFill>
                <a:effectLst/>
                <a:latin typeface="Arial" panose="020B0604020202020204" pitchFamily="34" charset="0"/>
              </a:rPr>
              <a:t>.</a:t>
            </a:r>
          </a:p>
        </p:txBody>
      </p:sp>
      <p:sp>
        <p:nvSpPr>
          <p:cNvPr id="51" name="TextBox 50">
            <a:extLst>
              <a:ext uri="{FF2B5EF4-FFF2-40B4-BE49-F238E27FC236}">
                <a16:creationId xmlns:a16="http://schemas.microsoft.com/office/drawing/2014/main" id="{E436A5D3-D0F9-7079-32B6-6BC84BE19E31}"/>
              </a:ext>
            </a:extLst>
          </p:cNvPr>
          <p:cNvSpPr txBox="1"/>
          <p:nvPr/>
        </p:nvSpPr>
        <p:spPr>
          <a:xfrm>
            <a:off x="8218428" y="1926537"/>
            <a:ext cx="1814158" cy="646331"/>
          </a:xfrm>
          <a:prstGeom prst="rect">
            <a:avLst/>
          </a:prstGeom>
          <a:noFill/>
        </p:spPr>
        <p:txBody>
          <a:bodyPr wrap="square" rtlCol="0">
            <a:spAutoFit/>
          </a:bodyPr>
          <a:lstStyle/>
          <a:p>
            <a:pPr algn="ctr"/>
            <a:r>
              <a:rPr lang="en-IN" b="1"/>
              <a:t>Economic Benefits</a:t>
            </a:r>
            <a:r>
              <a:rPr lang="en-IN"/>
              <a:t>:</a:t>
            </a:r>
          </a:p>
        </p:txBody>
      </p:sp>
      <p:sp>
        <p:nvSpPr>
          <p:cNvPr id="53" name="Rectangle 6">
            <a:extLst>
              <a:ext uri="{FF2B5EF4-FFF2-40B4-BE49-F238E27FC236}">
                <a16:creationId xmlns:a16="http://schemas.microsoft.com/office/drawing/2014/main" id="{A98A6A69-E8BB-B740-7207-E621C91E1DF2}"/>
              </a:ext>
            </a:extLst>
          </p:cNvPr>
          <p:cNvSpPr>
            <a:spLocks noChangeArrowheads="1"/>
          </p:cNvSpPr>
          <p:nvPr/>
        </p:nvSpPr>
        <p:spPr bwMode="auto">
          <a:xfrm>
            <a:off x="8276888" y="2588581"/>
            <a:ext cx="1697238"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Cost-Effective Healthcare Monitoring</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solidFill>
                  <a:schemeClr val="tx1"/>
                </a:solidFill>
                <a:effectLst/>
                <a:latin typeface="Arial" panose="020B0604020202020204" pitchFamily="34" charset="0"/>
              </a:rPr>
              <a:t>Can reduce hospital visits, emergency care, and rehabilitation costs</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Affordable Solution</a:t>
            </a:r>
            <a:r>
              <a:rPr kumimoji="0" lang="en-US" altLang="en-US" sz="1200" b="0" i="0" u="none" strike="noStrike" cap="none" normalizeH="0" baseline="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tabLst/>
            </a:pPr>
            <a:r>
              <a:rPr kumimoji="0" lang="en-US" altLang="en-US" sz="1200" b="0" i="0" u="none" strike="noStrike" cap="none" normalizeH="0" baseline="0">
                <a:ln>
                  <a:noFill/>
                </a:ln>
                <a:solidFill>
                  <a:schemeClr val="tx1"/>
                </a:solidFill>
                <a:effectLst/>
                <a:latin typeface="Arial" panose="020B0604020202020204" pitchFamily="34" charset="0"/>
              </a:rPr>
              <a:t>Leveraging </a:t>
            </a:r>
            <a:r>
              <a:rPr kumimoji="0" lang="en-US" altLang="en-US" sz="1200" b="0" i="0" u="none" strike="noStrike" cap="none" normalizeH="0" baseline="0" err="1">
                <a:ln>
                  <a:noFill/>
                </a:ln>
                <a:solidFill>
                  <a:schemeClr val="tx1"/>
                </a:solidFill>
                <a:effectLst/>
                <a:latin typeface="Arial" panose="020B0604020202020204" pitchFamily="34" charset="0"/>
              </a:rPr>
              <a:t>TinyML</a:t>
            </a:r>
            <a:r>
              <a:rPr kumimoji="0" lang="en-US" altLang="en-US" sz="1200" b="0" i="0" u="none" strike="noStrike" cap="none" normalizeH="0" baseline="0">
                <a:ln>
                  <a:noFill/>
                </a:ln>
                <a:solidFill>
                  <a:schemeClr val="tx1"/>
                </a:solidFill>
                <a:effectLst/>
                <a:latin typeface="Arial" panose="020B0604020202020204" pitchFamily="34" charset="0"/>
              </a:rPr>
              <a:t> and microcontrollers like ESP32 or Arduino helps in building a low-cost device, making it accessible to a larger population</a:t>
            </a:r>
            <a:r>
              <a:rPr kumimoji="0" lang="en-US" altLang="en-US" sz="1100" b="0" i="0" u="none" strike="noStrike" cap="none" normalizeH="0" baseline="0">
                <a:ln>
                  <a:noFill/>
                </a:ln>
                <a:solidFill>
                  <a:schemeClr val="tx1"/>
                </a:solidFill>
                <a:effectLst/>
                <a:latin typeface="Arial" panose="020B0604020202020204" pitchFamily="34" charset="0"/>
              </a:rPr>
              <a:t>. </a:t>
            </a:r>
          </a:p>
        </p:txBody>
      </p:sp>
      <p:sp>
        <p:nvSpPr>
          <p:cNvPr id="55" name="TextBox 54">
            <a:extLst>
              <a:ext uri="{FF2B5EF4-FFF2-40B4-BE49-F238E27FC236}">
                <a16:creationId xmlns:a16="http://schemas.microsoft.com/office/drawing/2014/main" id="{E23ED8C0-A3F3-57FE-792B-90A9C6D8F6F9}"/>
              </a:ext>
            </a:extLst>
          </p:cNvPr>
          <p:cNvSpPr txBox="1"/>
          <p:nvPr/>
        </p:nvSpPr>
        <p:spPr>
          <a:xfrm>
            <a:off x="10025497" y="1612930"/>
            <a:ext cx="1638525" cy="923330"/>
          </a:xfrm>
          <a:prstGeom prst="rect">
            <a:avLst/>
          </a:prstGeom>
          <a:noFill/>
        </p:spPr>
        <p:txBody>
          <a:bodyPr wrap="square" rtlCol="0">
            <a:spAutoFit/>
          </a:bodyPr>
          <a:lstStyle/>
          <a:p>
            <a:pPr algn="ctr"/>
            <a:endParaRPr lang="en-IN"/>
          </a:p>
          <a:p>
            <a:pPr algn="ctr"/>
            <a:r>
              <a:rPr lang="en-IN" b="1"/>
              <a:t>Environmental Benefits</a:t>
            </a:r>
            <a:r>
              <a:rPr lang="en-IN"/>
              <a:t>:</a:t>
            </a:r>
          </a:p>
        </p:txBody>
      </p:sp>
      <p:sp>
        <p:nvSpPr>
          <p:cNvPr id="57" name="Rectangle 7">
            <a:extLst>
              <a:ext uri="{FF2B5EF4-FFF2-40B4-BE49-F238E27FC236}">
                <a16:creationId xmlns:a16="http://schemas.microsoft.com/office/drawing/2014/main" id="{9AFFC0EF-616E-B2EB-5DFC-C56F41999768}"/>
              </a:ext>
            </a:extLst>
          </p:cNvPr>
          <p:cNvSpPr>
            <a:spLocks noChangeArrowheads="1"/>
          </p:cNvSpPr>
          <p:nvPr/>
        </p:nvSpPr>
        <p:spPr bwMode="auto">
          <a:xfrm>
            <a:off x="10071705" y="2631413"/>
            <a:ext cx="1710986" cy="32316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Low Energy Consumption</a:t>
            </a:r>
            <a:r>
              <a:rPr kumimoji="0" lang="en-US" altLang="en-US" sz="1200" b="0" i="0" u="none" strike="noStrike" cap="none" normalizeH="0" baseline="0">
                <a:ln>
                  <a:noFill/>
                </a:ln>
                <a:solidFill>
                  <a:schemeClr val="tx1"/>
                </a:solidFill>
                <a:effectLst/>
                <a:latin typeface="Arial" panose="020B0604020202020204" pitchFamily="34" charset="0"/>
              </a:rPr>
              <a:t>: The use of low-power microcontrollers and </a:t>
            </a:r>
            <a:r>
              <a:rPr kumimoji="0" lang="en-US" altLang="en-US" sz="1200" b="0" i="0" u="none" strike="noStrike" cap="none" normalizeH="0" baseline="0" err="1">
                <a:ln>
                  <a:noFill/>
                </a:ln>
                <a:solidFill>
                  <a:schemeClr val="tx1"/>
                </a:solidFill>
                <a:effectLst/>
                <a:latin typeface="Arial" panose="020B0604020202020204" pitchFamily="34" charset="0"/>
              </a:rPr>
              <a:t>TinyML</a:t>
            </a:r>
            <a:r>
              <a:rPr kumimoji="0" lang="en-US" altLang="en-US" sz="1200" b="0" i="0" u="none" strike="noStrike" cap="none" normalizeH="0" baseline="0">
                <a:ln>
                  <a:noFill/>
                </a:ln>
                <a:solidFill>
                  <a:schemeClr val="tx1"/>
                </a:solidFill>
                <a:effectLst/>
                <a:latin typeface="Arial" panose="020B0604020202020204" pitchFamily="34" charset="0"/>
              </a:rPr>
              <a:t> reduces energy consumption, contributing to a more environmentally sustainable solution.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2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200" b="1" i="0" u="none" strike="noStrike" cap="none" normalizeH="0" baseline="0">
                <a:ln>
                  <a:noFill/>
                </a:ln>
                <a:solidFill>
                  <a:schemeClr val="tx1"/>
                </a:solidFill>
                <a:effectLst/>
                <a:latin typeface="Arial" panose="020B0604020202020204" pitchFamily="34" charset="0"/>
              </a:rPr>
              <a:t>Wearable Longevity</a:t>
            </a:r>
            <a:r>
              <a:rPr kumimoji="0" lang="en-US" altLang="en-US" sz="1200" b="0" i="0" u="none" strike="noStrike" cap="none" normalizeH="0" baseline="0">
                <a:ln>
                  <a:noFill/>
                </a:ln>
                <a:solidFill>
                  <a:schemeClr val="tx1"/>
                </a:solidFill>
                <a:effectLst/>
                <a:latin typeface="Arial" panose="020B0604020202020204" pitchFamily="34" charset="0"/>
              </a:rPr>
              <a:t>: The wristband’s durable design and efficient power use which reducing electronic waste over time .</a:t>
            </a:r>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141514" y="1059580"/>
            <a:ext cx="11908972" cy="3970318"/>
          </a:xfrm>
          <a:prstGeom prst="rect">
            <a:avLst/>
          </a:prstGeom>
          <a:noFill/>
          <a:ln w="9525">
            <a:noFill/>
            <a:miter lim="800000"/>
            <a:headEnd/>
            <a:tailEnd/>
          </a:ln>
        </p:spPr>
        <p:txBody>
          <a:bodyPr wrap="square">
            <a:spAutoFit/>
          </a:bodyPr>
          <a:lstStyle/>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lang="en-US" sz="2800" noProof="0" dirty="0">
                <a:solidFill>
                  <a:prstClr val="black"/>
                </a:solidFill>
                <a:latin typeface="Arial" pitchFamily="34" charset="0"/>
                <a:cs typeface="Arial" pitchFamily="34" charset="0"/>
                <a:hlinkClick r:id="rId3"/>
              </a:rPr>
              <a:t>https://www.frontiersin.org/journals/robotics-and-ai/articles/10.3389/frobt.2020.00071/full</a:t>
            </a:r>
            <a:endParaRPr lang="en-US" sz="2800" noProof="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4"/>
              </a:rPr>
              <a:t>https://www.researchgate.net/publication/333003247_Fall_detection_algorithm_based_on_accelerometer_and_gyroscope_sensor_data_using_Recurrent_Neural_Networks</a:t>
            </a:r>
            <a:endParaRPr kumimoji="0" lang="en-US" sz="2800" b="0" i="0" u="none" strike="noStrike" kern="1200" cap="none" spc="0" normalizeH="0" baseline="0" dirty="0">
              <a:ln>
                <a:noFill/>
              </a:ln>
              <a:solidFill>
                <a:prstClr val="black"/>
              </a:solidFill>
              <a:effectLst/>
              <a:uLnTx/>
              <a:uFillTx/>
              <a:latin typeface="Arial" pitchFamily="34" charset="0"/>
              <a:ea typeface="ＭＳ Ｐゴシック" pitchFamily="1" charset="-128"/>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r>
              <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hlinkClick r:id="rId5"/>
              </a:rPr>
              <a:t>https://eloquentarduino.github.io/2020/11/tinyml-on-arduino-and-stm32-cnn-convolutional-neural-network-example/#tochow-to-run-a-cnn-on-arduino-and-stm32-boards-with-eloquenttinyml</a:t>
            </a:r>
            <a:endParaRPr lang="en-US" sz="2800" noProof="0" dirty="0">
              <a:solidFill>
                <a:prstClr val="black"/>
              </a:solidFill>
              <a:latin typeface="Arial" pitchFamily="34" charset="0"/>
              <a:cs typeface="Arial" pitchFamily="34" charset="0"/>
            </a:endParaRP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28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endParaRPr>
          </a:p>
        </p:txBody>
      </p:sp>
      <p:pic>
        <p:nvPicPr>
          <p:cNvPr id="8" name="Google Shape;93;p2"/>
          <p:cNvPicPr preferRelativeResize="0"/>
          <p:nvPr/>
        </p:nvPicPr>
        <p:blipFill rotWithShape="1">
          <a:blip r:embed="rId6">
            <a:alphaModFix/>
          </a:blip>
          <a:srcRect/>
          <a:stretch/>
        </p:blipFill>
        <p:spPr>
          <a:xfrm>
            <a:off x="9803911" y="81376"/>
            <a:ext cx="2246575" cy="1149075"/>
          </a:xfrm>
          <a:prstGeom prst="rect">
            <a:avLst/>
          </a:prstGeom>
          <a:noFill/>
          <a:ln>
            <a:noFill/>
          </a:ln>
        </p:spPr>
      </p:pic>
      <p:sp>
        <p:nvSpPr>
          <p:cNvPr id="3" name="Oval 2" descr="Your startup LOGO">
            <a:extLst>
              <a:ext uri="{FF2B5EF4-FFF2-40B4-BE49-F238E27FC236}">
                <a16:creationId xmlns:a16="http://schemas.microsoft.com/office/drawing/2014/main" id="{6C8C1CCA-04D5-231A-BA73-A59568A28F7B}"/>
              </a:ext>
              <a:ext uri="{C183D7F6-B498-43B3-948B-1728B52AA6E4}">
                <adec:decorative xmlns:adec="http://schemas.microsoft.com/office/drawing/2017/decorative" val="0"/>
              </a:ext>
            </a:extLst>
          </p:cNvPr>
          <p:cNvSpPr/>
          <p:nvPr/>
        </p:nvSpPr>
        <p:spPr>
          <a:xfrm>
            <a:off x="329773" y="252246"/>
            <a:ext cx="1574241" cy="807334"/>
          </a:xfrm>
          <a:prstGeom prst="ellipse">
            <a:avLst/>
          </a:prstGeom>
        </p:spPr>
        <p:style>
          <a:lnRef idx="2">
            <a:schemeClr val="accent4"/>
          </a:lnRef>
          <a:fillRef idx="1">
            <a:schemeClr val="lt1"/>
          </a:fillRef>
          <a:effectRef idx="0">
            <a:schemeClr val="accent4"/>
          </a:effectRef>
          <a:fontRef idx="minor">
            <a:schemeClr val="dk1"/>
          </a:fontRef>
        </p:style>
        <p:txBody>
          <a:bodyPr lIns="91440" tIns="45720" rIns="91440" bIns="45720" rtlCol="0" anchor="ctr"/>
          <a:lstStyle/>
          <a:p>
            <a:pPr algn="ctr"/>
            <a:r>
              <a:rPr lang="en-US" sz="1050" err="1"/>
              <a:t>SparkInnovators</a:t>
            </a:r>
            <a:endParaRPr lang="en-US" sz="1050">
              <a:cs typeface="Calibri"/>
            </a:endParaRPr>
          </a:p>
        </p:txBody>
      </p:sp>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0</TotalTime>
  <Words>1127</Words>
  <Application>Microsoft Office PowerPoint</Application>
  <PresentationFormat>Widescreen</PresentationFormat>
  <Paragraphs>109</Paragraphs>
  <Slides>6</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vt:i4>
      </vt:variant>
    </vt:vector>
  </HeadingPairs>
  <TitlesOfParts>
    <vt:vector size="16" baseType="lpstr">
      <vt:lpstr>ＭＳ Ｐゴシック</vt:lpstr>
      <vt:lpstr>Aptos Narrow</vt:lpstr>
      <vt:lpstr>Arial</vt:lpstr>
      <vt:lpstr>Calibri</vt:lpstr>
      <vt:lpstr>Garamond</vt:lpstr>
      <vt:lpstr>Mukta Vaani Regular</vt:lpstr>
      <vt:lpstr>Open Sauce</vt:lpstr>
      <vt:lpstr>Times New Roman</vt:lpstr>
      <vt:lpstr>TradeGothic</vt:lpstr>
      <vt:lpstr>Office Theme</vt:lpstr>
      <vt:lpstr>SMART INDIA HACKATHON 2024</vt:lpstr>
      <vt:lpstr>Smart Wearable Watch</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Pranav Menon</cp:lastModifiedBy>
  <cp:revision>10</cp:revision>
  <dcterms:created xsi:type="dcterms:W3CDTF">2013-12-12T18:46:50Z</dcterms:created>
  <dcterms:modified xsi:type="dcterms:W3CDTF">2024-09-30T05:49:24Z</dcterms:modified>
  <cp:category/>
</cp:coreProperties>
</file>