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3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Best Offset Prefetcher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ChampSim</a:t>
            </a:r>
            <a:r>
              <a:rPr lang="en-IN" dirty="0" smtClean="0"/>
              <a:t> Part 3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 smtClean="0"/>
              <a:t>IPC vs. Prefetcher for trace</a:t>
            </a:r>
            <a:br>
              <a:rPr lang="en-IN" sz="2800" dirty="0" smtClean="0"/>
            </a:br>
            <a:r>
              <a:rPr lang="en-IN" sz="2800" dirty="0" smtClean="0"/>
              <a:t> 400.perlbench-41B.champsimtrace.xz</a:t>
            </a:r>
            <a:endParaRPr lang="en-US" sz="2800" dirty="0"/>
          </a:p>
        </p:txBody>
      </p:sp>
      <p:pic>
        <p:nvPicPr>
          <p:cNvPr id="4" name="Content Placeholder 3" descr="Figure_40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981200"/>
            <a:ext cx="7467600" cy="3827437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 smtClean="0"/>
              <a:t>IPC vs. Prefetcher for trace</a:t>
            </a:r>
            <a:br>
              <a:rPr lang="en-IN" sz="2800" dirty="0" smtClean="0"/>
            </a:br>
            <a:r>
              <a:rPr lang="en-IN" sz="2800" dirty="0" smtClean="0"/>
              <a:t> </a:t>
            </a:r>
            <a:r>
              <a:rPr lang="en-IN" sz="2800" dirty="0" smtClean="0"/>
              <a:t>403.gcc-16B.champsimtrace.xz</a:t>
            </a:r>
            <a:endParaRPr lang="en-US" sz="2800" dirty="0"/>
          </a:p>
        </p:txBody>
      </p:sp>
      <p:pic>
        <p:nvPicPr>
          <p:cNvPr id="4" name="Content Placeholder 3" descr="Figure_40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64914" y="1668617"/>
            <a:ext cx="5852172" cy="438912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 smtClean="0"/>
              <a:t>IPC vs. Prefetcher for trace</a:t>
            </a:r>
            <a:br>
              <a:rPr lang="en-IN" sz="2800" dirty="0" smtClean="0"/>
            </a:br>
            <a:r>
              <a:rPr lang="en-IN" sz="2800" dirty="0" smtClean="0"/>
              <a:t> </a:t>
            </a:r>
            <a:r>
              <a:rPr lang="en-IN" sz="2800" dirty="0" smtClean="0"/>
              <a:t>436.cactusADM-1804B.champsimtrace.xz</a:t>
            </a:r>
            <a:endParaRPr lang="en-US" sz="2800" dirty="0"/>
          </a:p>
        </p:txBody>
      </p:sp>
      <p:pic>
        <p:nvPicPr>
          <p:cNvPr id="4" name="Content Placeholder 3" descr="Figure_43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64914" y="1668617"/>
            <a:ext cx="5852172" cy="4389129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 smtClean="0"/>
              <a:t>IPC vs. Prefetcher for trace</a:t>
            </a:r>
            <a:br>
              <a:rPr lang="en-IN" sz="2800" dirty="0" smtClean="0"/>
            </a:br>
            <a:r>
              <a:rPr lang="en-IN" sz="2800" dirty="0" smtClean="0"/>
              <a:t> </a:t>
            </a:r>
            <a:r>
              <a:rPr lang="en-IN" sz="2800" dirty="0" smtClean="0"/>
              <a:t>482.sphinx3-1100B.champsimtrace.xz</a:t>
            </a:r>
            <a:endParaRPr lang="en-US" sz="2800" dirty="0"/>
          </a:p>
        </p:txBody>
      </p:sp>
      <p:pic>
        <p:nvPicPr>
          <p:cNvPr id="4" name="Content Placeholder 3" descr="Figure_48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64914" y="1630671"/>
            <a:ext cx="5852172" cy="438912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30</TotalTime>
  <Words>30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Technic</vt:lpstr>
      <vt:lpstr>Best Offset Prefetcher</vt:lpstr>
      <vt:lpstr>IPC vs. Prefetcher for trace  400.perlbench-41B.champsimtrace.xz</vt:lpstr>
      <vt:lpstr>IPC vs. Prefetcher for trace  403.gcc-16B.champsimtrace.xz</vt:lpstr>
      <vt:lpstr>IPC vs. Prefetcher for trace  436.cactusADM-1804B.champsimtrace.xz</vt:lpstr>
      <vt:lpstr>IPC vs. Prefetcher for trace  482.sphinx3-1100B.champsimtrace.xz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Offset Prefetcher</dc:title>
  <dc:creator>lenovo</dc:creator>
  <cp:lastModifiedBy>lenovo</cp:lastModifiedBy>
  <cp:revision>5</cp:revision>
  <dcterms:created xsi:type="dcterms:W3CDTF">2006-08-16T00:00:00Z</dcterms:created>
  <dcterms:modified xsi:type="dcterms:W3CDTF">2023-04-05T16:33:53Z</dcterms:modified>
</cp:coreProperties>
</file>