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79" r:id="rId5"/>
    <p:sldId id="257" r:id="rId6"/>
    <p:sldId id="265" r:id="rId7"/>
    <p:sldId id="266" r:id="rId8"/>
    <p:sldId id="267" r:id="rId9"/>
    <p:sldId id="258" r:id="rId10"/>
    <p:sldId id="268" r:id="rId11"/>
    <p:sldId id="269" r:id="rId12"/>
    <p:sldId id="259" r:id="rId13"/>
    <p:sldId id="270" r:id="rId14"/>
    <p:sldId id="271" r:id="rId15"/>
    <p:sldId id="260" r:id="rId16"/>
    <p:sldId id="276" r:id="rId17"/>
    <p:sldId id="277" r:id="rId18"/>
    <p:sldId id="261" r:id="rId19"/>
    <p:sldId id="262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3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69C2DB-9E80-4E9E-A348-5628DA6F468B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CE0F7F4-0D57-46EC-9BBC-2A874D305D0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VTUNE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Optimizations using analysis of hotspots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780928"/>
            <a:ext cx="6596573" cy="4077072"/>
          </a:xfrm>
        </p:spPr>
      </p:pic>
      <p:pic>
        <p:nvPicPr>
          <p:cNvPr id="5" name="Picture 4" descr="2c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0"/>
            <a:ext cx="6012160" cy="28529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Gives a small increase ...</a:t>
            </a:r>
            <a:endParaRPr lang="en-US" dirty="0"/>
          </a:p>
        </p:txBody>
      </p:sp>
      <p:pic>
        <p:nvPicPr>
          <p:cNvPr id="4" name="Content Placeholder 3" descr="2_decryptcal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7878" y="1600200"/>
            <a:ext cx="670624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Two loops to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In </a:t>
            </a:r>
            <a:r>
              <a:rPr lang="en-IN" i="1" dirty="0" err="1" smtClean="0"/>
              <a:t>DeCrypt</a:t>
            </a:r>
            <a:r>
              <a:rPr lang="en-IN" i="1" dirty="0" smtClean="0"/>
              <a:t>()</a:t>
            </a:r>
            <a:r>
              <a:rPr lang="en-IN" dirty="0" smtClean="0"/>
              <a:t>, we replaced the doubly nested do-while loop by a single do-while loop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Also, we calculated p % </a:t>
            </a:r>
            <a:r>
              <a:rPr lang="en-IN" dirty="0" err="1" smtClean="0"/>
              <a:t>lenCyphertext</a:t>
            </a:r>
            <a:r>
              <a:rPr lang="en-IN" dirty="0" smtClean="0"/>
              <a:t> more effectively using a variable </a:t>
            </a:r>
            <a:r>
              <a:rPr lang="en-IN" dirty="0" err="1" smtClean="0"/>
              <a:t>pmod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68863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Tremendous increase!!!</a:t>
            </a:r>
            <a:endParaRPr lang="en-US" dirty="0"/>
          </a:p>
        </p:txBody>
      </p:sp>
      <p:pic>
        <p:nvPicPr>
          <p:cNvPr id="4" name="Content Placeholder 3" descr="3_oneloo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0945" y="1600200"/>
            <a:ext cx="668011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4. Using constant values of char *a to reduce number of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</a:t>
            </a:r>
            <a:r>
              <a:rPr lang="en-IN" dirty="0" smtClean="0"/>
              <a:t>exploited the fact that value of char *a remains the same for all keys. Therefore it is not necessary to load it every time in the loop. </a:t>
            </a:r>
          </a:p>
          <a:p>
            <a:r>
              <a:rPr lang="en-IN" dirty="0" smtClean="0"/>
              <a:t>It can be calculated before the do-while loop.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4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52737"/>
            <a:ext cx="9144000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Getting there...</a:t>
            </a:r>
            <a:endParaRPr lang="en-US" dirty="0"/>
          </a:p>
        </p:txBody>
      </p:sp>
      <p:pic>
        <p:nvPicPr>
          <p:cNvPr id="4" name="Content Placeholder 3" descr="4_char_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0410" y="1600200"/>
            <a:ext cx="662117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5. Removing </a:t>
            </a:r>
            <a:r>
              <a:rPr lang="en-IN" dirty="0" err="1" smtClean="0"/>
              <a:t>key_i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Removed the instance of </a:t>
            </a:r>
            <a:r>
              <a:rPr lang="en-IN" dirty="0" err="1" smtClean="0"/>
              <a:t>key_i</a:t>
            </a:r>
            <a:r>
              <a:rPr lang="en-IN" dirty="0" smtClean="0"/>
              <a:t> by directly using key[p].</a:t>
            </a:r>
          </a:p>
          <a:p>
            <a:r>
              <a:rPr lang="en-IN" dirty="0" smtClean="0"/>
              <a:t>This can be done because key[p] is only being read.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5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780928"/>
            <a:ext cx="8748464" cy="22658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Runtime for original file</a:t>
            </a:r>
            <a:endParaRPr lang="en-US" dirty="0"/>
          </a:p>
        </p:txBody>
      </p:sp>
      <p:pic>
        <p:nvPicPr>
          <p:cNvPr id="4" name="Content Placeholder 3" descr="or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6636091" cy="4497363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Finally, we cross the 6000 barrier</a:t>
            </a:r>
            <a:endParaRPr lang="en-US" dirty="0"/>
          </a:p>
        </p:txBody>
      </p:sp>
      <p:pic>
        <p:nvPicPr>
          <p:cNvPr id="4" name="Content Placeholder 3" descr="5_key_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484784"/>
            <a:ext cx="8064896" cy="51411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got values around 60 for the original </a:t>
            </a:r>
            <a:r>
              <a:rPr lang="en-IN" dirty="0" err="1" smtClean="0"/>
              <a:t>cracker.c</a:t>
            </a:r>
            <a:r>
              <a:rPr lang="en-IN" dirty="0" smtClean="0"/>
              <a:t> without any optimizations.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VTune</a:t>
            </a:r>
            <a:endParaRPr lang="en-US" dirty="0"/>
          </a:p>
        </p:txBody>
      </p:sp>
      <p:pic>
        <p:nvPicPr>
          <p:cNvPr id="4" name="Content Placeholder 3" descr="0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16832"/>
            <a:ext cx="8820879" cy="374441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Minimising calls to </a:t>
            </a:r>
            <a:r>
              <a:rPr lang="en-IN" i="1" dirty="0" err="1" smtClean="0"/>
              <a:t>my_strlen</a:t>
            </a:r>
            <a:r>
              <a:rPr lang="en-IN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We minimised the number of calls of function </a:t>
            </a:r>
            <a:r>
              <a:rPr lang="en-IN" i="1" dirty="0" err="1" smtClean="0"/>
              <a:t>my_strlen</a:t>
            </a:r>
            <a:r>
              <a:rPr lang="en-IN" dirty="0" smtClean="0"/>
              <a:t> from </a:t>
            </a:r>
            <a:r>
              <a:rPr lang="en-IN" dirty="0" smtClean="0"/>
              <a:t>3 </a:t>
            </a:r>
            <a:r>
              <a:rPr lang="en-IN" dirty="0" smtClean="0"/>
              <a:t>to 1 in </a:t>
            </a:r>
            <a:r>
              <a:rPr lang="en-IN" i="1" dirty="0" err="1" smtClean="0"/>
              <a:t>DeCrypt</a:t>
            </a:r>
            <a:r>
              <a:rPr lang="en-IN" i="1" dirty="0" smtClean="0"/>
              <a:t>() </a:t>
            </a:r>
            <a:r>
              <a:rPr lang="en-IN" dirty="0" smtClean="0"/>
              <a:t>and from 2 to 1 in </a:t>
            </a:r>
            <a:r>
              <a:rPr lang="en-IN" i="1" dirty="0" err="1" smtClean="0"/>
              <a:t>CheckCRC</a:t>
            </a:r>
            <a:r>
              <a:rPr lang="en-IN" i="1" dirty="0" smtClean="0"/>
              <a:t>()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This resulted in the increase of password cracking rate from 60 to 3000s.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Reached </a:t>
            </a:r>
            <a:r>
              <a:rPr lang="en-IN" dirty="0" err="1" smtClean="0"/>
              <a:t>upto</a:t>
            </a:r>
            <a:r>
              <a:rPr lang="en-IN" dirty="0" smtClean="0"/>
              <a:t> 3000 !</a:t>
            </a:r>
            <a:endParaRPr lang="en-US" dirty="0"/>
          </a:p>
        </p:txBody>
      </p:sp>
      <p:pic>
        <p:nvPicPr>
          <p:cNvPr id="4" name="Content Placeholder 3" descr="1_my_strle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556792"/>
            <a:ext cx="6571846" cy="4525963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Changes in Decrypt()</a:t>
            </a:r>
            <a:endParaRPr lang="en-US" dirty="0"/>
          </a:p>
        </p:txBody>
      </p:sp>
      <p:pic>
        <p:nvPicPr>
          <p:cNvPr id="4" name="Content Placeholder 3" descr="1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7488832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Inside </a:t>
            </a:r>
            <a:r>
              <a:rPr lang="en-IN" dirty="0" err="1" smtClean="0"/>
              <a:t>CheckCRC</a:t>
            </a:r>
            <a:r>
              <a:rPr lang="en-IN" dirty="0" smtClean="0"/>
              <a:t>()</a:t>
            </a:r>
            <a:endParaRPr lang="en-US" dirty="0"/>
          </a:p>
        </p:txBody>
      </p:sp>
      <p:pic>
        <p:nvPicPr>
          <p:cNvPr id="4" name="Content Placeholder 3" descr="1c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28800"/>
            <a:ext cx="8507288" cy="49685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Minimising calls to </a:t>
            </a:r>
            <a:r>
              <a:rPr lang="en-IN" i="1" dirty="0" smtClean="0"/>
              <a:t>Decrypt()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Calls to </a:t>
            </a:r>
            <a:r>
              <a:rPr lang="en-IN" i="1" dirty="0" smtClean="0"/>
              <a:t>Decrypt() </a:t>
            </a:r>
            <a:r>
              <a:rPr lang="en-IN" dirty="0" smtClean="0"/>
              <a:t>function in </a:t>
            </a:r>
            <a:r>
              <a:rPr lang="en-IN" i="1" dirty="0" err="1" smtClean="0"/>
              <a:t>do_pswd</a:t>
            </a:r>
            <a:r>
              <a:rPr lang="en-IN" i="1" dirty="0" smtClean="0"/>
              <a:t>() </a:t>
            </a:r>
            <a:r>
              <a:rPr lang="en-IN" dirty="0" smtClean="0"/>
              <a:t>are changed from 2 to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200</TotalTime>
  <Words>239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VTUNE Optimization</vt:lpstr>
      <vt:lpstr>Runtime for original file</vt:lpstr>
      <vt:lpstr>Slide 3</vt:lpstr>
      <vt:lpstr>Using VTune</vt:lpstr>
      <vt:lpstr>1. Minimising calls to my_strlen()</vt:lpstr>
      <vt:lpstr>Reached upto 3000 !</vt:lpstr>
      <vt:lpstr>Changes in Decrypt()</vt:lpstr>
      <vt:lpstr>Inside CheckCRC()</vt:lpstr>
      <vt:lpstr>2. Minimising calls to Decrypt()</vt:lpstr>
      <vt:lpstr>Slide 10</vt:lpstr>
      <vt:lpstr>Gives a small increase ...</vt:lpstr>
      <vt:lpstr>3. Two loops to one</vt:lpstr>
      <vt:lpstr>Slide 13</vt:lpstr>
      <vt:lpstr>Tremendous increase!!!</vt:lpstr>
      <vt:lpstr>4. Using constant values of char *a to reduce number of loads</vt:lpstr>
      <vt:lpstr>Slide 16</vt:lpstr>
      <vt:lpstr>Getting there...</vt:lpstr>
      <vt:lpstr>5. Removing key_i </vt:lpstr>
      <vt:lpstr>Slide 19</vt:lpstr>
      <vt:lpstr>Finally, we cross the 6000 barrier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VTUNE Optimization</dc:title>
  <dc:creator>lenovo</dc:creator>
  <cp:lastModifiedBy>lenovo</cp:lastModifiedBy>
  <cp:revision>22</cp:revision>
  <dcterms:created xsi:type="dcterms:W3CDTF">2023-04-05T08:42:11Z</dcterms:created>
  <dcterms:modified xsi:type="dcterms:W3CDTF">2023-04-05T12:02:23Z</dcterms:modified>
</cp:coreProperties>
</file>