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.com" TargetMode="External"/><Relationship Id="rId3" Type="http://schemas.openxmlformats.org/officeDocument/2006/relationships/image" Target="../media/image15.jp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282700" y="936279"/>
            <a:ext cx="3264603" cy="31750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P</a:t>
            </a: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r</a:t>
            </a: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o</a:t>
            </a: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g</a:t>
            </a: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r</a:t>
            </a: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a</a:t>
            </a: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m</a:t>
            </a: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m</a:t>
            </a: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i</a:t>
            </a: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n</a:t>
            </a: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g</a:t>
            </a: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 </a:t>
            </a: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i</a:t>
            </a: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n</a:t>
            </a: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 </a:t>
            </a: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 </a:t>
            </a: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P</a:t>
            </a: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y</a:t>
            </a: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t</a:t>
            </a: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h</a:t>
            </a: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o</a:t>
            </a:r>
            <a:r>
              <a:rPr dirty="0" smtClean="0" sz="2300" spc="-100" b="1">
                <a:solidFill>
                  <a:srgbClr val="565767"/>
                </a:solidFill>
                <a:latin typeface="Arial"/>
                <a:cs typeface="Arial"/>
              </a:rPr>
              <a:t>n:</a:t>
            </a:r>
            <a:endParaRPr sz="23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86732" y="936279"/>
            <a:ext cx="1509981" cy="31750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dirty="0" smtClean="0" sz="2300" spc="-88" b="1">
                <a:solidFill>
                  <a:srgbClr val="565767"/>
                </a:solidFill>
                <a:latin typeface="Arial"/>
                <a:cs typeface="Arial"/>
              </a:rPr>
              <a:t>T</a:t>
            </a:r>
            <a:r>
              <a:rPr dirty="0" smtClean="0" sz="2300" spc="-88" b="1">
                <a:solidFill>
                  <a:srgbClr val="565767"/>
                </a:solidFill>
                <a:latin typeface="Arial"/>
                <a:cs typeface="Arial"/>
              </a:rPr>
              <a:t>a</a:t>
            </a:r>
            <a:r>
              <a:rPr dirty="0" smtClean="0" sz="2300" spc="-88" b="1">
                <a:solidFill>
                  <a:srgbClr val="565767"/>
                </a:solidFill>
                <a:latin typeface="Arial"/>
                <a:cs typeface="Arial"/>
              </a:rPr>
              <a:t>k</a:t>
            </a:r>
            <a:r>
              <a:rPr dirty="0" smtClean="0" sz="2300" spc="-88" b="1">
                <a:solidFill>
                  <a:srgbClr val="565767"/>
                </a:solidFill>
                <a:latin typeface="Arial"/>
                <a:cs typeface="Arial"/>
              </a:rPr>
              <a:t>e</a:t>
            </a:r>
            <a:r>
              <a:rPr dirty="0" smtClean="0" sz="2300" spc="-88" b="1">
                <a:solidFill>
                  <a:srgbClr val="565767"/>
                </a:solidFill>
                <a:latin typeface="Arial"/>
                <a:cs typeface="Arial"/>
              </a:rPr>
              <a:t>a</a:t>
            </a:r>
            <a:r>
              <a:rPr dirty="0" smtClean="0" sz="2300" spc="-88" b="1">
                <a:solidFill>
                  <a:srgbClr val="565767"/>
                </a:solidFill>
                <a:latin typeface="Arial"/>
                <a:cs typeface="Arial"/>
              </a:rPr>
              <a:t>w</a:t>
            </a:r>
            <a:r>
              <a:rPr dirty="0" smtClean="0" sz="2300" spc="-88" b="1">
                <a:solidFill>
                  <a:srgbClr val="565767"/>
                </a:solidFill>
                <a:latin typeface="Arial"/>
                <a:cs typeface="Arial"/>
              </a:rPr>
              <a:t>a</a:t>
            </a:r>
            <a:r>
              <a:rPr dirty="0" smtClean="0" sz="2300" spc="-88" b="1">
                <a:solidFill>
                  <a:srgbClr val="565767"/>
                </a:solidFill>
                <a:latin typeface="Arial"/>
                <a:cs typeface="Arial"/>
              </a:rPr>
              <a:t>y</a:t>
            </a:r>
            <a:r>
              <a:rPr dirty="0" smtClean="0" sz="2300" spc="-88" b="1">
                <a:solidFill>
                  <a:srgbClr val="565767"/>
                </a:solidFill>
                <a:latin typeface="Arial"/>
                <a:cs typeface="Arial"/>
              </a:rPr>
              <a:t>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3891" y="1747079"/>
            <a:ext cx="606501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dirty="0" smtClean="0" sz="1500" spc="-94" b="1">
                <a:solidFill>
                  <a:srgbClr val="565767"/>
                </a:solidFill>
                <a:latin typeface="Arial"/>
                <a:cs typeface="Arial"/>
              </a:rPr>
              <a:t>S</a:t>
            </a:r>
            <a:r>
              <a:rPr dirty="0" smtClean="0" sz="1500" spc="-94" b="1">
                <a:solidFill>
                  <a:srgbClr val="565767"/>
                </a:solidFill>
                <a:latin typeface="Arial"/>
                <a:cs typeface="Arial"/>
              </a:rPr>
              <a:t>y</a:t>
            </a:r>
            <a:r>
              <a:rPr dirty="0" smtClean="0" sz="1500" spc="-94" b="1">
                <a:solidFill>
                  <a:srgbClr val="565767"/>
                </a:solidFill>
                <a:latin typeface="Arial"/>
                <a:cs typeface="Arial"/>
              </a:rPr>
              <a:t>n</a:t>
            </a:r>
            <a:r>
              <a:rPr dirty="0" smtClean="0" sz="1500" spc="-94" b="1">
                <a:solidFill>
                  <a:srgbClr val="565767"/>
                </a:solidFill>
                <a:latin typeface="Arial"/>
                <a:cs typeface="Arial"/>
              </a:rPr>
              <a:t>t</a:t>
            </a:r>
            <a:r>
              <a:rPr dirty="0" smtClean="0" sz="1500" spc="-94" b="1">
                <a:solidFill>
                  <a:srgbClr val="565767"/>
                </a:solidFill>
                <a:latin typeface="Arial"/>
                <a:cs typeface="Arial"/>
              </a:rPr>
              <a:t>a</a:t>
            </a:r>
            <a:r>
              <a:rPr dirty="0" smtClean="0" sz="1500" spc="-94" b="1">
                <a:solidFill>
                  <a:srgbClr val="565767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63827" y="2149770"/>
            <a:ext cx="77343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-90">
                <a:solidFill>
                  <a:srgbClr val="565767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1843" y="2149770"/>
            <a:ext cx="2650143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565767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5">
                <a:solidFill>
                  <a:srgbClr val="565767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5">
                <a:solidFill>
                  <a:srgbClr val="565767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565767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5">
                <a:solidFill>
                  <a:srgbClr val="565767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5">
                <a:solidFill>
                  <a:srgbClr val="565767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5">
                <a:solidFill>
                  <a:srgbClr val="565767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5">
                <a:solidFill>
                  <a:srgbClr val="565767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5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92428" y="2401857"/>
            <a:ext cx="396747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57" b="1">
                <a:solidFill>
                  <a:srgbClr val="59BA99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57" b="1">
                <a:solidFill>
                  <a:srgbClr val="59BA99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57" b="1">
                <a:solidFill>
                  <a:srgbClr val="59BA99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57" b="1">
                <a:solidFill>
                  <a:srgbClr val="59BA99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57" b="1">
                <a:solidFill>
                  <a:srgbClr val="59BA99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57" b="1">
                <a:solidFill>
                  <a:srgbClr val="59BA99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57" b="1">
                <a:solidFill>
                  <a:srgbClr val="59BA99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16100" y="2401857"/>
            <a:ext cx="231274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700" spc="22">
                <a:solidFill>
                  <a:srgbClr val="59BA99"/>
                </a:solidFill>
                <a:latin typeface="Arial"/>
                <a:cs typeface="Arial"/>
              </a:rPr>
              <a:t>+</a:t>
            </a:r>
            <a:r>
              <a:rPr dirty="0" smtClean="0" sz="700" spc="22">
                <a:solidFill>
                  <a:srgbClr val="59BA99"/>
                </a:solidFill>
                <a:latin typeface="Arial"/>
                <a:cs typeface="Arial"/>
              </a:rPr>
              <a:t> </a:t>
            </a:r>
            <a:r>
              <a:rPr dirty="0" smtClean="0" sz="700" spc="22">
                <a:solidFill>
                  <a:srgbClr val="59BA99"/>
                </a:solidFill>
                <a:latin typeface="Arial"/>
                <a:cs typeface="Arial"/>
              </a:rPr>
              <a:t> </a:t>
            </a:r>
            <a:r>
              <a:rPr dirty="0" smtClean="0" sz="800" spc="-7" b="1">
                <a:solidFill>
                  <a:srgbClr val="59BA99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-7" b="1">
                <a:solidFill>
                  <a:srgbClr val="59BA99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92428" y="2630457"/>
            <a:ext cx="396747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57" b="1">
                <a:solidFill>
                  <a:srgbClr val="59BA99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57" b="1">
                <a:solidFill>
                  <a:srgbClr val="59BA99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57" b="1">
                <a:solidFill>
                  <a:srgbClr val="59BA99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57" b="1">
                <a:solidFill>
                  <a:srgbClr val="59BA99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57" b="1">
                <a:solidFill>
                  <a:srgbClr val="59BA99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57" b="1">
                <a:solidFill>
                  <a:srgbClr val="59BA99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57" b="1">
                <a:solidFill>
                  <a:srgbClr val="59BA99"/>
                </a:solidFill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25828" y="2630457"/>
            <a:ext cx="173026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-7" b="1">
                <a:solidFill>
                  <a:srgbClr val="59BA99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-7" b="1">
                <a:solidFill>
                  <a:srgbClr val="59BA99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-7" b="1">
                <a:solidFill>
                  <a:srgbClr val="59BA99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63828" y="2917866"/>
            <a:ext cx="77343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-90">
                <a:solidFill>
                  <a:srgbClr val="565767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91844" y="2917866"/>
            <a:ext cx="518794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22196" y="2917866"/>
            <a:ext cx="2653073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86332" y="3169953"/>
            <a:ext cx="509523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600" spc="0">
                <a:solidFill>
                  <a:srgbClr val="59BA99"/>
                </a:solidFill>
                <a:latin typeface="Arial"/>
                <a:cs typeface="Arial"/>
              </a:rPr>
              <a:t>#</a:t>
            </a:r>
            <a:r>
              <a:rPr dirty="0" smtClean="0" sz="600" spc="0">
                <a:solidFill>
                  <a:srgbClr val="59BA99"/>
                </a:solidFill>
                <a:latin typeface="Arial"/>
                <a:cs typeface="Arial"/>
              </a:rPr>
              <a:t>  </a:t>
            </a:r>
            <a:r>
              <a:rPr dirty="0" smtClean="0" sz="600" spc="54">
                <a:solidFill>
                  <a:srgbClr val="59BA99"/>
                </a:solidFill>
                <a:latin typeface="Arial"/>
                <a:cs typeface="Arial"/>
              </a:rPr>
              <a:t> </a:t>
            </a:r>
            <a:r>
              <a:rPr dirty="0" smtClean="0" sz="800" spc="-86" b="1">
                <a:solidFill>
                  <a:srgbClr val="59BA99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79" b="1">
                <a:solidFill>
                  <a:srgbClr val="59BA99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212" b="1">
                <a:solidFill>
                  <a:srgbClr val="59BA99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-11" b="1">
                <a:solidFill>
                  <a:srgbClr val="59BA99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166" b="1">
                <a:solidFill>
                  <a:srgbClr val="59BA99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45" b="1">
                <a:solidFill>
                  <a:srgbClr val="59BA99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3" b="1">
                <a:solidFill>
                  <a:srgbClr val="59BA99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22779" y="3169953"/>
            <a:ext cx="231274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700" spc="22">
                <a:solidFill>
                  <a:srgbClr val="59BA99"/>
                </a:solidFill>
                <a:latin typeface="Arial"/>
                <a:cs typeface="Arial"/>
              </a:rPr>
              <a:t>+</a:t>
            </a:r>
            <a:r>
              <a:rPr dirty="0" smtClean="0" sz="700" spc="22">
                <a:solidFill>
                  <a:srgbClr val="59BA99"/>
                </a:solidFill>
                <a:latin typeface="Arial"/>
                <a:cs typeface="Arial"/>
              </a:rPr>
              <a:t> </a:t>
            </a:r>
            <a:r>
              <a:rPr dirty="0" smtClean="0" sz="700" spc="22">
                <a:solidFill>
                  <a:srgbClr val="59BA99"/>
                </a:solidFill>
                <a:latin typeface="Arial"/>
                <a:cs typeface="Arial"/>
              </a:rPr>
              <a:t> </a:t>
            </a:r>
            <a:r>
              <a:rPr dirty="0" smtClean="0" sz="800" spc="-7" b="1">
                <a:solidFill>
                  <a:srgbClr val="59BA99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-7" b="1">
                <a:solidFill>
                  <a:srgbClr val="59BA99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92427" y="3398553"/>
            <a:ext cx="396747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57" b="1">
                <a:solidFill>
                  <a:srgbClr val="59BA99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57" b="1">
                <a:solidFill>
                  <a:srgbClr val="59BA99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57" b="1">
                <a:solidFill>
                  <a:srgbClr val="59BA99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57" b="1">
                <a:solidFill>
                  <a:srgbClr val="59BA99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57" b="1">
                <a:solidFill>
                  <a:srgbClr val="59BA99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57" b="1">
                <a:solidFill>
                  <a:srgbClr val="59BA99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57" b="1">
                <a:solidFill>
                  <a:srgbClr val="59BA99"/>
                </a:solidFill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25827" y="3398553"/>
            <a:ext cx="173026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-7" b="1">
                <a:solidFill>
                  <a:srgbClr val="59BA99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-7" b="1">
                <a:solidFill>
                  <a:srgbClr val="59BA99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-7" b="1">
                <a:solidFill>
                  <a:srgbClr val="59BA99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86331" y="3624105"/>
            <a:ext cx="1792732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600" spc="0">
                <a:solidFill>
                  <a:srgbClr val="59BA99"/>
                </a:solidFill>
                <a:latin typeface="Arial"/>
                <a:cs typeface="Arial"/>
              </a:rPr>
              <a:t>#</a:t>
            </a:r>
            <a:r>
              <a:rPr dirty="0" smtClean="0" sz="600" spc="0">
                <a:solidFill>
                  <a:srgbClr val="59BA99"/>
                </a:solidFill>
                <a:latin typeface="Arial"/>
                <a:cs typeface="Arial"/>
              </a:rPr>
              <a:t>  </a:t>
            </a:r>
            <a:r>
              <a:rPr dirty="0" smtClean="0" sz="600" spc="29">
                <a:solidFill>
                  <a:srgbClr val="59BA99"/>
                </a:solidFill>
                <a:latin typeface="Arial"/>
                <a:cs typeface="Arial"/>
              </a:rPr>
              <a:t> </a:t>
            </a:r>
            <a:r>
              <a:rPr dirty="0" smtClean="0" sz="800" spc="-148" b="1">
                <a:solidFill>
                  <a:srgbClr val="59BA99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-59" b="1">
                <a:solidFill>
                  <a:srgbClr val="59BA99"/>
                </a:solidFill>
                <a:latin typeface="Times New Roman"/>
                <a:cs typeface="Times New Roman"/>
              </a:rPr>
              <a:t>h</a:t>
            </a:r>
            <a:r>
              <a:rPr dirty="0" smtClean="0" sz="800" spc="212" b="1">
                <a:solidFill>
                  <a:srgbClr val="59BA99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39" b="1">
                <a:solidFill>
                  <a:srgbClr val="59BA99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0" b="1">
                <a:solidFill>
                  <a:srgbClr val="59BA99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14" b="1">
                <a:solidFill>
                  <a:srgbClr val="59BA99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86" b="1">
                <a:solidFill>
                  <a:srgbClr val="59BA99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6" b="1">
                <a:solidFill>
                  <a:srgbClr val="59BA99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32" b="1">
                <a:solidFill>
                  <a:srgbClr val="59BA99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54" b="1">
                <a:solidFill>
                  <a:srgbClr val="59BA99"/>
                </a:solidFill>
                <a:latin typeface="Times New Roman"/>
                <a:cs typeface="Times New Roman"/>
              </a:rPr>
              <a:t>g</a:t>
            </a:r>
            <a:r>
              <a:rPr dirty="0" smtClean="0" sz="800" spc="29" b="1">
                <a:solidFill>
                  <a:srgbClr val="59BA99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-15" b="1">
                <a:solidFill>
                  <a:srgbClr val="59BA99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-239" b="1">
                <a:solidFill>
                  <a:srgbClr val="59BA99"/>
                </a:solidFill>
                <a:latin typeface="Times New Roman"/>
                <a:cs typeface="Times New Roman"/>
              </a:rPr>
              <a:t>m</a:t>
            </a:r>
            <a:r>
              <a:rPr dirty="0" smtClean="0" sz="800" spc="0" b="1">
                <a:solidFill>
                  <a:srgbClr val="59BA99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89" b="1">
                <a:solidFill>
                  <a:srgbClr val="59BA99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47" b="1">
                <a:solidFill>
                  <a:srgbClr val="59BA99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161" b="1">
                <a:solidFill>
                  <a:srgbClr val="59BA99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167" b="1">
                <a:solidFill>
                  <a:srgbClr val="59BA99"/>
                </a:solidFill>
                <a:latin typeface="Times New Roman"/>
                <a:cs typeface="Times New Roman"/>
              </a:rPr>
              <a:t>ll</a:t>
            </a:r>
            <a:r>
              <a:rPr dirty="0" smtClean="0" sz="800" spc="0" b="1">
                <a:solidFill>
                  <a:srgbClr val="59BA99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84" b="1">
                <a:solidFill>
                  <a:srgbClr val="59BA99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5" b="1">
                <a:solidFill>
                  <a:srgbClr val="59BA99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86" b="1">
                <a:solidFill>
                  <a:srgbClr val="59BA99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186" b="1">
                <a:solidFill>
                  <a:srgbClr val="59BA99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51" b="1">
                <a:solidFill>
                  <a:srgbClr val="59BA99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0" b="1">
                <a:solidFill>
                  <a:srgbClr val="59BA99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69" b="1">
                <a:solidFill>
                  <a:srgbClr val="59BA99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08" b="1">
                <a:solidFill>
                  <a:srgbClr val="59BA99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54" b="1">
                <a:solidFill>
                  <a:srgbClr val="59BA99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186" b="1">
                <a:solidFill>
                  <a:srgbClr val="59BA99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-37" b="1">
                <a:solidFill>
                  <a:srgbClr val="59BA99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110" b="1">
                <a:solidFill>
                  <a:srgbClr val="59BA99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0" b="1">
                <a:solidFill>
                  <a:srgbClr val="59BA99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19" b="1">
                <a:solidFill>
                  <a:srgbClr val="59BA99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86" b="1">
                <a:solidFill>
                  <a:srgbClr val="59BA99"/>
                </a:solidFill>
                <a:latin typeface="Times New Roman"/>
                <a:cs typeface="Times New Roman"/>
              </a:rPr>
              <a:t>5</a:t>
            </a:r>
            <a:r>
              <a:rPr dirty="0" smtClean="0" sz="800" spc="3" b="1">
                <a:solidFill>
                  <a:srgbClr val="59BA99"/>
                </a:solidFill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63828" y="3914562"/>
            <a:ext cx="77343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-90">
                <a:solidFill>
                  <a:srgbClr val="565767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1844" y="3914562"/>
            <a:ext cx="2070905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8">
                <a:solidFill>
                  <a:srgbClr val="70707C"/>
                </a:solidFill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2428" y="4179415"/>
            <a:ext cx="186908" cy="121003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700" spc="-11" b="1">
                <a:solidFill>
                  <a:srgbClr val="59BA99"/>
                </a:solidFill>
                <a:latin typeface="Courier New"/>
                <a:cs typeface="Courier New"/>
              </a:rPr>
              <a:t>1</a:t>
            </a:r>
            <a:r>
              <a:rPr dirty="0" smtClean="0" sz="700" spc="-11" b="1">
                <a:solidFill>
                  <a:srgbClr val="59BA99"/>
                </a:solidFill>
                <a:latin typeface="Courier New"/>
                <a:cs typeface="Courier New"/>
              </a:rPr>
              <a:t> </a:t>
            </a:r>
            <a:r>
              <a:rPr dirty="0" smtClean="0" sz="700" spc="0">
                <a:solidFill>
                  <a:srgbClr val="59BA99"/>
                </a:solidFill>
                <a:latin typeface="Arial"/>
                <a:cs typeface="Arial"/>
              </a:rPr>
              <a:t>+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05788" y="4186118"/>
            <a:ext cx="79806" cy="114299"/>
          </a:xfrm>
          <a:prstGeom prst="rect">
            <a:avLst/>
          </a:prstGeom>
        </p:spPr>
        <p:txBody>
          <a:bodyPr wrap="square" lIns="0" tIns="381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700" spc="-96" b="1">
                <a:solidFill>
                  <a:srgbClr val="59BA99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6332" y="4405468"/>
            <a:ext cx="183703" cy="114300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700" spc="279" b="1">
                <a:solidFill>
                  <a:srgbClr val="59BA99"/>
                </a:solidFill>
                <a:latin typeface="Times New Roman"/>
                <a:cs typeface="Times New Roman"/>
              </a:rPr>
              <a:t>4</a:t>
            </a:r>
            <a:r>
              <a:rPr dirty="0" smtClean="0" sz="700" spc="279" b="1">
                <a:solidFill>
                  <a:srgbClr val="59BA99"/>
                </a:solidFill>
                <a:latin typeface="Times New Roman"/>
                <a:cs typeface="Times New Roman"/>
              </a:rPr>
              <a:t>-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5788" y="4405468"/>
            <a:ext cx="79184" cy="114300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700" b="1">
                <a:solidFill>
                  <a:srgbClr val="59BA99"/>
                </a:solidFill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2428" y="4637116"/>
            <a:ext cx="128143" cy="114300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700" spc="2" b="1">
                <a:solidFill>
                  <a:srgbClr val="59BA99"/>
                </a:solidFill>
                <a:latin typeface="Times New Roman"/>
                <a:cs typeface="Times New Roman"/>
              </a:rPr>
              <a:t>3</a:t>
            </a:r>
            <a:r>
              <a:rPr dirty="0" smtClean="0" sz="700" spc="2" b="1">
                <a:solidFill>
                  <a:srgbClr val="59BA99"/>
                </a:solidFill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0652" y="4637116"/>
            <a:ext cx="79184" cy="114300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700" b="1">
                <a:solidFill>
                  <a:srgbClr val="59BA99"/>
                </a:solidFill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2428" y="4865716"/>
            <a:ext cx="347408" cy="114300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700" spc="-4" b="1">
                <a:solidFill>
                  <a:srgbClr val="59BA99"/>
                </a:solidFill>
                <a:latin typeface="Times New Roman"/>
                <a:cs typeface="Times New Roman"/>
              </a:rPr>
              <a:t>2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0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  </a:t>
            </a:r>
            <a:r>
              <a:rPr dirty="0" smtClean="0" sz="700" spc="30" b="1">
                <a:solidFill>
                  <a:srgbClr val="59BA99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125" b="1">
                <a:solidFill>
                  <a:srgbClr val="59BA99"/>
                </a:solidFill>
                <a:latin typeface="Times New Roman"/>
                <a:cs typeface="Times New Roman"/>
              </a:rPr>
              <a:t>/</a:t>
            </a:r>
            <a:r>
              <a:rPr dirty="0" smtClean="0" sz="700" spc="369" b="1">
                <a:solidFill>
                  <a:srgbClr val="59BA99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6332" y="5084097"/>
            <a:ext cx="244856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404" b="1">
                <a:solidFill>
                  <a:srgbClr val="59BA99"/>
                </a:solidFill>
                <a:latin typeface="Times New Roman"/>
                <a:cs typeface="Times New Roman"/>
              </a:rPr>
              <a:t>4</a:t>
            </a:r>
            <a:r>
              <a:rPr dirty="0" smtClean="0" sz="800" spc="404" b="1">
                <a:solidFill>
                  <a:srgbClr val="59BA99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8524" y="5312697"/>
            <a:ext cx="125476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0" b="1">
                <a:solidFill>
                  <a:srgbClr val="59BA99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0" b="1">
                <a:solidFill>
                  <a:srgbClr val="59BA99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7604" y="5312697"/>
            <a:ext cx="616203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-15" b="1">
                <a:solidFill>
                  <a:srgbClr val="59BA99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32" b="1">
                <a:solidFill>
                  <a:srgbClr val="59BA99"/>
                </a:solidFill>
                <a:latin typeface="Times New Roman"/>
                <a:cs typeface="Times New Roman"/>
              </a:rPr>
              <a:t>8</a:t>
            </a:r>
            <a:r>
              <a:rPr dirty="0" smtClean="0" sz="800" spc="500" b="1">
                <a:solidFill>
                  <a:srgbClr val="59BA99"/>
                </a:solidFill>
                <a:latin typeface="Times New Roman"/>
                <a:cs typeface="Times New Roman"/>
              </a:rPr>
              <a:t>)</a:t>
            </a:r>
            <a:r>
              <a:rPr dirty="0" smtClean="0" sz="800" spc="431" b="1">
                <a:solidFill>
                  <a:srgbClr val="59BA99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0" b="1">
                <a:solidFill>
                  <a:srgbClr val="59BA99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89" b="1">
                <a:solidFill>
                  <a:srgbClr val="59BA99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05" b="1">
                <a:solidFill>
                  <a:srgbClr val="59BA99"/>
                </a:solidFill>
                <a:latin typeface="Times New Roman"/>
                <a:cs typeface="Times New Roman"/>
              </a:rPr>
              <a:t>/</a:t>
            </a:r>
            <a:r>
              <a:rPr dirty="0" smtClean="0" sz="800" spc="334" b="1">
                <a:solidFill>
                  <a:srgbClr val="59BA99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4" b="1">
                <a:solidFill>
                  <a:srgbClr val="59BA99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0" b="1">
                <a:solidFill>
                  <a:srgbClr val="59BA99"/>
                </a:solidFill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40" y="5694239"/>
            <a:ext cx="823579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dirty="0" smtClean="0" sz="1500" spc="-97" b="1">
                <a:solidFill>
                  <a:srgbClr val="565767"/>
                </a:solidFill>
                <a:latin typeface="Arial"/>
                <a:cs typeface="Arial"/>
              </a:rPr>
              <a:t>C</a:t>
            </a:r>
            <a:r>
              <a:rPr dirty="0" smtClean="0" sz="1500" spc="-97" b="1">
                <a:solidFill>
                  <a:srgbClr val="565767"/>
                </a:solidFill>
                <a:latin typeface="Arial"/>
                <a:cs typeface="Arial"/>
              </a:rPr>
              <a:t>o</a:t>
            </a:r>
            <a:r>
              <a:rPr dirty="0" smtClean="0" sz="1500" spc="-97" b="1">
                <a:solidFill>
                  <a:srgbClr val="565767"/>
                </a:solidFill>
                <a:latin typeface="Arial"/>
                <a:cs typeface="Arial"/>
              </a:rPr>
              <a:t>n</a:t>
            </a:r>
            <a:r>
              <a:rPr dirty="0" smtClean="0" sz="1500" spc="-97" b="1">
                <a:solidFill>
                  <a:srgbClr val="565767"/>
                </a:solidFill>
                <a:latin typeface="Arial"/>
                <a:cs typeface="Arial"/>
              </a:rPr>
              <a:t>c</a:t>
            </a:r>
            <a:r>
              <a:rPr dirty="0" smtClean="0" sz="1500" spc="-97" b="1">
                <a:solidFill>
                  <a:srgbClr val="565767"/>
                </a:solidFill>
                <a:latin typeface="Arial"/>
                <a:cs typeface="Arial"/>
              </a:rPr>
              <a:t>e</a:t>
            </a:r>
            <a:r>
              <a:rPr dirty="0" smtClean="0" sz="1500" spc="-97" b="1">
                <a:solidFill>
                  <a:srgbClr val="565767"/>
                </a:solidFill>
                <a:latin typeface="Arial"/>
                <a:cs typeface="Arial"/>
              </a:rPr>
              <a:t>p</a:t>
            </a:r>
            <a:r>
              <a:rPr dirty="0" smtClean="0" sz="1500" spc="-97" b="1">
                <a:solidFill>
                  <a:srgbClr val="565767"/>
                </a:solidFill>
                <a:latin typeface="Arial"/>
                <a:cs typeface="Arial"/>
              </a:rPr>
              <a:t>t</a:t>
            </a:r>
            <a:r>
              <a:rPr dirty="0" smtClean="0" sz="1500" spc="-97" b="1">
                <a:solidFill>
                  <a:srgbClr val="565767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3828" y="6078642"/>
            <a:ext cx="77343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-90">
                <a:solidFill>
                  <a:srgbClr val="565767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2700" y="6078642"/>
            <a:ext cx="5359351" cy="490727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 marR="21905">
              <a:lnSpc>
                <a:spcPts val="1120"/>
              </a:lnSpc>
            </a:pP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v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4">
                <a:solidFill>
                  <a:srgbClr val="878790"/>
                </a:solidFill>
                <a:latin typeface="Times New Roman"/>
                <a:cs typeface="Times New Roman"/>
              </a:rPr>
              <a:t>,</a:t>
            </a:r>
            <a:r>
              <a:rPr dirty="0" smtClean="0" sz="1000" spc="34">
                <a:solidFill>
                  <a:srgbClr val="87879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87879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'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 b="1">
                <a:solidFill>
                  <a:srgbClr val="565767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4" b="1">
                <a:solidFill>
                  <a:srgbClr val="565767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4" b="1">
                <a:solidFill>
                  <a:srgbClr val="565767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4" b="1">
                <a:solidFill>
                  <a:srgbClr val="565767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4" b="1">
                <a:solidFill>
                  <a:srgbClr val="565767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4" b="1">
                <a:solidFill>
                  <a:srgbClr val="565767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4" b="1">
                <a:solidFill>
                  <a:srgbClr val="565767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4" b="1">
                <a:solidFill>
                  <a:srgbClr val="565767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4" b="1">
                <a:solidFill>
                  <a:srgbClr val="565767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 b="1">
                <a:solidFill>
                  <a:srgbClr val="565767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 b="1">
                <a:solidFill>
                  <a:srgbClr val="565767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4" b="1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 b="1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t.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endParaRPr sz="1000">
              <a:latin typeface="Times New Roman"/>
              <a:cs typeface="Times New Roman"/>
            </a:endParaRPr>
          </a:p>
          <a:p>
            <a:pPr marL="18795">
              <a:lnSpc>
                <a:spcPct val="95825"/>
              </a:lnSpc>
              <a:spcBef>
                <a:spcPts val="114"/>
              </a:spcBef>
            </a:pP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1">
                <a:solidFill>
                  <a:srgbClr val="878790"/>
                </a:solidFill>
                <a:latin typeface="Times New Roman"/>
                <a:cs typeface="Times New Roman"/>
              </a:rPr>
              <a:t>,</a:t>
            </a:r>
            <a:r>
              <a:rPr dirty="0" smtClean="0" sz="1000" spc="31">
                <a:solidFill>
                  <a:srgbClr val="87879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87879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,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ll</a:t>
            </a:r>
            <a:r>
              <a:rPr dirty="0" smtClean="0" sz="1000" spc="31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L="18795" marR="21905">
              <a:lnSpc>
                <a:spcPct val="95825"/>
              </a:lnSpc>
              <a:spcBef>
                <a:spcPts val="195"/>
              </a:spcBef>
            </a:pP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1" b="1">
                <a:solidFill>
                  <a:srgbClr val="565767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3827" y="6639474"/>
            <a:ext cx="77343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-90">
                <a:solidFill>
                  <a:srgbClr val="565767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1843" y="6639474"/>
            <a:ext cx="1437195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12">
                <a:solidFill>
                  <a:srgbClr val="70707C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12">
                <a:solidFill>
                  <a:srgbClr val="70707C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12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2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12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2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1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2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12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2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2" b="1">
                <a:solidFill>
                  <a:srgbClr val="565767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2" b="1">
                <a:solidFill>
                  <a:srgbClr val="565767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12" b="1">
                <a:solidFill>
                  <a:srgbClr val="565767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12" b="1">
                <a:solidFill>
                  <a:srgbClr val="565767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2" b="1">
                <a:solidFill>
                  <a:srgbClr val="565767"/>
                </a:solidFill>
                <a:latin typeface="Times New Roman"/>
                <a:cs typeface="Times New Roman"/>
              </a:rPr>
              <a:t>ax</a:t>
            </a:r>
            <a:r>
              <a:rPr dirty="0" smtClean="0" sz="1000" spc="12" b="1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2" b="1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2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12">
                <a:solidFill>
                  <a:srgbClr val="70707C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12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1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2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2">
                <a:solidFill>
                  <a:srgbClr val="70707C"/>
                </a:solidFill>
                <a:latin typeface="Times New Roman"/>
                <a:cs typeface="Times New Roman"/>
              </a:rPr>
              <a:t>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8787" y="6639474"/>
            <a:ext cx="3649765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.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843" y="6828450"/>
            <a:ext cx="552322" cy="359663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 marR="19050">
              <a:lnSpc>
                <a:spcPts val="1120"/>
              </a:lnSpc>
            </a:pP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x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25">
                <a:solidFill>
                  <a:srgbClr val="565767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5">
                <a:solidFill>
                  <a:srgbClr val="70707C"/>
                </a:solidFill>
                <a:latin typeface="Times New Roman"/>
                <a:cs typeface="Times New Roman"/>
              </a:rPr>
              <a:t>,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24"/>
              </a:spcBef>
            </a:pPr>
            <a:r>
              <a:rPr dirty="0" smtClean="0" sz="1000" spc="11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11">
                <a:solidFill>
                  <a:srgbClr val="70707C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11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11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1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1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1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11">
                <a:solidFill>
                  <a:srgbClr val="70707C"/>
                </a:solidFill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8771" y="6828450"/>
            <a:ext cx="4554474" cy="359663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67564">
              <a:lnSpc>
                <a:spcPts val="1120"/>
              </a:lnSpc>
            </a:pPr>
            <a:r>
              <a:rPr dirty="0" smtClean="0" sz="700" spc="-4" b="1">
                <a:solidFill>
                  <a:srgbClr val="59BA99"/>
                </a:solidFill>
                <a:latin typeface="Times New Roman"/>
                <a:cs typeface="Times New Roman"/>
              </a:rPr>
              <a:t>p</a:t>
            </a:r>
            <a:r>
              <a:rPr dirty="0" smtClean="0" sz="700" spc="-4" b="1">
                <a:solidFill>
                  <a:srgbClr val="59BA99"/>
                </a:solidFill>
                <a:latin typeface="Times New Roman"/>
                <a:cs typeface="Times New Roman"/>
              </a:rPr>
              <a:t>r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i</a:t>
            </a:r>
            <a:r>
              <a:rPr dirty="0" smtClean="0" sz="700" spc="-4" b="1">
                <a:solidFill>
                  <a:srgbClr val="59BA99"/>
                </a:solidFill>
                <a:latin typeface="Times New Roman"/>
                <a:cs typeface="Times New Roman"/>
              </a:rPr>
              <a:t>n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t(</a:t>
            </a:r>
            <a:r>
              <a:rPr dirty="0" smtClean="0" sz="700" spc="-4" b="1">
                <a:solidFill>
                  <a:srgbClr val="59BA99"/>
                </a:solidFill>
                <a:latin typeface="Times New Roman"/>
                <a:cs typeface="Times New Roman"/>
              </a:rPr>
              <a:t>2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3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      </a:t>
            </a:r>
            <a:r>
              <a:rPr dirty="0" smtClean="0" sz="700" spc="118" b="1">
                <a:solidFill>
                  <a:srgbClr val="59BA99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0">
                <a:solidFill>
                  <a:srgbClr val="59BA99"/>
                </a:solidFill>
                <a:latin typeface="Arial"/>
                <a:cs typeface="Arial"/>
              </a:rPr>
              <a:t>+</a:t>
            </a:r>
            <a:r>
              <a:rPr dirty="0" smtClean="0" sz="800" spc="176">
                <a:solidFill>
                  <a:srgbClr val="59BA99"/>
                </a:solidFill>
                <a:latin typeface="Arial"/>
                <a:cs typeface="Arial"/>
              </a:rPr>
              <a:t> </a:t>
            </a:r>
            <a:r>
              <a:rPr dirty="0" smtClean="0" sz="600" spc="0">
                <a:solidFill>
                  <a:srgbClr val="59BA99"/>
                </a:solidFill>
                <a:latin typeface="Times New Roman"/>
                <a:cs typeface="Times New Roman"/>
              </a:rPr>
              <a:t>7)</a:t>
            </a:r>
            <a:r>
              <a:rPr dirty="0" smtClean="0" sz="600" spc="0">
                <a:solidFill>
                  <a:srgbClr val="59BA99"/>
                </a:solidFill>
                <a:latin typeface="Times New Roman"/>
                <a:cs typeface="Times New Roman"/>
              </a:rPr>
              <a:t>   </a:t>
            </a:r>
            <a:r>
              <a:rPr dirty="0" smtClean="0" sz="600" spc="149">
                <a:solidFill>
                  <a:srgbClr val="59BA99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-4" b="1">
                <a:solidFill>
                  <a:srgbClr val="59BA99"/>
                </a:solidFill>
                <a:latin typeface="Times New Roman"/>
                <a:cs typeface="Times New Roman"/>
              </a:rPr>
              <a:t>p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r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i</a:t>
            </a:r>
            <a:r>
              <a:rPr dirty="0" smtClean="0" sz="700" spc="-4" b="1">
                <a:solidFill>
                  <a:srgbClr val="59BA99"/>
                </a:solidFill>
                <a:latin typeface="Times New Roman"/>
                <a:cs typeface="Times New Roman"/>
              </a:rPr>
              <a:t>n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t</a:t>
            </a:r>
            <a:r>
              <a:rPr dirty="0" smtClean="0" sz="700" spc="-4" b="1">
                <a:solidFill>
                  <a:srgbClr val="59BA99"/>
                </a:solidFill>
                <a:latin typeface="Times New Roman"/>
                <a:cs typeface="Times New Roman"/>
              </a:rPr>
              <a:t>(</a:t>
            </a:r>
            <a:r>
              <a:rPr dirty="0" smtClean="0" sz="700" spc="-4" b="1">
                <a:solidFill>
                  <a:srgbClr val="59BA99"/>
                </a:solidFill>
                <a:latin typeface="Times New Roman"/>
                <a:cs typeface="Times New Roman"/>
              </a:rPr>
              <a:t>1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0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     </a:t>
            </a:r>
            <a:r>
              <a:rPr dirty="0" smtClean="0" sz="700" spc="74" b="1">
                <a:solidFill>
                  <a:srgbClr val="59BA99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 b="1">
                <a:solidFill>
                  <a:srgbClr val="75AF9C"/>
                </a:solidFill>
                <a:latin typeface="Times New Roman"/>
                <a:cs typeface="Times New Roman"/>
              </a:rPr>
              <a:t>-</a:t>
            </a:r>
            <a:r>
              <a:rPr dirty="0" smtClean="0" sz="700" spc="0" b="1">
                <a:solidFill>
                  <a:srgbClr val="75AF9C"/>
                </a:solidFill>
                <a:latin typeface="Times New Roman"/>
                <a:cs typeface="Times New Roman"/>
              </a:rPr>
              <a:t>   </a:t>
            </a:r>
            <a:r>
              <a:rPr dirty="0" smtClean="0" sz="700" spc="145" b="1">
                <a:solidFill>
                  <a:srgbClr val="75AF9C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6)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  </a:t>
            </a:r>
            <a:r>
              <a:rPr dirty="0" smtClean="0" sz="700" spc="161" b="1">
                <a:solidFill>
                  <a:srgbClr val="59BA99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p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r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i</a:t>
            </a:r>
            <a:r>
              <a:rPr dirty="0" smtClean="0" sz="700" spc="-4" b="1">
                <a:solidFill>
                  <a:srgbClr val="59BA99"/>
                </a:solidFill>
                <a:latin typeface="Times New Roman"/>
                <a:cs typeface="Times New Roman"/>
              </a:rPr>
              <a:t>n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t</a:t>
            </a:r>
            <a:r>
              <a:rPr dirty="0" smtClean="0" sz="700" spc="-4" b="1">
                <a:solidFill>
                  <a:srgbClr val="59BA99"/>
                </a:solidFill>
                <a:latin typeface="Times New Roman"/>
                <a:cs typeface="Times New Roman"/>
              </a:rPr>
              <a:t>(</a:t>
            </a:r>
            <a:r>
              <a:rPr dirty="0" smtClean="0" sz="700" spc="-4" b="1">
                <a:solidFill>
                  <a:srgbClr val="59BA99"/>
                </a:solidFill>
                <a:latin typeface="Times New Roman"/>
                <a:cs typeface="Times New Roman"/>
              </a:rPr>
              <a:t>1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2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      </a:t>
            </a:r>
            <a:r>
              <a:rPr dirty="0" smtClean="0" sz="700" spc="112" b="1">
                <a:solidFill>
                  <a:srgbClr val="59BA99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0" b="1">
                <a:solidFill>
                  <a:srgbClr val="59BA99"/>
                </a:solidFill>
                <a:latin typeface="Arial"/>
                <a:cs typeface="Arial"/>
              </a:rPr>
              <a:t>+</a:t>
            </a:r>
            <a:r>
              <a:rPr dirty="0" smtClean="0" sz="800" spc="125" b="1">
                <a:solidFill>
                  <a:srgbClr val="59BA99"/>
                </a:solidFill>
                <a:latin typeface="Arial"/>
                <a:cs typeface="Arial"/>
              </a:rPr>
              <a:t> </a:t>
            </a:r>
            <a:r>
              <a:rPr dirty="0" smtClean="0" sz="700" spc="-4" b="1">
                <a:solidFill>
                  <a:srgbClr val="59BA99"/>
                </a:solidFill>
                <a:latin typeface="Times New Roman"/>
                <a:cs typeface="Times New Roman"/>
              </a:rPr>
              <a:t>3</a:t>
            </a:r>
            <a:r>
              <a:rPr dirty="0" smtClean="0" sz="700" spc="-4" b="1">
                <a:solidFill>
                  <a:srgbClr val="59BA99"/>
                </a:solidFill>
                <a:latin typeface="Times New Roman"/>
                <a:cs typeface="Times New Roman"/>
              </a:rPr>
              <a:t>8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)</a:t>
            </a:r>
            <a:r>
              <a:rPr dirty="0" smtClean="0" sz="700" spc="0" b="1">
                <a:solidFill>
                  <a:srgbClr val="59BA99"/>
                </a:solidFill>
                <a:latin typeface="Times New Roman"/>
                <a:cs typeface="Times New Roman"/>
              </a:rPr>
              <a:t>      </a:t>
            </a:r>
            <a:r>
              <a:rPr dirty="0" smtClean="0" sz="700" spc="7" b="1">
                <a:solidFill>
                  <a:srgbClr val="59BA99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71">
                <a:solidFill>
                  <a:srgbClr val="70707C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65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58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57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71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6">
                <a:solidFill>
                  <a:srgbClr val="70707C"/>
                </a:solidFill>
                <a:latin typeface="Times New Roman"/>
                <a:cs typeface="Times New Roman"/>
              </a:rPr>
              <a:t>'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04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9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9">
                <a:solidFill>
                  <a:srgbClr val="70707C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4">
                <a:solidFill>
                  <a:srgbClr val="70707C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4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0">
                <a:solidFill>
                  <a:srgbClr val="70707C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219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9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4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0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0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59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60">
                <a:solidFill>
                  <a:srgbClr val="70707C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60">
                <a:solidFill>
                  <a:srgbClr val="70707C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60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55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60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17">
                <a:solidFill>
                  <a:srgbClr val="70707C"/>
                </a:solidFill>
                <a:latin typeface="Times New Roman"/>
                <a:cs typeface="Times New Roman"/>
              </a:rPr>
              <a:t>'</a:t>
            </a:r>
            <a:r>
              <a:rPr dirty="0" smtClean="0" sz="1000" spc="37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28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30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9">
                <a:solidFill>
                  <a:srgbClr val="70707C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74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59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  <a:p>
            <a:pPr marL="12700" marR="19050">
              <a:lnSpc>
                <a:spcPct val="95825"/>
              </a:lnSpc>
              <a:spcBef>
                <a:spcPts val="424"/>
              </a:spcBef>
            </a:pPr>
            <a:r>
              <a:rPr dirty="0" smtClean="0" sz="1000" spc="18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18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8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18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8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8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8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8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8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8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8" b="1">
                <a:solidFill>
                  <a:srgbClr val="565767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8" b="1">
                <a:solidFill>
                  <a:srgbClr val="565767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18" b="1">
                <a:solidFill>
                  <a:srgbClr val="565767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18" b="1">
                <a:solidFill>
                  <a:srgbClr val="565767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8" b="1">
                <a:solidFill>
                  <a:srgbClr val="565767"/>
                </a:solidFill>
                <a:latin typeface="Times New Roman"/>
                <a:cs typeface="Times New Roman"/>
              </a:rPr>
              <a:t>ax</a:t>
            </a:r>
            <a:r>
              <a:rPr dirty="0" smtClean="0" sz="1000" spc="18" b="1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8" b="1">
                <a:solidFill>
                  <a:srgbClr val="565767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8" b="1">
                <a:solidFill>
                  <a:srgbClr val="565767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18" b="1">
                <a:solidFill>
                  <a:srgbClr val="565767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18" b="1">
                <a:solidFill>
                  <a:srgbClr val="565767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8" b="1">
                <a:solidFill>
                  <a:srgbClr val="565767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18" b="1">
                <a:solidFill>
                  <a:srgbClr val="565767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3827" y="7261266"/>
            <a:ext cx="77343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-90">
                <a:solidFill>
                  <a:srgbClr val="565767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88795" y="7261266"/>
            <a:ext cx="4938734" cy="32004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v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k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 b="1">
                <a:solidFill>
                  <a:srgbClr val="565767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2" b="1">
                <a:solidFill>
                  <a:srgbClr val="565767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2" b="1">
                <a:solidFill>
                  <a:srgbClr val="565767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2" b="1">
                <a:solidFill>
                  <a:srgbClr val="565767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2" b="1">
                <a:solidFill>
                  <a:srgbClr val="878790"/>
                </a:solidFill>
                <a:latin typeface="Times New Roman"/>
                <a:cs typeface="Times New Roman"/>
              </a:rPr>
              <a:t>.</a:t>
            </a:r>
            <a:r>
              <a:rPr dirty="0" smtClean="0" sz="1000" spc="32" b="1">
                <a:solidFill>
                  <a:srgbClr val="87879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 b="1">
                <a:solidFill>
                  <a:srgbClr val="87879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f</a:t>
            </a:r>
            <a:endParaRPr sz="1000">
              <a:latin typeface="Times New Roman"/>
              <a:cs typeface="Times New Roman"/>
            </a:endParaRPr>
          </a:p>
          <a:p>
            <a:pPr marL="15747" marR="19050">
              <a:lnSpc>
                <a:spcPct val="95825"/>
              </a:lnSpc>
              <a:spcBef>
                <a:spcPts val="114"/>
              </a:spcBef>
            </a:pP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k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 b="1">
                <a:solidFill>
                  <a:srgbClr val="565767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1" b="1">
                <a:solidFill>
                  <a:srgbClr val="565767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1" b="1">
                <a:solidFill>
                  <a:srgbClr val="565767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1" b="1">
                <a:solidFill>
                  <a:srgbClr val="565767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1" b="1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 b="1">
                <a:solidFill>
                  <a:srgbClr val="565767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1" b="1">
                <a:solidFill>
                  <a:srgbClr val="565767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1" b="1">
                <a:solidFill>
                  <a:srgbClr val="56576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 b="1">
                <a:solidFill>
                  <a:srgbClr val="565767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1" b="1">
                <a:solidFill>
                  <a:srgbClr val="565767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1" b="1">
                <a:solidFill>
                  <a:srgbClr val="565767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1" b="1">
                <a:solidFill>
                  <a:srgbClr val="565767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1" b="1">
                <a:solidFill>
                  <a:srgbClr val="565767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7556500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0844" y="1088711"/>
            <a:ext cx="831535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dirty="0" smtClean="0" sz="1500" spc="-87" b="1">
                <a:solidFill>
                  <a:srgbClr val="4B4F60"/>
                </a:solidFill>
                <a:latin typeface="Arial"/>
                <a:cs typeface="Arial"/>
              </a:rPr>
              <a:t>C</a:t>
            </a:r>
            <a:r>
              <a:rPr dirty="0" smtClean="0" sz="1500" spc="-87" b="1">
                <a:solidFill>
                  <a:srgbClr val="4B4F60"/>
                </a:solidFill>
                <a:latin typeface="Arial"/>
                <a:cs typeface="Arial"/>
              </a:rPr>
              <a:t>o</a:t>
            </a:r>
            <a:r>
              <a:rPr dirty="0" smtClean="0" sz="1500" spc="-87" b="1">
                <a:solidFill>
                  <a:srgbClr val="4B4F60"/>
                </a:solidFill>
                <a:latin typeface="Arial"/>
                <a:cs typeface="Arial"/>
              </a:rPr>
              <a:t>n</a:t>
            </a:r>
            <a:r>
              <a:rPr dirty="0" smtClean="0" sz="1500" spc="-87" b="1">
                <a:solidFill>
                  <a:srgbClr val="4B4F60"/>
                </a:solidFill>
                <a:latin typeface="Arial"/>
                <a:cs typeface="Arial"/>
              </a:rPr>
              <a:t>c</a:t>
            </a:r>
            <a:r>
              <a:rPr dirty="0" smtClean="0" sz="1500" spc="-87" b="1">
                <a:solidFill>
                  <a:srgbClr val="4B4F60"/>
                </a:solidFill>
                <a:latin typeface="Arial"/>
                <a:cs typeface="Arial"/>
              </a:rPr>
              <a:t>e</a:t>
            </a:r>
            <a:r>
              <a:rPr dirty="0" smtClean="0" sz="1500" spc="-87" b="1">
                <a:solidFill>
                  <a:srgbClr val="4B4F60"/>
                </a:solidFill>
                <a:latin typeface="Arial"/>
                <a:cs typeface="Arial"/>
              </a:rPr>
              <a:t>p</a:t>
            </a:r>
            <a:r>
              <a:rPr dirty="0" smtClean="0" sz="1500" spc="-87" b="1">
                <a:solidFill>
                  <a:srgbClr val="4B4F60"/>
                </a:solidFill>
                <a:latin typeface="Arial"/>
                <a:cs typeface="Arial"/>
              </a:rPr>
              <a:t>t</a:t>
            </a:r>
            <a:r>
              <a:rPr dirty="0" smtClean="0" sz="1500" spc="-87" b="1">
                <a:solidFill>
                  <a:srgbClr val="4B4F60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7732" y="1481183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4B4F60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2700" y="1481183"/>
            <a:ext cx="3137952" cy="3937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algn="ctr">
              <a:lnSpc>
                <a:spcPts val="1225"/>
              </a:lnSpc>
            </a:pP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6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51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5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6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28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1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223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38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60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29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93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8" b="1">
                <a:solidFill>
                  <a:srgbClr val="4B4F60"/>
                </a:solidFill>
                <a:latin typeface="Times New Roman"/>
                <a:cs typeface="Times New Roman"/>
              </a:rPr>
              <a:t>k</a:t>
            </a:r>
            <a:r>
              <a:rPr dirty="0" smtClean="0" sz="1000" spc="10" b="1">
                <a:solidFill>
                  <a:srgbClr val="4B4F6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25" b="1">
                <a:solidFill>
                  <a:srgbClr val="4B4F60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-112" b="1">
                <a:solidFill>
                  <a:srgbClr val="6B6D77"/>
                </a:solidFill>
                <a:latin typeface="Times New Roman"/>
                <a:cs typeface="Times New Roman"/>
              </a:rPr>
              <a:t>.</a:t>
            </a:r>
            <a:r>
              <a:rPr dirty="0" smtClean="0" sz="1000" spc="0" b="1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34" b="1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30" b="1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-55" b="1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-25" b="1">
                <a:solidFill>
                  <a:srgbClr val="6B6D77"/>
                </a:solidFill>
                <a:latin typeface="Times New Roman"/>
                <a:cs typeface="Times New Roman"/>
              </a:rPr>
              <a:t>   </a:t>
            </a:r>
            <a:r>
              <a:rPr dirty="0" smtClean="0" sz="1000" spc="35" b="1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-72" b="1">
                <a:solidFill>
                  <a:srgbClr val="5DBF9E"/>
                </a:solidFill>
                <a:latin typeface="Times New Roman"/>
                <a:cs typeface="Times New Roman"/>
              </a:rPr>
              <a:t>'</a:t>
            </a:r>
            <a:r>
              <a:rPr dirty="0" smtClean="0" sz="700" spc="59" b="1">
                <a:solidFill>
                  <a:srgbClr val="5DBF9E"/>
                </a:solidFill>
                <a:latin typeface="Times New Roman"/>
                <a:cs typeface="Times New Roman"/>
              </a:rPr>
              <a:t>4</a:t>
            </a:r>
            <a:r>
              <a:rPr dirty="0" smtClean="0" sz="700" spc="250" b="1">
                <a:solidFill>
                  <a:srgbClr val="5DBF9E"/>
                </a:solidFill>
                <a:latin typeface="Times New Roman"/>
                <a:cs typeface="Times New Roman"/>
              </a:rPr>
              <a:t>+</a:t>
            </a:r>
            <a:r>
              <a:rPr dirty="0" smtClean="0" sz="700" spc="-23" b="1">
                <a:solidFill>
                  <a:srgbClr val="5DBF9E"/>
                </a:solidFill>
                <a:latin typeface="Times New Roman"/>
                <a:cs typeface="Times New Roman"/>
              </a:rPr>
              <a:t>:</a:t>
            </a:r>
            <a:endParaRPr sz="700">
              <a:latin typeface="Times New Roman"/>
              <a:cs typeface="Times New Roman"/>
            </a:endParaRPr>
          </a:p>
          <a:p>
            <a:pPr marL="65722" marR="43915" algn="ctr">
              <a:lnSpc>
                <a:spcPct val="95825"/>
              </a:lnSpc>
              <a:spcBef>
                <a:spcPts val="473"/>
              </a:spcBef>
            </a:pPr>
            <a:r>
              <a:rPr dirty="0" smtClean="0" sz="700" spc="99" b="1">
                <a:solidFill>
                  <a:srgbClr val="5DBF9E"/>
                </a:solidFill>
                <a:latin typeface="Times New Roman"/>
                <a:cs typeface="Times New Roman"/>
              </a:rPr>
              <a:t>4</a:t>
            </a:r>
            <a:r>
              <a:rPr dirty="0" smtClean="0" sz="700" spc="78" b="1">
                <a:solidFill>
                  <a:srgbClr val="5DBF9E"/>
                </a:solidFill>
                <a:latin typeface="Times New Roman"/>
                <a:cs typeface="Times New Roman"/>
              </a:rPr>
              <a:t>+</a:t>
            </a:r>
            <a:r>
              <a:rPr dirty="0" smtClean="0" sz="700" spc="34" b="1">
                <a:solidFill>
                  <a:srgbClr val="5DBF9E"/>
                </a:solidFill>
                <a:latin typeface="Times New Roman"/>
                <a:cs typeface="Times New Roman"/>
              </a:rPr>
              <a:t>     </a:t>
            </a:r>
            <a:r>
              <a:rPr dirty="0" smtClean="0" sz="700" spc="149" b="1">
                <a:solidFill>
                  <a:srgbClr val="5DBF9E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7">
                <a:solidFill>
                  <a:srgbClr val="6B6D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61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79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09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47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3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24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36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38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9" b="1">
                <a:solidFill>
                  <a:srgbClr val="5DBF9E"/>
                </a:solidFill>
                <a:latin typeface="Times New Roman"/>
                <a:cs typeface="Times New Roman"/>
              </a:rPr>
              <a:t>4</a:t>
            </a:r>
            <a:r>
              <a:rPr dirty="0" smtClean="0" sz="700" spc="9" b="1">
                <a:solidFill>
                  <a:srgbClr val="5DBF9E"/>
                </a:solidFill>
                <a:latin typeface="Times New Roman"/>
                <a:cs typeface="Times New Roman"/>
              </a:rPr>
              <a:t>4</a:t>
            </a:r>
            <a:r>
              <a:rPr dirty="0" smtClean="0" sz="700" spc="14" b="1">
                <a:solidFill>
                  <a:srgbClr val="5DBF9E"/>
                </a:solidFill>
                <a:latin typeface="Times New Roman"/>
                <a:cs typeface="Times New Roman"/>
              </a:rPr>
              <a:t>3</a:t>
            </a:r>
            <a:r>
              <a:rPr dirty="0" smtClean="0" sz="700" spc="0" b="1">
                <a:solidFill>
                  <a:srgbClr val="5DBF9E"/>
                </a:solidFill>
                <a:latin typeface="Times New Roman"/>
                <a:cs typeface="Times New Roman"/>
              </a:rPr>
              <a:t>3</a:t>
            </a:r>
            <a:r>
              <a:rPr dirty="0" smtClean="0" sz="700" spc="0" b="1">
                <a:solidFill>
                  <a:srgbClr val="5DBF9E"/>
                </a:solidFill>
                <a:latin typeface="Times New Roman"/>
                <a:cs typeface="Times New Roman"/>
              </a:rPr>
              <a:t>    </a:t>
            </a:r>
            <a:r>
              <a:rPr dirty="0" smtClean="0" sz="700" spc="20" b="1">
                <a:solidFill>
                  <a:srgbClr val="5DBF9E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-82" b="1">
                <a:solidFill>
                  <a:srgbClr val="6B6D77"/>
                </a:solidFill>
                <a:latin typeface="Times New Roman"/>
                <a:cs typeface="Times New Roman"/>
              </a:rPr>
              <a:t>.</a:t>
            </a:r>
            <a:r>
              <a:rPr dirty="0" smtClean="0" sz="700" spc="-82" b="1">
                <a:solidFill>
                  <a:srgbClr val="6B6D77"/>
                </a:solidFill>
                <a:latin typeface="Times New Roman"/>
                <a:cs typeface="Times New Roman"/>
              </a:rPr>
              <a:t>   </a:t>
            </a:r>
            <a:r>
              <a:rPr dirty="0" smtClean="0" sz="700" spc="-44" b="1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17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52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6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8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7">
                <a:solidFill>
                  <a:srgbClr val="6B6D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23">
                <a:solidFill>
                  <a:srgbClr val="6B6D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6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37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98">
                <a:solidFill>
                  <a:srgbClr val="6B6D77"/>
                </a:solidFill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7859" y="1481183"/>
            <a:ext cx="1804034" cy="3937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70612" marR="20954">
              <a:lnSpc>
                <a:spcPts val="1225"/>
              </a:lnSpc>
            </a:pPr>
            <a:r>
              <a:rPr dirty="0" smtClean="0" sz="700" spc="9" b="1">
                <a:solidFill>
                  <a:srgbClr val="5DBF9E"/>
                </a:solidFill>
                <a:latin typeface="Times New Roman"/>
                <a:cs typeface="Times New Roman"/>
              </a:rPr>
              <a:t>4</a:t>
            </a:r>
            <a:r>
              <a:rPr dirty="0" smtClean="0" sz="700" spc="9" b="1">
                <a:solidFill>
                  <a:srgbClr val="5DBF9E"/>
                </a:solidFill>
                <a:latin typeface="Times New Roman"/>
                <a:cs typeface="Times New Roman"/>
              </a:rPr>
              <a:t>4</a:t>
            </a:r>
            <a:r>
              <a:rPr dirty="0" smtClean="0" sz="700" spc="14" b="1">
                <a:solidFill>
                  <a:srgbClr val="5DBF9E"/>
                </a:solidFill>
                <a:latin typeface="Times New Roman"/>
                <a:cs typeface="Times New Roman"/>
              </a:rPr>
              <a:t>3</a:t>
            </a:r>
            <a:r>
              <a:rPr dirty="0" smtClean="0" sz="700" spc="0" b="1">
                <a:solidFill>
                  <a:srgbClr val="5DBF9E"/>
                </a:solidFill>
                <a:latin typeface="Times New Roman"/>
                <a:cs typeface="Times New Roman"/>
              </a:rPr>
              <a:t>3</a:t>
            </a:r>
            <a:r>
              <a:rPr dirty="0" smtClean="0" sz="700" spc="0" b="1">
                <a:solidFill>
                  <a:srgbClr val="5DBF9E"/>
                </a:solidFill>
                <a:latin typeface="Times New Roman"/>
                <a:cs typeface="Times New Roman"/>
              </a:rPr>
              <a:t>    </a:t>
            </a:r>
            <a:r>
              <a:rPr dirty="0" smtClean="0" sz="700" spc="20" b="1">
                <a:solidFill>
                  <a:srgbClr val="5DBF9E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3">
                <a:solidFill>
                  <a:srgbClr val="6B6D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220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1">
                <a:solidFill>
                  <a:srgbClr val="6B6D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242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57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73"/>
              </a:spcBef>
            </a:pPr>
            <a:r>
              <a:rPr dirty="0" smtClean="0" sz="700" spc="-72" b="1">
                <a:solidFill>
                  <a:srgbClr val="5DBF9E"/>
                </a:solidFill>
                <a:latin typeface="Times New Roman"/>
                <a:cs typeface="Times New Roman"/>
              </a:rPr>
              <a:t>'</a:t>
            </a:r>
            <a:r>
              <a:rPr dirty="0" smtClean="0" sz="700" spc="59" b="1">
                <a:solidFill>
                  <a:srgbClr val="5DBF9E"/>
                </a:solidFill>
                <a:latin typeface="Times New Roman"/>
                <a:cs typeface="Times New Roman"/>
              </a:rPr>
              <a:t>4</a:t>
            </a:r>
            <a:r>
              <a:rPr dirty="0" smtClean="0" sz="700" spc="57" b="1">
                <a:solidFill>
                  <a:srgbClr val="5DBF9E"/>
                </a:solidFill>
                <a:latin typeface="Times New Roman"/>
                <a:cs typeface="Times New Roman"/>
              </a:rPr>
              <a:t>+</a:t>
            </a:r>
            <a:r>
              <a:rPr dirty="0" smtClean="0" sz="700" spc="-2" b="1">
                <a:solidFill>
                  <a:srgbClr val="5DBF9E"/>
                </a:solidFill>
                <a:latin typeface="Times New Roman"/>
                <a:cs typeface="Times New Roman"/>
              </a:rPr>
              <a:t>'</a:t>
            </a:r>
            <a:r>
              <a:rPr dirty="0" smtClean="0" sz="700" spc="-46" b="1">
                <a:solidFill>
                  <a:srgbClr val="5DBF9E"/>
                </a:solidFill>
                <a:latin typeface="Times New Roman"/>
                <a:cs typeface="Times New Roman"/>
              </a:rPr>
              <a:t>:</a:t>
            </a:r>
            <a:r>
              <a:rPr dirty="0" smtClean="0" sz="700" spc="0" b="1">
                <a:solidFill>
                  <a:srgbClr val="5DBF9E"/>
                </a:solidFill>
                <a:latin typeface="Times New Roman"/>
                <a:cs typeface="Times New Roman"/>
              </a:rPr>
              <a:t>     </a:t>
            </a:r>
            <a:r>
              <a:rPr dirty="0" smtClean="0" sz="700" spc="84" b="1">
                <a:solidFill>
                  <a:srgbClr val="5DBF9E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9" b="1">
                <a:solidFill>
                  <a:srgbClr val="5DBF9E"/>
                </a:solidFill>
                <a:latin typeface="Times New Roman"/>
                <a:cs typeface="Times New Roman"/>
              </a:rPr>
              <a:t>4</a:t>
            </a:r>
            <a:r>
              <a:rPr dirty="0" smtClean="0" sz="700" spc="14" b="1">
                <a:solidFill>
                  <a:srgbClr val="5DBF9E"/>
                </a:solidFill>
                <a:latin typeface="Times New Roman"/>
                <a:cs typeface="Times New Roman"/>
              </a:rPr>
              <a:t>4</a:t>
            </a:r>
            <a:r>
              <a:rPr dirty="0" smtClean="0" sz="700" spc="14" b="1">
                <a:solidFill>
                  <a:srgbClr val="5DBF9E"/>
                </a:solidFill>
                <a:latin typeface="Times New Roman"/>
                <a:cs typeface="Times New Roman"/>
              </a:rPr>
              <a:t>3</a:t>
            </a:r>
            <a:r>
              <a:rPr dirty="0" smtClean="0" sz="700" spc="0" b="1">
                <a:solidFill>
                  <a:srgbClr val="5DBF9E"/>
                </a:solidFill>
                <a:latin typeface="Times New Roman"/>
                <a:cs typeface="Times New Roman"/>
              </a:rPr>
              <a:t>3</a:t>
            </a:r>
            <a:r>
              <a:rPr dirty="0" smtClean="0" sz="700" spc="0" b="1">
                <a:solidFill>
                  <a:srgbClr val="5DBF9E"/>
                </a:solidFill>
                <a:latin typeface="Times New Roman"/>
                <a:cs typeface="Times New Roman"/>
              </a:rPr>
              <a:t>     </a:t>
            </a:r>
            <a:r>
              <a:rPr dirty="0" smtClean="0" sz="700" spc="82" b="1">
                <a:solidFill>
                  <a:srgbClr val="5DBF9E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35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0" b="1">
                <a:solidFill>
                  <a:srgbClr val="4B4F60"/>
                </a:solidFill>
                <a:latin typeface="Times New Roman"/>
                <a:cs typeface="Times New Roman"/>
              </a:rPr>
              <a:t>k</a:t>
            </a:r>
            <a:r>
              <a:rPr dirty="0" smtClean="0" sz="1000" spc="10" b="1">
                <a:solidFill>
                  <a:srgbClr val="4B4F6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25" b="1">
                <a:solidFill>
                  <a:srgbClr val="4B4F60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145" b="1">
                <a:solidFill>
                  <a:srgbClr val="4B4F60"/>
                </a:solidFill>
                <a:latin typeface="Times New Roman"/>
                <a:cs typeface="Times New Roman"/>
              </a:rPr>
              <a:t>-</a:t>
            </a:r>
            <a:r>
              <a:rPr dirty="0" smtClean="0" sz="1000" spc="100" b="1">
                <a:solidFill>
                  <a:srgbClr val="4B4F60"/>
                </a:solidFill>
                <a:latin typeface="Times New Roman"/>
                <a:cs typeface="Times New Roman"/>
              </a:rPr>
              <a:t>v</a:t>
            </a:r>
            <a:r>
              <a:rPr dirty="0" smtClean="0" sz="1000" spc="4" b="1">
                <a:solidFill>
                  <a:srgbClr val="4B4F60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6" b="1">
                <a:solidFill>
                  <a:srgbClr val="4B4F60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18" b="1">
                <a:solidFill>
                  <a:srgbClr val="4B4F60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16" b="1">
                <a:solidFill>
                  <a:srgbClr val="4B4F6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04" b="1">
                <a:solidFill>
                  <a:srgbClr val="4B4F6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2" b="1">
                <a:solidFill>
                  <a:srgbClr val="4B4F60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29" b="1">
                <a:solidFill>
                  <a:srgbClr val="4B4F60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6" b="1">
                <a:solidFill>
                  <a:srgbClr val="4B4F60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10" b="1">
                <a:solidFill>
                  <a:srgbClr val="4B4F60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-89" b="1">
                <a:solidFill>
                  <a:srgbClr val="6B6D77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7731" y="1974959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4B4F60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6603" y="1974959"/>
            <a:ext cx="5046599" cy="2027428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21844" marR="11396">
              <a:lnSpc>
                <a:spcPts val="1225"/>
              </a:lnSpc>
            </a:pP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: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  <a:p>
            <a:pPr marL="21843" marR="80170" indent="0">
              <a:lnSpc>
                <a:spcPts val="1264"/>
              </a:lnSpc>
            </a:pP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4B4F60"/>
                </a:solidFill>
                <a:latin typeface="Times New Roman"/>
                <a:cs typeface="Times New Roman"/>
              </a:rPr>
              <a:t>.</a:t>
            </a:r>
            <a:r>
              <a:rPr dirty="0" smtClean="0" sz="1100" spc="4">
                <a:solidFill>
                  <a:srgbClr val="4B4F6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4B4F6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ry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'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.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B6D77"/>
                </a:solidFill>
                <a:latin typeface="Times New Roman"/>
                <a:cs typeface="Times New Roman"/>
              </a:rPr>
              <a:t>r.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681"/>
              </a:spcBef>
            </a:pPr>
            <a:r>
              <a:rPr dirty="0" smtClean="0" sz="1100" spc="-39">
                <a:solidFill>
                  <a:srgbClr val="6B6D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6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3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55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4">
                <a:solidFill>
                  <a:srgbClr val="6B6D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1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0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02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36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48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78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6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6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53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77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8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1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8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6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3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80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57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83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9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15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4" b="1">
                <a:solidFill>
                  <a:srgbClr val="5DBF9E"/>
                </a:solidFill>
                <a:latin typeface="Times New Roman"/>
                <a:cs typeface="Times New Roman"/>
              </a:rPr>
              <a:t>i</a:t>
            </a:r>
            <a:r>
              <a:rPr dirty="0" smtClean="0" sz="700" spc="0" b="1">
                <a:solidFill>
                  <a:srgbClr val="5DBF9E"/>
                </a:solidFill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  <a:p>
            <a:pPr marL="21843" marR="11396">
              <a:lnSpc>
                <a:spcPct val="95825"/>
              </a:lnSpc>
              <a:spcBef>
                <a:spcPts val="535"/>
              </a:spcBef>
            </a:pPr>
            <a:r>
              <a:rPr dirty="0" smtClean="0" sz="1100" spc="-69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3">
                <a:solidFill>
                  <a:srgbClr val="6B6D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5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2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5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77">
                <a:solidFill>
                  <a:srgbClr val="4B4F6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6">
                <a:solidFill>
                  <a:srgbClr val="6B6D77"/>
                </a:solidFill>
                <a:latin typeface="Times New Roman"/>
                <a:cs typeface="Times New Roman"/>
              </a:rPr>
              <a:t>r.</a:t>
            </a:r>
            <a:r>
              <a:rPr dirty="0" smtClean="0" sz="1100" spc="7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43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4" b="1">
                <a:solidFill>
                  <a:srgbClr val="5DBF9E"/>
                </a:solidFill>
                <a:latin typeface="Times New Roman"/>
                <a:cs typeface="Times New Roman"/>
              </a:rPr>
              <a:t>i</a:t>
            </a:r>
            <a:r>
              <a:rPr dirty="0" smtClean="0" sz="700" spc="0" b="1">
                <a:solidFill>
                  <a:srgbClr val="5DBF9E"/>
                </a:solidFill>
                <a:latin typeface="Times New Roman"/>
                <a:cs typeface="Times New Roman"/>
              </a:rPr>
              <a:t>n</a:t>
            </a:r>
            <a:r>
              <a:rPr dirty="0" smtClean="0" sz="700" spc="0" b="1">
                <a:solidFill>
                  <a:srgbClr val="5DBF9E"/>
                </a:solidFill>
                <a:latin typeface="Times New Roman"/>
                <a:cs typeface="Times New Roman"/>
              </a:rPr>
              <a:t>     </a:t>
            </a:r>
            <a:r>
              <a:rPr dirty="0" smtClean="0" sz="700" spc="67" b="1">
                <a:solidFill>
                  <a:srgbClr val="5DBF9E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8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34">
                <a:solidFill>
                  <a:srgbClr val="6B6D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44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0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81">
                <a:solidFill>
                  <a:srgbClr val="6B6D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6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5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8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8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5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23">
                <a:solidFill>
                  <a:srgbClr val="6B6D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8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98">
                <a:solidFill>
                  <a:srgbClr val="6B6D77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1843" marR="154592" indent="-3048">
              <a:lnSpc>
                <a:spcPct val="98220"/>
              </a:lnSpc>
              <a:spcBef>
                <a:spcPts val="823"/>
              </a:spcBef>
            </a:pP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q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q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9" b="1">
                <a:solidFill>
                  <a:srgbClr val="6B6D77"/>
                </a:solidFill>
                <a:latin typeface="Times New Roman"/>
                <a:cs typeface="Times New Roman"/>
              </a:rPr>
              <a:t>.</a:t>
            </a:r>
            <a:r>
              <a:rPr dirty="0" smtClean="0" sz="1000" spc="9" b="1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9" b="1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q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4B4F6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q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q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cy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9" b="1">
                <a:solidFill>
                  <a:srgbClr val="4B4F60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9" b="1">
                <a:solidFill>
                  <a:srgbClr val="6B6D77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8795" indent="-6095">
              <a:lnSpc>
                <a:spcPts val="1630"/>
              </a:lnSpc>
              <a:spcBef>
                <a:spcPts val="451"/>
              </a:spcBef>
            </a:pP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-69">
                <a:solidFill>
                  <a:srgbClr val="6B6D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72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4">
                <a:solidFill>
                  <a:srgbClr val="6B6D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3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6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77">
                <a:solidFill>
                  <a:srgbClr val="4B4F6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5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2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8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70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0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18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29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77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8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73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8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">
                <a:solidFill>
                  <a:srgbClr val="6B6D77"/>
                </a:solidFill>
                <a:latin typeface="Times New Roman"/>
                <a:cs typeface="Times New Roman"/>
              </a:rPr>
              <a:t>ry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4">
                <a:solidFill>
                  <a:srgbClr val="6B6D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87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30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 b="1">
                <a:solidFill>
                  <a:srgbClr val="5DBF9E"/>
                </a:solidFill>
                <a:latin typeface="Times New Roman"/>
                <a:cs typeface="Times New Roman"/>
              </a:rPr>
              <a:t>f</a:t>
            </a:r>
            <a:r>
              <a:rPr dirty="0" smtClean="0" sz="700" spc="9" b="1">
                <a:solidFill>
                  <a:srgbClr val="5DBF9E"/>
                </a:solidFill>
                <a:latin typeface="Times New Roman"/>
                <a:cs typeface="Times New Roman"/>
              </a:rPr>
              <a:t>o</a:t>
            </a:r>
            <a:r>
              <a:rPr dirty="0" smtClean="0" sz="700" spc="0" b="1">
                <a:solidFill>
                  <a:srgbClr val="5DBF9E"/>
                </a:solidFill>
                <a:latin typeface="Times New Roman"/>
                <a:cs typeface="Times New Roman"/>
              </a:rPr>
              <a:t>r</a:t>
            </a:r>
            <a:r>
              <a:rPr dirty="0" smtClean="0" sz="700" spc="0" b="1">
                <a:solidFill>
                  <a:srgbClr val="5DBF9E"/>
                </a:solidFill>
                <a:latin typeface="Times New Roman"/>
                <a:cs typeface="Times New Roman"/>
              </a:rPr>
              <a:t>      </a:t>
            </a:r>
            <a:r>
              <a:rPr dirty="0" smtClean="0" sz="700" spc="4" b="1">
                <a:solidFill>
                  <a:srgbClr val="5DBF9E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0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1">
                <a:solidFill>
                  <a:srgbClr val="6B6D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75">
                <a:solidFill>
                  <a:srgbClr val="6B6D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125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3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87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33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82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39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39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55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5">
                <a:solidFill>
                  <a:srgbClr val="6B6D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70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6">
                <a:solidFill>
                  <a:srgbClr val="6B6D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6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53">
                <a:solidFill>
                  <a:srgbClr val="6B6D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77">
                <a:solidFill>
                  <a:srgbClr val="6B6D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8">
                <a:solidFill>
                  <a:srgbClr val="6B6D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">
                <a:solidFill>
                  <a:srgbClr val="6B6D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1">
                <a:solidFill>
                  <a:srgbClr val="6B6D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8">
                <a:solidFill>
                  <a:srgbClr val="6B6D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6">
                <a:solidFill>
                  <a:srgbClr val="6B6D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21">
                <a:solidFill>
                  <a:srgbClr val="6B6D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34">
                <a:solidFill>
                  <a:srgbClr val="6B6D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">
                <a:solidFill>
                  <a:srgbClr val="6B6D77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-29">
                <a:solidFill>
                  <a:srgbClr val="6B6D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">
                <a:solidFill>
                  <a:srgbClr val="6B6D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27">
                <a:solidFill>
                  <a:srgbClr val="6B6D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98">
                <a:solidFill>
                  <a:srgbClr val="6B6D77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7731" y="2724767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4B4F60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7731" y="3218543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4B4F60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7732" y="3630023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4B4F60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3891" y="4185479"/>
            <a:ext cx="1689608" cy="536236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 marR="20955">
              <a:lnSpc>
                <a:spcPts val="1635"/>
              </a:lnSpc>
            </a:pPr>
            <a:r>
              <a:rPr dirty="0" smtClean="0" sz="1500" spc="-86" b="1">
                <a:solidFill>
                  <a:srgbClr val="4B4F60"/>
                </a:solidFill>
                <a:latin typeface="Arial"/>
                <a:cs typeface="Arial"/>
              </a:rPr>
              <a:t>R</a:t>
            </a:r>
            <a:r>
              <a:rPr dirty="0" smtClean="0" sz="1500" spc="-86" b="1">
                <a:solidFill>
                  <a:srgbClr val="4B4F60"/>
                </a:solidFill>
                <a:latin typeface="Arial"/>
                <a:cs typeface="Arial"/>
              </a:rPr>
              <a:t>e</a:t>
            </a:r>
            <a:r>
              <a:rPr dirty="0" smtClean="0" sz="1500" spc="-86" b="1">
                <a:solidFill>
                  <a:srgbClr val="4B4F60"/>
                </a:solidFill>
                <a:latin typeface="Arial"/>
                <a:cs typeface="Arial"/>
              </a:rPr>
              <a:t>s</a:t>
            </a:r>
            <a:r>
              <a:rPr dirty="0" smtClean="0" sz="1500" spc="-86" b="1">
                <a:solidFill>
                  <a:srgbClr val="4B4F60"/>
                </a:solidFill>
                <a:latin typeface="Arial"/>
                <a:cs typeface="Arial"/>
              </a:rPr>
              <a:t>o</a:t>
            </a:r>
            <a:r>
              <a:rPr dirty="0" smtClean="0" sz="1500" spc="-86" b="1">
                <a:solidFill>
                  <a:srgbClr val="4B4F60"/>
                </a:solidFill>
                <a:latin typeface="Arial"/>
                <a:cs typeface="Arial"/>
              </a:rPr>
              <a:t>u</a:t>
            </a:r>
            <a:r>
              <a:rPr dirty="0" smtClean="0" sz="1500" spc="-86" b="1">
                <a:solidFill>
                  <a:srgbClr val="4B4F60"/>
                </a:solidFill>
                <a:latin typeface="Arial"/>
                <a:cs typeface="Arial"/>
              </a:rPr>
              <a:t>r</a:t>
            </a:r>
            <a:r>
              <a:rPr dirty="0" smtClean="0" sz="1500" spc="-86" b="1">
                <a:solidFill>
                  <a:srgbClr val="4B4F60"/>
                </a:solidFill>
                <a:latin typeface="Arial"/>
                <a:cs typeface="Arial"/>
              </a:rPr>
              <a:t>c</a:t>
            </a:r>
            <a:r>
              <a:rPr dirty="0" smtClean="0" sz="1500" spc="-86" b="1">
                <a:solidFill>
                  <a:srgbClr val="4B4F60"/>
                </a:solidFill>
                <a:latin typeface="Arial"/>
                <a:cs typeface="Arial"/>
              </a:rPr>
              <a:t>e</a:t>
            </a:r>
            <a:r>
              <a:rPr dirty="0" smtClean="0" sz="1500" spc="-86" b="1">
                <a:solidFill>
                  <a:srgbClr val="4B4F60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256539">
              <a:lnSpc>
                <a:spcPct val="95825"/>
              </a:lnSpc>
              <a:spcBef>
                <a:spcPts val="1165"/>
              </a:spcBef>
            </a:pPr>
            <a:r>
              <a:rPr dirty="0" smtClean="0" sz="1100" spc="-111">
                <a:solidFill>
                  <a:srgbClr val="4B4F60"/>
                </a:solidFill>
                <a:latin typeface="Times New Roman"/>
                <a:cs typeface="Times New Roman"/>
              </a:rPr>
              <a:t>•</a:t>
            </a:r>
            <a:r>
              <a:rPr dirty="0" smtClean="0" sz="1100" spc="-79">
                <a:solidFill>
                  <a:srgbClr val="4B4F60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69">
                <a:solidFill>
                  <a:srgbClr val="4B4F6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67">
                <a:solidFill>
                  <a:srgbClr val="5DBF9E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6">
                <a:solidFill>
                  <a:srgbClr val="5DBF9E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29">
                <a:solidFill>
                  <a:srgbClr val="5DBF9E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77">
                <a:solidFill>
                  <a:srgbClr val="5DBF9E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8">
                <a:solidFill>
                  <a:srgbClr val="5DBF9E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5DBF9E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73">
                <a:solidFill>
                  <a:srgbClr val="5DBF9E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5">
                <a:solidFill>
                  <a:srgbClr val="5DBF9E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2">
                <a:solidFill>
                  <a:srgbClr val="5DBF9E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8">
                <a:solidFill>
                  <a:srgbClr val="5DBF9E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8">
                <a:solidFill>
                  <a:srgbClr val="5DBF9E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4">
                <a:solidFill>
                  <a:srgbClr val="5DBF9E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69">
                <a:solidFill>
                  <a:srgbClr val="5DBF9E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5DBF9E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5DBF9E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78">
                <a:solidFill>
                  <a:srgbClr val="5DBF9E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0">
                <a:solidFill>
                  <a:srgbClr val="5DBF9E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77">
                <a:solidFill>
                  <a:srgbClr val="5DBF9E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29">
                <a:solidFill>
                  <a:srgbClr val="5DBF9E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1">
                <a:solidFill>
                  <a:srgbClr val="5DBF9E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9">
                <a:solidFill>
                  <a:srgbClr val="5DBF9E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76">
                <a:solidFill>
                  <a:srgbClr val="5DBF9E"/>
                </a:solidFill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98651" y="5380327"/>
            <a:ext cx="3153380" cy="114300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700" spc="1225">
                <a:solidFill>
                  <a:srgbClr val="4B4F60"/>
                </a:solidFill>
                <a:latin typeface="Arial"/>
                <a:cs typeface="Arial"/>
              </a:rPr>
              <a:t>•</a:t>
            </a:r>
            <a:r>
              <a:rPr dirty="0" smtClean="0" sz="700" spc="576">
                <a:solidFill>
                  <a:srgbClr val="4B4F60"/>
                </a:solidFill>
                <a:latin typeface="Arial"/>
                <a:cs typeface="Arial"/>
              </a:rPr>
              <a:t> </a:t>
            </a:r>
            <a:r>
              <a:rPr dirty="0" smtClean="0" sz="700" spc="-68">
                <a:solidFill>
                  <a:srgbClr val="31364B"/>
                </a:solidFill>
                <a:latin typeface="Arial"/>
                <a:cs typeface="Arial"/>
              </a:rPr>
              <a:t>T</a:t>
            </a:r>
            <a:r>
              <a:rPr dirty="0" smtClean="0" sz="700" spc="-2">
                <a:solidFill>
                  <a:srgbClr val="4B4F60"/>
                </a:solidFill>
                <a:latin typeface="Arial"/>
                <a:cs typeface="Arial"/>
              </a:rPr>
              <a:t>a</a:t>
            </a:r>
            <a:r>
              <a:rPr dirty="0" smtClean="0" sz="700" spc="11">
                <a:solidFill>
                  <a:srgbClr val="4B4F60"/>
                </a:solidFill>
                <a:latin typeface="Arial"/>
                <a:cs typeface="Arial"/>
              </a:rPr>
              <a:t>k</a:t>
            </a:r>
            <a:r>
              <a:rPr dirty="0" smtClean="0" sz="700" spc="-31">
                <a:solidFill>
                  <a:srgbClr val="4B4F60"/>
                </a:solidFill>
                <a:latin typeface="Arial"/>
                <a:cs typeface="Arial"/>
              </a:rPr>
              <a:t>e</a:t>
            </a:r>
            <a:r>
              <a:rPr dirty="0" smtClean="0" sz="700" spc="19">
                <a:solidFill>
                  <a:srgbClr val="4B4F60"/>
                </a:solidFill>
                <a:latin typeface="Arial"/>
                <a:cs typeface="Arial"/>
              </a:rPr>
              <a:t>a</a:t>
            </a:r>
            <a:r>
              <a:rPr dirty="0" smtClean="0" sz="700" spc="69">
                <a:solidFill>
                  <a:srgbClr val="4B4F60"/>
                </a:solidFill>
                <a:latin typeface="Arial"/>
                <a:cs typeface="Arial"/>
              </a:rPr>
              <a:t>w</a:t>
            </a:r>
            <a:r>
              <a:rPr dirty="0" smtClean="0" sz="700" spc="-2">
                <a:solidFill>
                  <a:srgbClr val="4B4F60"/>
                </a:solidFill>
                <a:latin typeface="Arial"/>
                <a:cs typeface="Arial"/>
              </a:rPr>
              <a:t>a</a:t>
            </a:r>
            <a:r>
              <a:rPr dirty="0" smtClean="0" sz="700" spc="35">
                <a:solidFill>
                  <a:srgbClr val="4B4F60"/>
                </a:solidFill>
                <a:latin typeface="Arial"/>
                <a:cs typeface="Arial"/>
              </a:rPr>
              <a:t>y</a:t>
            </a:r>
            <a:r>
              <a:rPr dirty="0" smtClean="0" sz="700" spc="-87">
                <a:solidFill>
                  <a:srgbClr val="4B4F60"/>
                </a:solidFill>
                <a:latin typeface="Arial"/>
                <a:cs typeface="Arial"/>
              </a:rPr>
              <a:t>s</a:t>
            </a:r>
            <a:r>
              <a:rPr dirty="0" smtClean="0" sz="700" spc="94">
                <a:solidFill>
                  <a:srgbClr val="4B4F6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B4F60"/>
                </a:solidFill>
                <a:latin typeface="Arial"/>
                <a:cs typeface="Arial"/>
              </a:rPr>
              <a:t>b</a:t>
            </a:r>
            <a:r>
              <a:rPr dirty="0" smtClean="0" sz="700" spc="0">
                <a:solidFill>
                  <a:srgbClr val="4B4F60"/>
                </a:solidFill>
                <a:latin typeface="Arial"/>
                <a:cs typeface="Arial"/>
              </a:rPr>
              <a:t>y</a:t>
            </a:r>
            <a:r>
              <a:rPr dirty="0" smtClean="0" sz="700" spc="95">
                <a:solidFill>
                  <a:srgbClr val="4B4F60"/>
                </a:solidFill>
                <a:latin typeface="Arial"/>
                <a:cs typeface="Arial"/>
              </a:rPr>
              <a:t> </a:t>
            </a:r>
            <a:r>
              <a:rPr dirty="0" smtClean="0" sz="700" spc="-75">
                <a:solidFill>
                  <a:srgbClr val="31364B"/>
                </a:solidFill>
                <a:latin typeface="Arial"/>
                <a:cs typeface="Arial"/>
              </a:rPr>
              <a:t>D</a:t>
            </a:r>
            <a:r>
              <a:rPr dirty="0" smtClean="0" sz="700" spc="19">
                <a:solidFill>
                  <a:srgbClr val="4B4F60"/>
                </a:solidFill>
                <a:latin typeface="Arial"/>
                <a:cs typeface="Arial"/>
              </a:rPr>
              <a:t>a</a:t>
            </a:r>
            <a:r>
              <a:rPr dirty="0" smtClean="0" sz="700" spc="115">
                <a:solidFill>
                  <a:srgbClr val="31364B"/>
                </a:solidFill>
                <a:latin typeface="Arial"/>
                <a:cs typeface="Arial"/>
              </a:rPr>
              <a:t>t</a:t>
            </a:r>
            <a:r>
              <a:rPr dirty="0" smtClean="0" sz="700" spc="-2">
                <a:solidFill>
                  <a:srgbClr val="4B4F60"/>
                </a:solidFill>
                <a:latin typeface="Arial"/>
                <a:cs typeface="Arial"/>
              </a:rPr>
              <a:t>a</a:t>
            </a:r>
            <a:r>
              <a:rPr dirty="0" smtClean="0" sz="700" spc="42">
                <a:solidFill>
                  <a:srgbClr val="31364B"/>
                </a:solidFill>
                <a:latin typeface="Arial"/>
                <a:cs typeface="Arial"/>
              </a:rPr>
              <a:t>q</a:t>
            </a:r>
            <a:r>
              <a:rPr dirty="0" smtClean="0" sz="700" spc="42">
                <a:solidFill>
                  <a:srgbClr val="31364B"/>
                </a:solidFill>
                <a:latin typeface="Arial"/>
                <a:cs typeface="Arial"/>
              </a:rPr>
              <a:t>u</a:t>
            </a:r>
            <a:r>
              <a:rPr dirty="0" smtClean="0" sz="700" spc="-2">
                <a:solidFill>
                  <a:srgbClr val="4B4F60"/>
                </a:solidFill>
                <a:latin typeface="Arial"/>
                <a:cs typeface="Arial"/>
              </a:rPr>
              <a:t>e</a:t>
            </a:r>
            <a:r>
              <a:rPr dirty="0" smtClean="0" sz="700" spc="-38">
                <a:solidFill>
                  <a:srgbClr val="4B4F60"/>
                </a:solidFill>
                <a:latin typeface="Arial"/>
                <a:cs typeface="Arial"/>
              </a:rPr>
              <a:t>s</a:t>
            </a:r>
            <a:r>
              <a:rPr dirty="0" smtClean="0" sz="700" spc="68">
                <a:solidFill>
                  <a:srgbClr val="31364B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31364B"/>
                </a:solidFill>
                <a:latin typeface="Arial"/>
                <a:cs typeface="Arial"/>
              </a:rPr>
              <a:t> </a:t>
            </a:r>
            <a:r>
              <a:rPr dirty="0" smtClean="0" sz="700" spc="-75">
                <a:solidFill>
                  <a:srgbClr val="31364B"/>
                </a:solidFill>
                <a:latin typeface="Arial"/>
                <a:cs typeface="Arial"/>
              </a:rPr>
              <a:t> </a:t>
            </a:r>
            <a:r>
              <a:rPr dirty="0" smtClean="0" sz="700" spc="-77">
                <a:solidFill>
                  <a:srgbClr val="31364B"/>
                </a:solidFill>
                <a:latin typeface="Arial"/>
                <a:cs typeface="Arial"/>
              </a:rPr>
              <a:t>L</a:t>
            </a:r>
            <a:r>
              <a:rPr dirty="0" smtClean="0" sz="700" spc="19">
                <a:solidFill>
                  <a:srgbClr val="4B4F60"/>
                </a:solidFill>
                <a:latin typeface="Arial"/>
                <a:cs typeface="Arial"/>
              </a:rPr>
              <a:t>a</a:t>
            </a:r>
            <a:r>
              <a:rPr dirty="0" smtClean="0" sz="700" spc="19">
                <a:solidFill>
                  <a:srgbClr val="31364B"/>
                </a:solidFill>
                <a:latin typeface="Arial"/>
                <a:cs typeface="Arial"/>
              </a:rPr>
              <a:t>b</a:t>
            </a:r>
            <a:r>
              <a:rPr dirty="0" smtClean="0" sz="700" spc="-38">
                <a:solidFill>
                  <a:srgbClr val="4B4F60"/>
                </a:solidFill>
                <a:latin typeface="Arial"/>
                <a:cs typeface="Arial"/>
              </a:rPr>
              <a:t>s</a:t>
            </a:r>
            <a:r>
              <a:rPr dirty="0" smtClean="0" sz="700" spc="-50">
                <a:solidFill>
                  <a:srgbClr val="4B4F60"/>
                </a:solidFill>
                <a:latin typeface="Arial"/>
                <a:cs typeface="Arial"/>
              </a:rPr>
              <a:t>,</a:t>
            </a:r>
            <a:r>
              <a:rPr dirty="0" smtClean="0" sz="700" spc="0">
                <a:solidFill>
                  <a:srgbClr val="4B4F60"/>
                </a:solidFill>
                <a:latin typeface="Arial"/>
                <a:cs typeface="Arial"/>
              </a:rPr>
              <a:t> </a:t>
            </a:r>
            <a:r>
              <a:rPr dirty="0" smtClean="0" sz="700" spc="-75">
                <a:solidFill>
                  <a:srgbClr val="4B4F60"/>
                </a:solidFill>
                <a:latin typeface="Arial"/>
                <a:cs typeface="Arial"/>
              </a:rPr>
              <a:t> </a:t>
            </a:r>
            <a:r>
              <a:rPr dirty="0" smtClean="0" sz="700" spc="-50">
                <a:solidFill>
                  <a:srgbClr val="31364B"/>
                </a:solidFill>
                <a:latin typeface="Arial"/>
                <a:cs typeface="Arial"/>
              </a:rPr>
              <a:t>I</a:t>
            </a:r>
            <a:r>
              <a:rPr dirty="0" smtClean="0" sz="700" spc="42">
                <a:solidFill>
                  <a:srgbClr val="31364B"/>
                </a:solidFill>
                <a:latin typeface="Arial"/>
                <a:cs typeface="Arial"/>
              </a:rPr>
              <a:t>n</a:t>
            </a:r>
            <a:r>
              <a:rPr dirty="0" smtClean="0" sz="700" spc="-21">
                <a:solidFill>
                  <a:srgbClr val="4B4F60"/>
                </a:solidFill>
                <a:latin typeface="Arial"/>
                <a:cs typeface="Arial"/>
              </a:rPr>
              <a:t>c.</a:t>
            </a:r>
            <a:r>
              <a:rPr dirty="0" smtClean="0" sz="700" spc="0">
                <a:solidFill>
                  <a:srgbClr val="4B4F60"/>
                </a:solidFill>
                <a:latin typeface="Arial"/>
                <a:cs typeface="Arial"/>
              </a:rPr>
              <a:t> </a:t>
            </a:r>
            <a:r>
              <a:rPr dirty="0" smtClean="0" sz="700" spc="-94">
                <a:solidFill>
                  <a:srgbClr val="4B4F60"/>
                </a:solidFill>
                <a:latin typeface="Arial"/>
                <a:cs typeface="Arial"/>
              </a:rPr>
              <a:t> </a:t>
            </a:r>
            <a:r>
              <a:rPr dirty="0" smtClean="0" sz="700" spc="50">
                <a:solidFill>
                  <a:srgbClr val="4B4F60"/>
                </a:solidFill>
                <a:latin typeface="Arial"/>
                <a:cs typeface="Arial"/>
              </a:rPr>
              <a:t>-</a:t>
            </a:r>
            <a:r>
              <a:rPr dirty="0" smtClean="0" sz="700" spc="108">
                <a:solidFill>
                  <a:srgbClr val="4B4F60"/>
                </a:solidFill>
                <a:latin typeface="Arial"/>
                <a:cs typeface="Arial"/>
              </a:rPr>
              <a:t>A</a:t>
            </a:r>
            <a:r>
              <a:rPr dirty="0" smtClean="0" sz="700" spc="33">
                <a:solidFill>
                  <a:srgbClr val="31364B"/>
                </a:solidFill>
                <a:latin typeface="Arial"/>
                <a:cs typeface="Arial"/>
              </a:rPr>
              <a:t>l</a:t>
            </a:r>
            <a:r>
              <a:rPr dirty="0" smtClean="0" sz="700" spc="33">
                <a:solidFill>
                  <a:srgbClr val="31364B"/>
                </a:solidFill>
                <a:latin typeface="Arial"/>
                <a:cs typeface="Arial"/>
              </a:rPr>
              <a:t>l</a:t>
            </a:r>
            <a:r>
              <a:rPr dirty="0" smtClean="0" sz="700" spc="103">
                <a:solidFill>
                  <a:srgbClr val="31364B"/>
                </a:solidFill>
                <a:latin typeface="Arial"/>
                <a:cs typeface="Arial"/>
              </a:rPr>
              <a:t> </a:t>
            </a:r>
            <a:r>
              <a:rPr dirty="0" smtClean="0" sz="700" spc="-18">
                <a:solidFill>
                  <a:srgbClr val="4B4F60"/>
                </a:solidFill>
                <a:latin typeface="Arial"/>
                <a:cs typeface="Arial"/>
              </a:rPr>
              <a:t>r</a:t>
            </a:r>
            <a:r>
              <a:rPr dirty="0" smtClean="0" sz="700" spc="11">
                <a:solidFill>
                  <a:srgbClr val="31364B"/>
                </a:solidFill>
                <a:latin typeface="Arial"/>
                <a:cs typeface="Arial"/>
              </a:rPr>
              <a:t>i</a:t>
            </a:r>
            <a:r>
              <a:rPr dirty="0" smtClean="0" sz="700" spc="42">
                <a:solidFill>
                  <a:srgbClr val="4B4F60"/>
                </a:solidFill>
                <a:latin typeface="Arial"/>
                <a:cs typeface="Arial"/>
              </a:rPr>
              <a:t>g</a:t>
            </a:r>
            <a:r>
              <a:rPr dirty="0" smtClean="0" sz="700" spc="19">
                <a:solidFill>
                  <a:srgbClr val="31364B"/>
                </a:solidFill>
                <a:latin typeface="Arial"/>
                <a:cs typeface="Arial"/>
              </a:rPr>
              <a:t>h</a:t>
            </a:r>
            <a:r>
              <a:rPr dirty="0" smtClean="0" sz="700" spc="140">
                <a:solidFill>
                  <a:srgbClr val="31364B"/>
                </a:solidFill>
                <a:latin typeface="Arial"/>
                <a:cs typeface="Arial"/>
              </a:rPr>
              <a:t>t</a:t>
            </a:r>
            <a:r>
              <a:rPr dirty="0" smtClean="0" sz="700" spc="-87">
                <a:solidFill>
                  <a:srgbClr val="4B4F60"/>
                </a:solidFill>
                <a:latin typeface="Arial"/>
                <a:cs typeface="Arial"/>
              </a:rPr>
              <a:t>s</a:t>
            </a:r>
            <a:r>
              <a:rPr dirty="0" smtClean="0" sz="700" spc="94">
                <a:solidFill>
                  <a:srgbClr val="4B4F60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B4F60"/>
                </a:solidFill>
                <a:latin typeface="Arial"/>
                <a:cs typeface="Arial"/>
              </a:rPr>
              <a:t>r</a:t>
            </a:r>
            <a:r>
              <a:rPr dirty="0" smtClean="0" sz="700" spc="4">
                <a:solidFill>
                  <a:srgbClr val="4B4F6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B4F60"/>
                </a:solidFill>
                <a:latin typeface="Arial"/>
                <a:cs typeface="Arial"/>
              </a:rPr>
              <a:t>s</a:t>
            </a:r>
            <a:r>
              <a:rPr dirty="0" smtClean="0" sz="700" spc="4">
                <a:solidFill>
                  <a:srgbClr val="4B4F6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B4F60"/>
                </a:solidFill>
                <a:latin typeface="Arial"/>
                <a:cs typeface="Arial"/>
              </a:rPr>
              <a:t>r</a:t>
            </a:r>
            <a:r>
              <a:rPr dirty="0" smtClean="0" sz="700" spc="4">
                <a:solidFill>
                  <a:srgbClr val="4B4F60"/>
                </a:solidFill>
                <a:latin typeface="Arial"/>
                <a:cs typeface="Arial"/>
              </a:rPr>
              <a:t>v</a:t>
            </a:r>
            <a:r>
              <a:rPr dirty="0" smtClean="0" sz="700" spc="4">
                <a:solidFill>
                  <a:srgbClr val="4B4F60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B4F60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4B4F60"/>
                </a:solidFill>
                <a:latin typeface="Arial"/>
                <a:cs typeface="Arial"/>
              </a:rPr>
              <a:t>    </a:t>
            </a:r>
            <a:r>
              <a:rPr dirty="0" smtClean="0" sz="700" spc="86">
                <a:solidFill>
                  <a:srgbClr val="4B4F60"/>
                </a:solidFill>
                <a:latin typeface="Arial"/>
                <a:cs typeface="Arial"/>
              </a:rPr>
              <a:t> </a:t>
            </a:r>
            <a:r>
              <a:rPr dirty="0" smtClean="0" sz="700" spc="2">
                <a:solidFill>
                  <a:srgbClr val="4B4F60"/>
                </a:solidFill>
                <a:latin typeface="Arial"/>
                <a:cs typeface="Arial"/>
              </a:rPr>
              <a:t>2</a:t>
            </a:r>
            <a:r>
              <a:rPr dirty="0" smtClean="0" sz="700" spc="7">
                <a:solidFill>
                  <a:srgbClr val="4B4F60"/>
                </a:solidFill>
                <a:latin typeface="Arial"/>
                <a:cs typeface="Arial"/>
              </a:rPr>
              <a:t>0</a:t>
            </a:r>
            <a:r>
              <a:rPr dirty="0" smtClean="0" sz="700" spc="7">
                <a:solidFill>
                  <a:srgbClr val="4B4F60"/>
                </a:solidFill>
                <a:latin typeface="Arial"/>
                <a:cs typeface="Arial"/>
              </a:rPr>
              <a:t>2</a:t>
            </a:r>
            <a:r>
              <a:rPr dirty="0" smtClean="0" sz="700" spc="2">
                <a:solidFill>
                  <a:srgbClr val="4B4F60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7556500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07796" y="944669"/>
            <a:ext cx="3752183" cy="507031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274827">
              <a:lnSpc>
                <a:spcPts val="2245"/>
              </a:lnSpc>
            </a:pP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F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u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n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c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t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i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o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n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s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: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 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 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F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u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n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d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a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m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e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n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t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a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l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s</a:t>
            </a:r>
            <a:r>
              <a:rPr dirty="0" smtClean="0" sz="2100" spc="89">
                <a:solidFill>
                  <a:srgbClr val="545667"/>
                </a:solidFill>
                <a:latin typeface="Arial"/>
                <a:cs typeface="Arial"/>
              </a:rPr>
              <a:t>:</a:t>
            </a:r>
            <a:endParaRPr sz="2100">
              <a:latin typeface="Arial"/>
              <a:cs typeface="Arial"/>
            </a:endParaRPr>
          </a:p>
          <a:p>
            <a:pPr marL="12700" marR="40004">
              <a:lnSpc>
                <a:spcPct val="95825"/>
              </a:lnSpc>
              <a:spcBef>
                <a:spcPts val="518"/>
              </a:spcBef>
            </a:pP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b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y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D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t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q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u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t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L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b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696B77"/>
                </a:solidFill>
                <a:latin typeface="Arial"/>
                <a:cs typeface="Arial"/>
              </a:rPr>
              <a:t>,</a:t>
            </a:r>
            <a:r>
              <a:rPr dirty="0" smtClean="0" sz="900" spc="-3">
                <a:solidFill>
                  <a:srgbClr val="696B77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696B77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I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n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c.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-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l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l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696B77"/>
                </a:solidFill>
                <a:latin typeface="Arial"/>
                <a:cs typeface="Arial"/>
              </a:rPr>
              <a:t>r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i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g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h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t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r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696B77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r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v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d</a:t>
            </a:r>
            <a:r>
              <a:rPr dirty="0" smtClean="0" sz="900" spc="-3">
                <a:solidFill>
                  <a:srgbClr val="696B77"/>
                </a:solidFill>
                <a:latin typeface="Arial"/>
                <a:cs typeface="Arial"/>
              </a:rPr>
              <a:t>©</a:t>
            </a:r>
            <a:r>
              <a:rPr dirty="0" smtClean="0" sz="900" spc="-3">
                <a:solidFill>
                  <a:srgbClr val="696B77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2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0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2</a:t>
            </a:r>
            <a:r>
              <a:rPr dirty="0" smtClean="0" sz="900" spc="-3">
                <a:solidFill>
                  <a:srgbClr val="545667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90364" y="944669"/>
            <a:ext cx="1513205" cy="292100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dirty="0" smtClean="0" sz="2100" spc="87">
                <a:solidFill>
                  <a:srgbClr val="545667"/>
                </a:solidFill>
                <a:latin typeface="Arial"/>
                <a:cs typeface="Arial"/>
              </a:rPr>
              <a:t>T</a:t>
            </a:r>
            <a:r>
              <a:rPr dirty="0" smtClean="0" sz="2100" spc="87">
                <a:solidFill>
                  <a:srgbClr val="545667"/>
                </a:solidFill>
                <a:latin typeface="Arial"/>
                <a:cs typeface="Arial"/>
              </a:rPr>
              <a:t>a</a:t>
            </a:r>
            <a:r>
              <a:rPr dirty="0" smtClean="0" sz="2100" spc="87">
                <a:solidFill>
                  <a:srgbClr val="545667"/>
                </a:solidFill>
                <a:latin typeface="Arial"/>
                <a:cs typeface="Arial"/>
              </a:rPr>
              <a:t>k</a:t>
            </a:r>
            <a:r>
              <a:rPr dirty="0" smtClean="0" sz="2100" spc="87">
                <a:solidFill>
                  <a:srgbClr val="545667"/>
                </a:solidFill>
                <a:latin typeface="Arial"/>
                <a:cs typeface="Arial"/>
              </a:rPr>
              <a:t>e</a:t>
            </a:r>
            <a:r>
              <a:rPr dirty="0" smtClean="0" sz="2100" spc="87">
                <a:solidFill>
                  <a:srgbClr val="545667"/>
                </a:solidFill>
                <a:latin typeface="Arial"/>
                <a:cs typeface="Arial"/>
              </a:rPr>
              <a:t>a</a:t>
            </a:r>
            <a:r>
              <a:rPr dirty="0" smtClean="0" sz="2100" spc="87">
                <a:solidFill>
                  <a:srgbClr val="545667"/>
                </a:solidFill>
                <a:latin typeface="Arial"/>
                <a:cs typeface="Arial"/>
              </a:rPr>
              <a:t>w</a:t>
            </a:r>
            <a:r>
              <a:rPr dirty="0" smtClean="0" sz="2100" spc="87">
                <a:solidFill>
                  <a:srgbClr val="545667"/>
                </a:solidFill>
                <a:latin typeface="Arial"/>
                <a:cs typeface="Arial"/>
              </a:rPr>
              <a:t>a</a:t>
            </a:r>
            <a:r>
              <a:rPr dirty="0" smtClean="0" sz="2100" spc="87">
                <a:solidFill>
                  <a:srgbClr val="545667"/>
                </a:solidFill>
                <a:latin typeface="Arial"/>
                <a:cs typeface="Arial"/>
              </a:rPr>
              <a:t>y</a:t>
            </a:r>
            <a:r>
              <a:rPr dirty="0" smtClean="0" sz="2100" spc="87">
                <a:solidFill>
                  <a:srgbClr val="545667"/>
                </a:solidFill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7796" y="1757370"/>
            <a:ext cx="614044" cy="203200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dirty="0" smtClean="0" sz="1400" spc="24">
                <a:solidFill>
                  <a:srgbClr val="545667"/>
                </a:solidFill>
                <a:latin typeface="Arial"/>
                <a:cs typeface="Arial"/>
              </a:rPr>
              <a:t>S</a:t>
            </a:r>
            <a:r>
              <a:rPr dirty="0" smtClean="0" sz="1400" spc="24">
                <a:solidFill>
                  <a:srgbClr val="545667"/>
                </a:solidFill>
                <a:latin typeface="Arial"/>
                <a:cs typeface="Arial"/>
              </a:rPr>
              <a:t>y</a:t>
            </a:r>
            <a:r>
              <a:rPr dirty="0" smtClean="0" sz="1400" spc="24">
                <a:solidFill>
                  <a:srgbClr val="545667"/>
                </a:solidFill>
                <a:latin typeface="Arial"/>
                <a:cs typeface="Arial"/>
              </a:rPr>
              <a:t>n</a:t>
            </a:r>
            <a:r>
              <a:rPr dirty="0" smtClean="0" sz="1400" spc="24">
                <a:solidFill>
                  <a:srgbClr val="545667"/>
                </a:solidFill>
                <a:latin typeface="Arial"/>
                <a:cs typeface="Arial"/>
              </a:rPr>
              <a:t>t</a:t>
            </a:r>
            <a:r>
              <a:rPr dirty="0" smtClean="0" sz="1400" spc="24">
                <a:solidFill>
                  <a:srgbClr val="545667"/>
                </a:solidFill>
                <a:latin typeface="Arial"/>
                <a:cs typeface="Arial"/>
              </a:rPr>
              <a:t>a</a:t>
            </a:r>
            <a:r>
              <a:rPr dirty="0" smtClean="0" sz="1400" spc="24">
                <a:solidFill>
                  <a:srgbClr val="545667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57732" y="2136503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545667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82700" y="2136503"/>
            <a:ext cx="2561628" cy="393345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1">
                <a:solidFill>
                  <a:srgbClr val="545667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13284" marR="20954">
              <a:lnSpc>
                <a:spcPct val="94401"/>
              </a:lnSpc>
              <a:spcBef>
                <a:spcPts val="834"/>
              </a:spcBef>
            </a:pPr>
            <a:r>
              <a:rPr dirty="0" smtClean="0" sz="800" spc="-68" b="1">
                <a:solidFill>
                  <a:srgbClr val="5BBA97"/>
                </a:solidFill>
                <a:latin typeface="Courier New"/>
                <a:cs typeface="Courier New"/>
              </a:rPr>
              <a:t>d</a:t>
            </a:r>
            <a:r>
              <a:rPr dirty="0" smtClean="0" sz="800" spc="-68" b="1">
                <a:solidFill>
                  <a:srgbClr val="5BBA97"/>
                </a:solidFill>
                <a:latin typeface="Courier New"/>
                <a:cs typeface="Courier New"/>
              </a:rPr>
              <a:t>e</a:t>
            </a:r>
            <a:r>
              <a:rPr dirty="0" smtClean="0" sz="800" spc="-68" b="1">
                <a:solidFill>
                  <a:srgbClr val="5BBA97"/>
                </a:solidFill>
                <a:latin typeface="Courier New"/>
                <a:cs typeface="Courier New"/>
              </a:rPr>
              <a:t>f</a:t>
            </a:r>
            <a:r>
              <a:rPr dirty="0" smtClean="0" sz="800" spc="-68" b="1">
                <a:solidFill>
                  <a:srgbClr val="5BBA97"/>
                </a:solidFill>
                <a:latin typeface="Courier New"/>
                <a:cs typeface="Courier New"/>
              </a:rPr>
              <a:t> </a:t>
            </a:r>
            <a:r>
              <a:rPr dirty="0" smtClean="0" sz="800" spc="-68" b="1">
                <a:solidFill>
                  <a:srgbClr val="5BBA97"/>
                </a:solidFill>
                <a:latin typeface="Courier New"/>
                <a:cs typeface="Courier New"/>
              </a:rPr>
              <a:t>s</a:t>
            </a:r>
            <a:r>
              <a:rPr dirty="0" smtClean="0" sz="800" spc="-68" b="1">
                <a:solidFill>
                  <a:srgbClr val="5BBA97"/>
                </a:solidFill>
                <a:latin typeface="Courier New"/>
                <a:cs typeface="Courier New"/>
              </a:rPr>
              <a:t>q</a:t>
            </a:r>
            <a:r>
              <a:rPr dirty="0" smtClean="0" sz="800" spc="-68" b="1">
                <a:solidFill>
                  <a:srgbClr val="5BBA97"/>
                </a:solidFill>
                <a:latin typeface="Courier New"/>
                <a:cs typeface="Courier New"/>
              </a:rPr>
              <a:t>u</a:t>
            </a:r>
            <a:r>
              <a:rPr dirty="0" smtClean="0" sz="800" spc="-68" b="1">
                <a:solidFill>
                  <a:srgbClr val="5BBA97"/>
                </a:solidFill>
                <a:latin typeface="Courier New"/>
                <a:cs typeface="Courier New"/>
              </a:rPr>
              <a:t>a</a:t>
            </a:r>
            <a:r>
              <a:rPr dirty="0" smtClean="0" sz="800" spc="-68" b="1">
                <a:solidFill>
                  <a:srgbClr val="5BBA97"/>
                </a:solidFill>
                <a:latin typeface="Courier New"/>
                <a:cs typeface="Courier New"/>
              </a:rPr>
              <a:t>r</a:t>
            </a:r>
            <a:r>
              <a:rPr dirty="0" smtClean="0" sz="800" spc="-68" b="1">
                <a:solidFill>
                  <a:srgbClr val="5BBA97"/>
                </a:solidFill>
                <a:latin typeface="Courier New"/>
                <a:cs typeface="Courier New"/>
              </a:rPr>
              <a:t>e</a:t>
            </a:r>
            <a:r>
              <a:rPr dirty="0" smtClean="0" sz="800" spc="-68" b="1">
                <a:solidFill>
                  <a:srgbClr val="5BBA97"/>
                </a:solidFill>
                <a:latin typeface="Courier New"/>
                <a:cs typeface="Courier New"/>
              </a:rPr>
              <a:t>(</a:t>
            </a:r>
            <a:r>
              <a:rPr dirty="0" smtClean="0" sz="800" spc="-68" b="1">
                <a:solidFill>
                  <a:srgbClr val="5BBA97"/>
                </a:solidFill>
                <a:latin typeface="Courier New"/>
                <a:cs typeface="Courier New"/>
              </a:rPr>
              <a:t>n</a:t>
            </a:r>
            <a:r>
              <a:rPr dirty="0" smtClean="0" sz="800" spc="-68" b="1">
                <a:solidFill>
                  <a:srgbClr val="5BBA97"/>
                </a:solidFill>
                <a:latin typeface="Courier New"/>
                <a:cs typeface="Courier New"/>
              </a:rPr>
              <a:t>u</a:t>
            </a:r>
            <a:r>
              <a:rPr dirty="0" smtClean="0" sz="800" spc="-68" b="1">
                <a:solidFill>
                  <a:srgbClr val="5BBA97"/>
                </a:solidFill>
                <a:latin typeface="Courier New"/>
                <a:cs typeface="Courier New"/>
              </a:rPr>
              <a:t>m</a:t>
            </a:r>
            <a:r>
              <a:rPr dirty="0" smtClean="0" sz="800" spc="-68" b="1">
                <a:solidFill>
                  <a:srgbClr val="5BBA97"/>
                </a:solidFill>
                <a:latin typeface="Courier New"/>
                <a:cs typeface="Courier New"/>
              </a:rPr>
              <a:t>b</a:t>
            </a:r>
            <a:r>
              <a:rPr dirty="0" smtClean="0" sz="800" spc="-68" b="1">
                <a:solidFill>
                  <a:srgbClr val="5BBA97"/>
                </a:solidFill>
                <a:latin typeface="Courier New"/>
                <a:cs typeface="Courier New"/>
              </a:rPr>
              <a:t>er</a:t>
            </a:r>
            <a:r>
              <a:rPr dirty="0" smtClean="0" sz="800" spc="-68" b="1">
                <a:solidFill>
                  <a:srgbClr val="5BBA97"/>
                </a:solidFill>
                <a:latin typeface="Courier New"/>
                <a:cs typeface="Courier New"/>
              </a:rPr>
              <a:t>)</a:t>
            </a:r>
            <a:r>
              <a:rPr dirty="0" smtClean="0" sz="800" spc="-68" b="1">
                <a:solidFill>
                  <a:srgbClr val="5BBA97"/>
                </a:solidFill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02740" y="2634496"/>
            <a:ext cx="881888" cy="1270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 spc="-6" b="1">
                <a:solidFill>
                  <a:srgbClr val="5BBA97"/>
                </a:solidFill>
                <a:latin typeface="Courier New"/>
                <a:cs typeface="Courier New"/>
              </a:rPr>
              <a:t>r</a:t>
            </a:r>
            <a:r>
              <a:rPr dirty="0" smtClean="0" sz="800" spc="-6" b="1">
                <a:solidFill>
                  <a:srgbClr val="5BBA97"/>
                </a:solidFill>
                <a:latin typeface="Courier New"/>
                <a:cs typeface="Courier New"/>
              </a:rPr>
              <a:t>et</a:t>
            </a:r>
            <a:r>
              <a:rPr dirty="0" smtClean="0" sz="800" spc="-6" b="1">
                <a:solidFill>
                  <a:srgbClr val="5BBA97"/>
                </a:solidFill>
                <a:latin typeface="Courier New"/>
                <a:cs typeface="Courier New"/>
              </a:rPr>
              <a:t>u</a:t>
            </a:r>
            <a:r>
              <a:rPr dirty="0" smtClean="0" sz="800" spc="-6" b="1">
                <a:solidFill>
                  <a:srgbClr val="5BBA97"/>
                </a:solidFill>
                <a:latin typeface="Courier New"/>
                <a:cs typeface="Courier New"/>
              </a:rPr>
              <a:t>r</a:t>
            </a:r>
            <a:r>
              <a:rPr dirty="0" smtClean="0" sz="800" spc="-6" b="1">
                <a:solidFill>
                  <a:srgbClr val="5BBA97"/>
                </a:solidFill>
                <a:latin typeface="Courier New"/>
                <a:cs typeface="Courier New"/>
              </a:rPr>
              <a:t>n</a:t>
            </a:r>
            <a:r>
              <a:rPr dirty="0" smtClean="0" sz="800" spc="-6" b="1">
                <a:solidFill>
                  <a:srgbClr val="5BBA97"/>
                </a:solidFill>
                <a:latin typeface="Courier New"/>
                <a:cs typeface="Courier New"/>
              </a:rPr>
              <a:t> </a:t>
            </a:r>
            <a:r>
              <a:rPr dirty="0" smtClean="0" sz="800" spc="-6" b="1">
                <a:solidFill>
                  <a:srgbClr val="5BBA97"/>
                </a:solidFill>
                <a:latin typeface="Courier New"/>
                <a:cs typeface="Courier New"/>
              </a:rPr>
              <a:t>n</a:t>
            </a:r>
            <a:r>
              <a:rPr dirty="0" smtClean="0" sz="800" spc="-6" b="1">
                <a:solidFill>
                  <a:srgbClr val="5BBA97"/>
                </a:solidFill>
                <a:latin typeface="Courier New"/>
                <a:cs typeface="Courier New"/>
              </a:rPr>
              <a:t>u</a:t>
            </a:r>
            <a:r>
              <a:rPr dirty="0" smtClean="0" sz="800" spc="-6" b="1">
                <a:solidFill>
                  <a:srgbClr val="5BBA97"/>
                </a:solidFill>
                <a:latin typeface="Courier New"/>
                <a:cs typeface="Courier New"/>
              </a:rPr>
              <a:t>m</a:t>
            </a:r>
            <a:r>
              <a:rPr dirty="0" smtClean="0" sz="800" spc="-6" b="1">
                <a:solidFill>
                  <a:srgbClr val="5BBA97"/>
                </a:solidFill>
                <a:latin typeface="Courier New"/>
                <a:cs typeface="Courier New"/>
              </a:rPr>
              <a:t>b</a:t>
            </a:r>
            <a:r>
              <a:rPr dirty="0" smtClean="0" sz="800" spc="-6" b="1">
                <a:solidFill>
                  <a:srgbClr val="5BBA97"/>
                </a:solidFill>
                <a:latin typeface="Courier New"/>
                <a:cs typeface="Courier New"/>
              </a:rPr>
              <a:t>e</a:t>
            </a:r>
            <a:r>
              <a:rPr dirty="0" smtClean="0" sz="800" spc="-6" b="1">
                <a:solidFill>
                  <a:srgbClr val="5BBA97"/>
                </a:solidFill>
                <a:latin typeface="Courier New"/>
                <a:cs typeface="Courier New"/>
              </a:rPr>
              <a:t>r2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7732" y="2907647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545667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82700" y="2907647"/>
            <a:ext cx="2957916" cy="390297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13284" marR="20954">
              <a:lnSpc>
                <a:spcPct val="95825"/>
              </a:lnSpc>
              <a:spcBef>
                <a:spcPts val="729"/>
              </a:spcBef>
            </a:pP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d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e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f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 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a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d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d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(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x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,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 </a:t>
            </a:r>
            <a:r>
              <a:rPr dirty="0" smtClean="0" sz="800" spc="60" b="1">
                <a:solidFill>
                  <a:srgbClr val="5BBA97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60" b="1">
                <a:solidFill>
                  <a:srgbClr val="5BBA97"/>
                </a:solidFill>
                <a:latin typeface="Times New Roman"/>
                <a:cs typeface="Times New Roman"/>
              </a:rPr>
              <a:t>)</a:t>
            </a:r>
            <a:r>
              <a:rPr dirty="0" smtClean="0" sz="800" spc="60" b="1">
                <a:solidFill>
                  <a:srgbClr val="5BBA97"/>
                </a:solidFill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02740" y="3399544"/>
            <a:ext cx="672236" cy="1270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 spc="-64" b="1">
                <a:solidFill>
                  <a:srgbClr val="5BBA97"/>
                </a:solidFill>
                <a:latin typeface="Courier New"/>
                <a:cs typeface="Courier New"/>
              </a:rPr>
              <a:t>r</a:t>
            </a:r>
            <a:r>
              <a:rPr dirty="0" smtClean="0" sz="800" spc="-64" b="1">
                <a:solidFill>
                  <a:srgbClr val="5BBA97"/>
                </a:solidFill>
                <a:latin typeface="Courier New"/>
                <a:cs typeface="Courier New"/>
              </a:rPr>
              <a:t>et</a:t>
            </a:r>
            <a:r>
              <a:rPr dirty="0" smtClean="0" sz="800" spc="-64" b="1">
                <a:solidFill>
                  <a:srgbClr val="5BBA97"/>
                </a:solidFill>
                <a:latin typeface="Courier New"/>
                <a:cs typeface="Courier New"/>
              </a:rPr>
              <a:t>u</a:t>
            </a:r>
            <a:r>
              <a:rPr dirty="0" smtClean="0" sz="800" spc="-64" b="1">
                <a:solidFill>
                  <a:srgbClr val="5BBA97"/>
                </a:solidFill>
                <a:latin typeface="Courier New"/>
                <a:cs typeface="Courier New"/>
              </a:rPr>
              <a:t>r</a:t>
            </a:r>
            <a:r>
              <a:rPr dirty="0" smtClean="0" sz="800" spc="-64" b="1">
                <a:solidFill>
                  <a:srgbClr val="5BBA97"/>
                </a:solidFill>
                <a:latin typeface="Courier New"/>
                <a:cs typeface="Courier New"/>
              </a:rPr>
              <a:t>n</a:t>
            </a:r>
            <a:r>
              <a:rPr dirty="0" smtClean="0" sz="800" spc="-64" b="1">
                <a:solidFill>
                  <a:srgbClr val="5BBA97"/>
                </a:solidFill>
                <a:latin typeface="Courier New"/>
                <a:cs typeface="Courier New"/>
              </a:rPr>
              <a:t> </a:t>
            </a:r>
            <a:r>
              <a:rPr dirty="0" smtClean="0" sz="800" spc="-64" b="1">
                <a:solidFill>
                  <a:srgbClr val="5BBA97"/>
                </a:solidFill>
                <a:latin typeface="Courier New"/>
                <a:cs typeface="Courier New"/>
              </a:rPr>
              <a:t>x</a:t>
            </a:r>
            <a:r>
              <a:rPr dirty="0" smtClean="0" sz="800" spc="-64" b="1">
                <a:solidFill>
                  <a:srgbClr val="5BBA97"/>
                </a:solidFill>
                <a:latin typeface="Courier New"/>
                <a:cs typeface="Courier New"/>
              </a:rPr>
              <a:t> </a:t>
            </a:r>
            <a:r>
              <a:rPr dirty="0" smtClean="0" sz="700" spc="11">
                <a:solidFill>
                  <a:srgbClr val="5BBA97"/>
                </a:solidFill>
                <a:latin typeface="Arial"/>
                <a:cs typeface="Arial"/>
              </a:rPr>
              <a:t>+</a:t>
            </a:r>
            <a:r>
              <a:rPr dirty="0" smtClean="0" sz="700" spc="11">
                <a:solidFill>
                  <a:srgbClr val="5BBA97"/>
                </a:solidFill>
                <a:latin typeface="Arial"/>
                <a:cs typeface="Arial"/>
              </a:rPr>
              <a:t> </a:t>
            </a:r>
            <a:r>
              <a:rPr dirty="0" smtClean="0" sz="700" spc="11">
                <a:solidFill>
                  <a:srgbClr val="5BBA97"/>
                </a:solidFill>
                <a:latin typeface="Arial"/>
                <a:cs typeface="Arial"/>
              </a:rPr>
              <a:t> </a:t>
            </a:r>
            <a:r>
              <a:rPr dirty="0" smtClean="0" sz="700" spc="11" b="1">
                <a:solidFill>
                  <a:srgbClr val="5BBA97"/>
                </a:solidFill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7732" y="3672695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545667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5748" y="3672695"/>
            <a:ext cx="3238332" cy="393345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'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10236" marR="20954">
              <a:lnSpc>
                <a:spcPct val="94401"/>
              </a:lnSpc>
              <a:spcBef>
                <a:spcPts val="834"/>
              </a:spcBef>
            </a:pPr>
            <a:r>
              <a:rPr dirty="0" smtClean="0" sz="800" spc="-67" b="1">
                <a:solidFill>
                  <a:srgbClr val="5BBA97"/>
                </a:solidFill>
                <a:latin typeface="Courier New"/>
                <a:cs typeface="Courier New"/>
              </a:rPr>
              <a:t>d</a:t>
            </a:r>
            <a:r>
              <a:rPr dirty="0" smtClean="0" sz="800" spc="-67" b="1">
                <a:solidFill>
                  <a:srgbClr val="5BBA97"/>
                </a:solidFill>
                <a:latin typeface="Courier New"/>
                <a:cs typeface="Courier New"/>
              </a:rPr>
              <a:t>e</a:t>
            </a:r>
            <a:r>
              <a:rPr dirty="0" smtClean="0" sz="800" spc="-67" b="1">
                <a:solidFill>
                  <a:srgbClr val="5BBA97"/>
                </a:solidFill>
                <a:latin typeface="Courier New"/>
                <a:cs typeface="Courier New"/>
              </a:rPr>
              <a:t>f</a:t>
            </a:r>
            <a:r>
              <a:rPr dirty="0" smtClean="0" sz="800" spc="-67" b="1">
                <a:solidFill>
                  <a:srgbClr val="5BBA97"/>
                </a:solidFill>
                <a:latin typeface="Courier New"/>
                <a:cs typeface="Courier New"/>
              </a:rPr>
              <a:t> </a:t>
            </a:r>
            <a:r>
              <a:rPr dirty="0" smtClean="0" sz="800" spc="-67" b="1">
                <a:solidFill>
                  <a:srgbClr val="5BBA97"/>
                </a:solidFill>
                <a:latin typeface="Courier New"/>
                <a:cs typeface="Courier New"/>
              </a:rPr>
              <a:t>a</a:t>
            </a:r>
            <a:r>
              <a:rPr dirty="0" smtClean="0" sz="800" spc="-67" b="1">
                <a:solidFill>
                  <a:srgbClr val="5BBA97"/>
                </a:solidFill>
                <a:latin typeface="Courier New"/>
                <a:cs typeface="Courier New"/>
              </a:rPr>
              <a:t>dd</a:t>
            </a:r>
            <a:r>
              <a:rPr dirty="0" smtClean="0" sz="800" spc="-67" b="1">
                <a:solidFill>
                  <a:srgbClr val="5BBA97"/>
                </a:solidFill>
                <a:latin typeface="Courier New"/>
                <a:cs typeface="Courier New"/>
              </a:rPr>
              <a:t>_</a:t>
            </a:r>
            <a:r>
              <a:rPr dirty="0" smtClean="0" sz="800" spc="-67" b="1">
                <a:solidFill>
                  <a:srgbClr val="5BBA97"/>
                </a:solidFill>
                <a:latin typeface="Courier New"/>
                <a:cs typeface="Courier New"/>
              </a:rPr>
              <a:t>to</a:t>
            </a:r>
            <a:r>
              <a:rPr dirty="0" smtClean="0" sz="800" spc="-67" b="1">
                <a:solidFill>
                  <a:srgbClr val="5BBA97"/>
                </a:solidFill>
                <a:latin typeface="Courier New"/>
                <a:cs typeface="Courier New"/>
              </a:rPr>
              <a:t>_</a:t>
            </a:r>
            <a:r>
              <a:rPr dirty="0" smtClean="0" sz="800" spc="-67" b="1">
                <a:solidFill>
                  <a:srgbClr val="5BBA97"/>
                </a:solidFill>
                <a:latin typeface="Courier New"/>
                <a:cs typeface="Courier New"/>
              </a:rPr>
              <a:t>s</a:t>
            </a:r>
            <a:r>
              <a:rPr dirty="0" smtClean="0" sz="800" spc="-67" b="1">
                <a:solidFill>
                  <a:srgbClr val="5BBA97"/>
                </a:solidFill>
                <a:latin typeface="Courier New"/>
                <a:cs typeface="Courier New"/>
              </a:rPr>
              <a:t>q</a:t>
            </a:r>
            <a:r>
              <a:rPr dirty="0" smtClean="0" sz="800" spc="-67" b="1">
                <a:solidFill>
                  <a:srgbClr val="5BBA97"/>
                </a:solidFill>
                <a:latin typeface="Courier New"/>
                <a:cs typeface="Courier New"/>
              </a:rPr>
              <a:t>u</a:t>
            </a:r>
            <a:r>
              <a:rPr dirty="0" smtClean="0" sz="800" spc="-67" b="1">
                <a:solidFill>
                  <a:srgbClr val="5BBA97"/>
                </a:solidFill>
                <a:latin typeface="Courier New"/>
                <a:cs typeface="Courier New"/>
              </a:rPr>
              <a:t>a</a:t>
            </a:r>
            <a:r>
              <a:rPr dirty="0" smtClean="0" sz="800" spc="-67" b="1">
                <a:solidFill>
                  <a:srgbClr val="5BBA97"/>
                </a:solidFill>
                <a:latin typeface="Courier New"/>
                <a:cs typeface="Courier New"/>
              </a:rPr>
              <a:t>r</a:t>
            </a:r>
            <a:r>
              <a:rPr dirty="0" smtClean="0" sz="800" spc="-67" b="1">
                <a:solidFill>
                  <a:srgbClr val="5BBA97"/>
                </a:solidFill>
                <a:latin typeface="Courier New"/>
                <a:cs typeface="Courier New"/>
              </a:rPr>
              <a:t>e</a:t>
            </a:r>
            <a:r>
              <a:rPr dirty="0" smtClean="0" sz="800" spc="-67" b="1">
                <a:solidFill>
                  <a:srgbClr val="5BBA97"/>
                </a:solidFill>
                <a:latin typeface="Courier New"/>
                <a:cs typeface="Courier New"/>
              </a:rPr>
              <a:t>(</a:t>
            </a:r>
            <a:r>
              <a:rPr dirty="0" smtClean="0" sz="800" spc="-67" b="1">
                <a:solidFill>
                  <a:srgbClr val="5BBA97"/>
                </a:solidFill>
                <a:latin typeface="Courier New"/>
                <a:cs typeface="Courier New"/>
              </a:rPr>
              <a:t>x</a:t>
            </a:r>
            <a:r>
              <a:rPr dirty="0" smtClean="0" sz="800" spc="-67" b="1">
                <a:solidFill>
                  <a:srgbClr val="5BBA97"/>
                </a:solidFill>
                <a:latin typeface="Courier New"/>
                <a:cs typeface="Courier New"/>
              </a:rPr>
              <a:t>)</a:t>
            </a:r>
            <a:r>
              <a:rPr dirty="0" smtClean="0" sz="800" spc="-67" b="1">
                <a:solidFill>
                  <a:srgbClr val="5BBA97"/>
                </a:solidFill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2740" y="4170688"/>
            <a:ext cx="2805175" cy="1270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r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et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u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r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n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 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s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q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u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a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r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e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(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x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)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 </a:t>
            </a:r>
            <a:r>
              <a:rPr dirty="0" smtClean="0" sz="700" spc="36">
                <a:solidFill>
                  <a:srgbClr val="5BBA97"/>
                </a:solidFill>
                <a:latin typeface="Arial"/>
                <a:cs typeface="Arial"/>
              </a:rPr>
              <a:t>+</a:t>
            </a:r>
            <a:r>
              <a:rPr dirty="0" smtClean="0" sz="700" spc="36">
                <a:solidFill>
                  <a:srgbClr val="5BBA97"/>
                </a:solidFill>
                <a:latin typeface="Arial"/>
                <a:cs typeface="Arial"/>
              </a:rPr>
              <a:t> </a:t>
            </a:r>
            <a:r>
              <a:rPr dirty="0" smtClean="0" sz="700" spc="36">
                <a:solidFill>
                  <a:srgbClr val="5BBA97"/>
                </a:solidFill>
                <a:latin typeface="Arial"/>
                <a:cs typeface="Arial"/>
              </a:rPr>
              <a:t> 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1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0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0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0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 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 </a:t>
            </a:r>
            <a:r>
              <a:rPr dirty="0" smtClean="0" sz="600" spc="36">
                <a:solidFill>
                  <a:srgbClr val="5BBA97"/>
                </a:solidFill>
                <a:latin typeface="Arial"/>
                <a:cs typeface="Arial"/>
              </a:rPr>
              <a:t>#</a:t>
            </a:r>
            <a:r>
              <a:rPr dirty="0" smtClean="0" sz="600" spc="36">
                <a:solidFill>
                  <a:srgbClr val="5BBA97"/>
                </a:solidFill>
                <a:latin typeface="Arial"/>
                <a:cs typeface="Arial"/>
              </a:rPr>
              <a:t> </a:t>
            </a:r>
            <a:r>
              <a:rPr dirty="0" smtClean="0" sz="600" spc="36">
                <a:solidFill>
                  <a:srgbClr val="5BBA97"/>
                </a:solidFill>
                <a:latin typeface="Arial"/>
                <a:cs typeface="Arial"/>
              </a:rPr>
              <a:t> 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w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e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 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d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ef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in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e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d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 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s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q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u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a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r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e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(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)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 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a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b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o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v</a:t>
            </a:r>
            <a:r>
              <a:rPr dirty="0" smtClean="0" sz="800" spc="-61" b="1">
                <a:solidFill>
                  <a:srgbClr val="5BBA97"/>
                </a:solidFill>
                <a:latin typeface="Courier New"/>
                <a:cs typeface="Courier New"/>
              </a:rPr>
              <a:t>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0844" y="4558482"/>
            <a:ext cx="830580" cy="203200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dirty="0" smtClean="0" sz="1400" spc="27">
                <a:solidFill>
                  <a:srgbClr val="545667"/>
                </a:solidFill>
                <a:latin typeface="Arial"/>
                <a:cs typeface="Arial"/>
              </a:rPr>
              <a:t>C</a:t>
            </a:r>
            <a:r>
              <a:rPr dirty="0" smtClean="0" sz="1400" spc="27">
                <a:solidFill>
                  <a:srgbClr val="545667"/>
                </a:solidFill>
                <a:latin typeface="Arial"/>
                <a:cs typeface="Arial"/>
              </a:rPr>
              <a:t>o</a:t>
            </a:r>
            <a:r>
              <a:rPr dirty="0" smtClean="0" sz="1400" spc="27">
                <a:solidFill>
                  <a:srgbClr val="545667"/>
                </a:solidFill>
                <a:latin typeface="Arial"/>
                <a:cs typeface="Arial"/>
              </a:rPr>
              <a:t>n</a:t>
            </a:r>
            <a:r>
              <a:rPr dirty="0" smtClean="0" sz="1400" spc="27">
                <a:solidFill>
                  <a:srgbClr val="545667"/>
                </a:solidFill>
                <a:latin typeface="Arial"/>
                <a:cs typeface="Arial"/>
              </a:rPr>
              <a:t>c</a:t>
            </a:r>
            <a:r>
              <a:rPr dirty="0" smtClean="0" sz="1400" spc="27">
                <a:solidFill>
                  <a:srgbClr val="545667"/>
                </a:solidFill>
                <a:latin typeface="Arial"/>
                <a:cs typeface="Arial"/>
              </a:rPr>
              <a:t>e</a:t>
            </a:r>
            <a:r>
              <a:rPr dirty="0" smtClean="0" sz="1400" spc="27">
                <a:solidFill>
                  <a:srgbClr val="545667"/>
                </a:solidFill>
                <a:latin typeface="Arial"/>
                <a:cs typeface="Arial"/>
              </a:rPr>
              <a:t>p</a:t>
            </a:r>
            <a:r>
              <a:rPr dirty="0" smtClean="0" sz="1400" spc="27">
                <a:solidFill>
                  <a:srgbClr val="545667"/>
                </a:solidFill>
                <a:latin typeface="Arial"/>
                <a:cs typeface="Arial"/>
              </a:rPr>
              <a:t>t</a:t>
            </a:r>
            <a:r>
              <a:rPr dirty="0" smtClean="0" sz="1400" spc="27">
                <a:solidFill>
                  <a:srgbClr val="545667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7732" y="4922375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545667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5748" y="4922375"/>
            <a:ext cx="3318065" cy="1088643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 marR="20954">
              <a:lnSpc>
                <a:spcPts val="1225"/>
              </a:lnSpc>
            </a:pP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3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3">
                <a:solidFill>
                  <a:srgbClr val="54566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3">
                <a:solidFill>
                  <a:srgbClr val="54566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3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265683" marR="20954">
              <a:lnSpc>
                <a:spcPct val="95825"/>
              </a:lnSpc>
              <a:spcBef>
                <a:spcPts val="449"/>
              </a:spcBef>
            </a:pPr>
            <a:r>
              <a:rPr dirty="0" smtClean="0" sz="900" spc="-53">
                <a:solidFill>
                  <a:srgbClr val="545667"/>
                </a:solidFill>
                <a:latin typeface="Arial"/>
                <a:cs typeface="Arial"/>
              </a:rPr>
              <a:t>•</a:t>
            </a:r>
            <a:r>
              <a:rPr dirty="0" smtClean="0" sz="900" spc="-42">
                <a:solidFill>
                  <a:srgbClr val="545667"/>
                </a:solidFill>
                <a:latin typeface="Arial"/>
                <a:cs typeface="Arial"/>
              </a:rPr>
              <a:t>  </a:t>
            </a:r>
            <a:r>
              <a:rPr dirty="0" smtClean="0" sz="900" spc="83">
                <a:solidFill>
                  <a:srgbClr val="545667"/>
                </a:solidFill>
                <a:latin typeface="Arial"/>
                <a:cs typeface="Arial"/>
              </a:rPr>
              <a:t> </a:t>
            </a:r>
            <a:r>
              <a:rPr dirty="0" smtClean="0" sz="900" spc="71">
                <a:solidFill>
                  <a:srgbClr val="545667"/>
                </a:solidFill>
                <a:latin typeface="Arial"/>
                <a:cs typeface="Arial"/>
              </a:rPr>
              <a:t>It</a:t>
            </a:r>
            <a:r>
              <a:rPr dirty="0" smtClean="0" sz="900" spc="114">
                <a:solidFill>
                  <a:srgbClr val="545667"/>
                </a:solidFill>
                <a:latin typeface="Arial"/>
                <a:cs typeface="Arial"/>
              </a:rPr>
              <a:t> </a:t>
            </a:r>
            <a:r>
              <a:rPr dirty="0" smtClean="0" sz="1100" spc="-9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9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6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54566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19">
                <a:solidFill>
                  <a:srgbClr val="54566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6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24">
                <a:solidFill>
                  <a:srgbClr val="54566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04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01">
                <a:solidFill>
                  <a:srgbClr val="696B77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65684" marR="20954">
              <a:lnSpc>
                <a:spcPct val="95825"/>
              </a:lnSpc>
              <a:spcBef>
                <a:spcPts val="511"/>
              </a:spcBef>
            </a:pPr>
            <a:r>
              <a:rPr dirty="0" smtClean="0" sz="900" spc="-53">
                <a:solidFill>
                  <a:srgbClr val="545667"/>
                </a:solidFill>
                <a:latin typeface="Arial"/>
                <a:cs typeface="Arial"/>
              </a:rPr>
              <a:t>•</a:t>
            </a:r>
            <a:r>
              <a:rPr dirty="0" smtClean="0" sz="900" spc="-42">
                <a:solidFill>
                  <a:srgbClr val="545667"/>
                </a:solidFill>
                <a:latin typeface="Arial"/>
                <a:cs typeface="Arial"/>
              </a:rPr>
              <a:t>  </a:t>
            </a:r>
            <a:r>
              <a:rPr dirty="0" smtClean="0" sz="900" spc="83">
                <a:solidFill>
                  <a:srgbClr val="545667"/>
                </a:solidFill>
                <a:latin typeface="Arial"/>
                <a:cs typeface="Arial"/>
              </a:rPr>
              <a:t> </a:t>
            </a:r>
            <a:r>
              <a:rPr dirty="0" smtClean="0" sz="900" spc="71">
                <a:solidFill>
                  <a:srgbClr val="545667"/>
                </a:solidFill>
                <a:latin typeface="Arial"/>
                <a:cs typeface="Arial"/>
              </a:rPr>
              <a:t>It</a:t>
            </a:r>
            <a:r>
              <a:rPr dirty="0" smtClean="0" sz="900" spc="114">
                <a:solidFill>
                  <a:srgbClr val="545667"/>
                </a:solidFill>
                <a:latin typeface="Arial"/>
                <a:cs typeface="Arial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1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9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54566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8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54566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38">
                <a:solidFill>
                  <a:srgbClr val="54566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6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24">
                <a:solidFill>
                  <a:srgbClr val="54566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04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01">
                <a:solidFill>
                  <a:srgbClr val="696B77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65683" marR="20954">
              <a:lnSpc>
                <a:spcPct val="95825"/>
              </a:lnSpc>
              <a:spcBef>
                <a:spcPts val="484"/>
              </a:spcBef>
            </a:pPr>
            <a:r>
              <a:rPr dirty="0" smtClean="0" sz="900" spc="-53">
                <a:solidFill>
                  <a:srgbClr val="545667"/>
                </a:solidFill>
                <a:latin typeface="Arial"/>
                <a:cs typeface="Arial"/>
              </a:rPr>
              <a:t>•</a:t>
            </a:r>
            <a:r>
              <a:rPr dirty="0" smtClean="0" sz="900" spc="-42">
                <a:solidFill>
                  <a:srgbClr val="545667"/>
                </a:solidFill>
                <a:latin typeface="Arial"/>
                <a:cs typeface="Arial"/>
              </a:rPr>
              <a:t>  </a:t>
            </a:r>
            <a:r>
              <a:rPr dirty="0" smtClean="0" sz="900" spc="83">
                <a:solidFill>
                  <a:srgbClr val="545667"/>
                </a:solidFill>
                <a:latin typeface="Arial"/>
                <a:cs typeface="Arial"/>
              </a:rPr>
              <a:t> </a:t>
            </a:r>
            <a:r>
              <a:rPr dirty="0" smtClean="0" sz="900" spc="71">
                <a:solidFill>
                  <a:srgbClr val="545667"/>
                </a:solidFill>
                <a:latin typeface="Arial"/>
                <a:cs typeface="Arial"/>
              </a:rPr>
              <a:t>It</a:t>
            </a:r>
            <a:r>
              <a:rPr dirty="0" smtClean="0" sz="900" spc="114">
                <a:solidFill>
                  <a:srgbClr val="545667"/>
                </a:solidFill>
                <a:latin typeface="Arial"/>
                <a:cs typeface="Arial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-4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10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54566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90">
                <a:solidFill>
                  <a:srgbClr val="54566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7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4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57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24">
                <a:solidFill>
                  <a:srgbClr val="54566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04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01">
                <a:solidFill>
                  <a:srgbClr val="696B77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03"/>
              </a:spcBef>
            </a:pP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06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3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95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01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10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4" b="1">
                <a:solidFill>
                  <a:srgbClr val="54566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-9" b="1">
                <a:solidFill>
                  <a:srgbClr val="54566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4" b="1">
                <a:solidFill>
                  <a:srgbClr val="54566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 b="1">
                <a:solidFill>
                  <a:srgbClr val="54566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41" b="1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40" b="1">
                <a:solidFill>
                  <a:srgbClr val="545667"/>
                </a:solidFill>
                <a:latin typeface="Times New Roman"/>
                <a:cs typeface="Times New Roman"/>
              </a:rPr>
              <a:t>-</a:t>
            </a:r>
            <a:r>
              <a:rPr dirty="0" smtClean="0" sz="1100" spc="78" b="1">
                <a:solidFill>
                  <a:srgbClr val="54566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 b="1">
                <a:solidFill>
                  <a:srgbClr val="54566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5" b="1">
                <a:solidFill>
                  <a:srgbClr val="54566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 b="1">
                <a:solidFill>
                  <a:srgbClr val="54566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9" b="1">
                <a:solidFill>
                  <a:srgbClr val="54566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9" b="1">
                <a:solidFill>
                  <a:srgbClr val="54566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9" b="1">
                <a:solidFill>
                  <a:srgbClr val="54566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9" b="1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9" b="1">
                <a:solidFill>
                  <a:srgbClr val="54566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9" b="1">
                <a:solidFill>
                  <a:srgbClr val="54566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4" b="1">
                <a:solidFill>
                  <a:srgbClr val="54566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 b="1">
                <a:solidFill>
                  <a:srgbClr val="54566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75" b="1">
                <a:solidFill>
                  <a:srgbClr val="54566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6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34" b="1">
                <a:solidFill>
                  <a:srgbClr val="5BBA97"/>
                </a:solidFill>
                <a:latin typeface="Times New Roman"/>
                <a:cs typeface="Times New Roman"/>
              </a:rPr>
              <a:t>s</a:t>
            </a:r>
            <a:r>
              <a:rPr dirty="0" smtClean="0" sz="700" spc="51" b="1">
                <a:solidFill>
                  <a:srgbClr val="5BBA97"/>
                </a:solidFill>
                <a:latin typeface="Times New Roman"/>
                <a:cs typeface="Times New Roman"/>
              </a:rPr>
              <a:t>u</a:t>
            </a:r>
            <a:r>
              <a:rPr dirty="0" smtClean="0" sz="700" spc="73" b="1">
                <a:solidFill>
                  <a:srgbClr val="5BBA97"/>
                </a:solidFill>
                <a:latin typeface="Times New Roman"/>
                <a:cs typeface="Times New Roman"/>
              </a:rPr>
              <a:t>m</a:t>
            </a:r>
            <a:r>
              <a:rPr dirty="0" smtClean="0" sz="700" spc="30" b="1">
                <a:solidFill>
                  <a:srgbClr val="5BBA97"/>
                </a:solidFill>
                <a:latin typeface="Times New Roman"/>
                <a:cs typeface="Times New Roman"/>
              </a:rPr>
              <a:t>0</a:t>
            </a:r>
            <a:r>
              <a:rPr dirty="0" smtClean="0" sz="700" spc="14" b="1">
                <a:solidFill>
                  <a:srgbClr val="5BBA97"/>
                </a:solidFill>
                <a:latin typeface="Times New Roman"/>
                <a:cs typeface="Times New Roman"/>
              </a:rPr>
              <a:t>   </a:t>
            </a:r>
            <a:r>
              <a:rPr dirty="0" smtClean="0" sz="700" spc="204" b="1">
                <a:solidFill>
                  <a:srgbClr val="5BBA9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-59" b="1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700" spc="-59" b="1">
                <a:solidFill>
                  <a:srgbClr val="696B77"/>
                </a:solidFill>
                <a:latin typeface="Times New Roman"/>
                <a:cs typeface="Times New Roman"/>
              </a:rPr>
              <a:t>       </a:t>
            </a:r>
            <a:r>
              <a:rPr dirty="0" smtClean="0" sz="700" spc="5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-183" b="1">
                <a:solidFill>
                  <a:srgbClr val="5BBA97"/>
                </a:solidFill>
                <a:latin typeface="Times New Roman"/>
                <a:cs typeface="Times New Roman"/>
              </a:rPr>
              <a:t>m</a:t>
            </a:r>
            <a:r>
              <a:rPr dirty="0" smtClean="0" sz="700" spc="-108" b="1">
                <a:solidFill>
                  <a:srgbClr val="5BBA97"/>
                </a:solidFill>
                <a:latin typeface="Times New Roman"/>
                <a:cs typeface="Times New Roman"/>
              </a:rPr>
              <a:t>a</a:t>
            </a:r>
            <a:r>
              <a:rPr dirty="0" smtClean="0" sz="700" spc="59" b="1">
                <a:solidFill>
                  <a:srgbClr val="5BBA97"/>
                </a:solidFill>
                <a:latin typeface="Times New Roman"/>
                <a:cs typeface="Times New Roman"/>
              </a:rPr>
              <a:t>x</a:t>
            </a:r>
            <a:r>
              <a:rPr dirty="0" smtClean="0" sz="700" spc="114" b="1">
                <a:solidFill>
                  <a:srgbClr val="5BBA97"/>
                </a:solidFill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7732" y="5845919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545667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3868" y="5845919"/>
            <a:ext cx="667194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700" spc="26" b="1">
                <a:solidFill>
                  <a:srgbClr val="5BBA97"/>
                </a:solidFill>
                <a:latin typeface="Times New Roman"/>
                <a:cs typeface="Times New Roman"/>
              </a:rPr>
              <a:t>l</a:t>
            </a:r>
            <a:r>
              <a:rPr dirty="0" smtClean="0" sz="700" spc="50" b="1">
                <a:solidFill>
                  <a:srgbClr val="5BBA97"/>
                </a:solidFill>
                <a:latin typeface="Times New Roman"/>
                <a:cs typeface="Times New Roman"/>
              </a:rPr>
              <a:t>e</a:t>
            </a:r>
            <a:r>
              <a:rPr dirty="0" smtClean="0" sz="700" spc="58" b="1">
                <a:solidFill>
                  <a:srgbClr val="5BBA97"/>
                </a:solidFill>
                <a:latin typeface="Times New Roman"/>
                <a:cs typeface="Times New Roman"/>
              </a:rPr>
              <a:t>n</a:t>
            </a:r>
            <a:r>
              <a:rPr dirty="0" smtClean="0" sz="700" spc="37" b="1">
                <a:solidFill>
                  <a:srgbClr val="5BBA97"/>
                </a:solidFill>
                <a:latin typeface="Times New Roman"/>
                <a:cs typeface="Times New Roman"/>
              </a:rPr>
              <a:t>o</a:t>
            </a:r>
            <a:r>
              <a:rPr dirty="0" smtClean="0" sz="700" spc="18" b="1">
                <a:solidFill>
                  <a:srgbClr val="5BBA97"/>
                </a:solidFill>
                <a:latin typeface="Times New Roman"/>
                <a:cs typeface="Times New Roman"/>
              </a:rPr>
              <a:t>     </a:t>
            </a:r>
            <a:r>
              <a:rPr dirty="0" smtClean="0" sz="700" spc="196" b="1">
                <a:solidFill>
                  <a:srgbClr val="5BBA9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6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183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2076" y="5886796"/>
            <a:ext cx="538035" cy="114300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700" spc="-82" b="1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700" spc="-82" b="1">
                <a:solidFill>
                  <a:srgbClr val="696B77"/>
                </a:solidFill>
                <a:latin typeface="Times New Roman"/>
                <a:cs typeface="Times New Roman"/>
              </a:rPr>
              <a:t>         </a:t>
            </a:r>
            <a:r>
              <a:rPr dirty="0" smtClean="0" sz="700" spc="-25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28" b="1">
                <a:solidFill>
                  <a:srgbClr val="5BBA97"/>
                </a:solidFill>
                <a:latin typeface="Times New Roman"/>
                <a:cs typeface="Times New Roman"/>
              </a:rPr>
              <a:t>m</a:t>
            </a:r>
            <a:r>
              <a:rPr dirty="0" smtClean="0" sz="700" spc="33" b="1">
                <a:solidFill>
                  <a:srgbClr val="5BBA97"/>
                </a:solidFill>
                <a:latin typeface="Times New Roman"/>
                <a:cs typeface="Times New Roman"/>
              </a:rPr>
              <a:t>i</a:t>
            </a:r>
            <a:r>
              <a:rPr dirty="0" smtClean="0" sz="700" spc="-4" b="1">
                <a:solidFill>
                  <a:srgbClr val="5BBA97"/>
                </a:solidFill>
                <a:latin typeface="Times New Roman"/>
                <a:cs typeface="Times New Roman"/>
              </a:rPr>
              <a:t>n</a:t>
            </a:r>
            <a:r>
              <a:rPr dirty="0" smtClean="0" sz="700" spc="139" b="1">
                <a:solidFill>
                  <a:srgbClr val="5BBA97"/>
                </a:solidFill>
                <a:latin typeface="Times New Roman"/>
                <a:cs typeface="Times New Roman"/>
              </a:rPr>
              <a:t>0</a:t>
            </a:r>
            <a:r>
              <a:rPr dirty="0" smtClean="0" sz="700" spc="0" b="1">
                <a:solidFill>
                  <a:srgbClr val="5BBA97"/>
                </a:solidFill>
                <a:latin typeface="Times New Roman"/>
                <a:cs typeface="Times New Roman"/>
              </a:rPr>
              <a:t>     </a:t>
            </a:r>
            <a:r>
              <a:rPr dirty="0" smtClean="0" sz="700" spc="-29" b="1">
                <a:solidFill>
                  <a:srgbClr val="5BBA9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-59" b="1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0004" y="6074519"/>
            <a:ext cx="2336069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700" spc="-59" b="1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700" spc="-59" b="1">
                <a:solidFill>
                  <a:srgbClr val="696B77"/>
                </a:solidFill>
                <a:latin typeface="Times New Roman"/>
                <a:cs typeface="Times New Roman"/>
              </a:rPr>
              <a:t>  </a:t>
            </a:r>
            <a:r>
              <a:rPr dirty="0" smtClean="0" sz="700" spc="28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9">
                <a:solidFill>
                  <a:srgbClr val="54566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9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19">
                <a:solidFill>
                  <a:srgbClr val="54566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9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54566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88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7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7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7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6">
                <a:solidFill>
                  <a:srgbClr val="54566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3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01">
                <a:solidFill>
                  <a:srgbClr val="696B77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5852" y="6115396"/>
            <a:ext cx="304713" cy="114300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700" spc="9" b="1">
                <a:solidFill>
                  <a:srgbClr val="5BBA97"/>
                </a:solidFill>
                <a:latin typeface="Times New Roman"/>
                <a:cs typeface="Times New Roman"/>
              </a:rPr>
              <a:t>p</a:t>
            </a:r>
            <a:r>
              <a:rPr dirty="0" smtClean="0" sz="700" spc="9" b="1">
                <a:solidFill>
                  <a:srgbClr val="5BBA97"/>
                </a:solidFill>
                <a:latin typeface="Times New Roman"/>
                <a:cs typeface="Times New Roman"/>
              </a:rPr>
              <a:t>r</a:t>
            </a:r>
            <a:r>
              <a:rPr dirty="0" smtClean="0" sz="700" spc="9" b="1">
                <a:solidFill>
                  <a:srgbClr val="5BBA97"/>
                </a:solidFill>
                <a:latin typeface="Times New Roman"/>
                <a:cs typeface="Times New Roman"/>
              </a:rPr>
              <a:t>i</a:t>
            </a:r>
            <a:r>
              <a:rPr dirty="0" smtClean="0" sz="700" spc="9" b="1">
                <a:solidFill>
                  <a:srgbClr val="5BBA97"/>
                </a:solidFill>
                <a:latin typeface="Times New Roman"/>
                <a:cs typeface="Times New Roman"/>
              </a:rPr>
              <a:t>n</a:t>
            </a:r>
            <a:r>
              <a:rPr dirty="0" smtClean="0" sz="700" spc="9" b="1">
                <a:solidFill>
                  <a:srgbClr val="5BBA97"/>
                </a:solidFill>
                <a:latin typeface="Times New Roman"/>
                <a:cs typeface="Times New Roman"/>
              </a:rPr>
              <a:t>t</a:t>
            </a:r>
            <a:r>
              <a:rPr dirty="0" smtClean="0" sz="700" spc="9" b="1">
                <a:solidFill>
                  <a:srgbClr val="5BBA97"/>
                </a:solidFill>
                <a:latin typeface="Times New Roman"/>
                <a:cs typeface="Times New Roman"/>
              </a:rPr>
              <a:t>O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7732" y="6354935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545667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9652" y="6354935"/>
            <a:ext cx="3952961" cy="396748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8795">
              <a:lnSpc>
                <a:spcPts val="1225"/>
              </a:lnSpc>
            </a:pP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(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3">
                <a:solidFill>
                  <a:srgbClr val="54566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3">
                <a:solidFill>
                  <a:srgbClr val="54566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3">
                <a:solidFill>
                  <a:srgbClr val="54566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12700" marR="20954">
              <a:lnSpc>
                <a:spcPct val="95825"/>
              </a:lnSpc>
              <a:spcBef>
                <a:spcPts val="497"/>
              </a:spcBef>
            </a:pP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4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101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2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4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5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 b="1">
                <a:solidFill>
                  <a:srgbClr val="5BBA97"/>
                </a:solidFill>
                <a:latin typeface="Times New Roman"/>
                <a:cs typeface="Times New Roman"/>
              </a:rPr>
              <a:t>r</a:t>
            </a:r>
            <a:r>
              <a:rPr dirty="0" smtClean="0" sz="700" spc="14" b="1">
                <a:solidFill>
                  <a:srgbClr val="5BBA97"/>
                </a:solidFill>
                <a:latin typeface="Times New Roman"/>
                <a:cs typeface="Times New Roman"/>
              </a:rPr>
              <a:t>e</a:t>
            </a:r>
            <a:r>
              <a:rPr dirty="0" smtClean="0" sz="700" spc="9" b="1">
                <a:solidFill>
                  <a:srgbClr val="5BBA97"/>
                </a:solidFill>
                <a:latin typeface="Times New Roman"/>
                <a:cs typeface="Times New Roman"/>
              </a:rPr>
              <a:t>t</a:t>
            </a:r>
            <a:r>
              <a:rPr dirty="0" smtClean="0" sz="700" spc="14" b="1">
                <a:solidFill>
                  <a:srgbClr val="5BBA97"/>
                </a:solidFill>
                <a:latin typeface="Times New Roman"/>
                <a:cs typeface="Times New Roman"/>
              </a:rPr>
              <a:t>u</a:t>
            </a:r>
            <a:r>
              <a:rPr dirty="0" smtClean="0" sz="700" spc="9" b="1">
                <a:solidFill>
                  <a:srgbClr val="5BBA97"/>
                </a:solidFill>
                <a:latin typeface="Times New Roman"/>
                <a:cs typeface="Times New Roman"/>
              </a:rPr>
              <a:t>r</a:t>
            </a:r>
            <a:r>
              <a:rPr dirty="0" smtClean="0" sz="700" spc="0" b="1">
                <a:solidFill>
                  <a:srgbClr val="5BBA97"/>
                </a:solidFill>
                <a:latin typeface="Times New Roman"/>
                <a:cs typeface="Times New Roman"/>
              </a:rPr>
              <a:t>n</a:t>
            </a:r>
            <a:r>
              <a:rPr dirty="0" smtClean="0" sz="700" spc="0" b="1">
                <a:solidFill>
                  <a:srgbClr val="5BBA97"/>
                </a:solidFill>
                <a:latin typeface="Times New Roman"/>
                <a:cs typeface="Times New Roman"/>
              </a:rPr>
              <a:t>      </a:t>
            </a:r>
            <a:r>
              <a:rPr dirty="0" smtClean="0" sz="700" spc="164" b="1">
                <a:solidFill>
                  <a:srgbClr val="5BBA9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57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8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4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04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01">
                <a:solidFill>
                  <a:srgbClr val="696B77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9964" y="6354935"/>
            <a:ext cx="1071936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700" spc="51" b="1">
                <a:solidFill>
                  <a:srgbClr val="5BBA97"/>
                </a:solidFill>
                <a:latin typeface="Times New Roman"/>
                <a:cs typeface="Times New Roman"/>
              </a:rPr>
              <a:t>d</a:t>
            </a:r>
            <a:r>
              <a:rPr dirty="0" smtClean="0" sz="700" spc="37" b="1">
                <a:solidFill>
                  <a:srgbClr val="5BBA97"/>
                </a:solidFill>
                <a:latin typeface="Times New Roman"/>
                <a:cs typeface="Times New Roman"/>
              </a:rPr>
              <a:t>e</a:t>
            </a:r>
            <a:r>
              <a:rPr dirty="0" smtClean="0" sz="700" spc="19" b="1">
                <a:solidFill>
                  <a:srgbClr val="5BBA97"/>
                </a:solidFill>
                <a:latin typeface="Times New Roman"/>
                <a:cs typeface="Times New Roman"/>
              </a:rPr>
              <a:t>f</a:t>
            </a:r>
            <a:r>
              <a:rPr dirty="0" smtClean="0" sz="700" spc="14" b="1">
                <a:solidFill>
                  <a:srgbClr val="5BBA97"/>
                </a:solidFill>
                <a:latin typeface="Times New Roman"/>
                <a:cs typeface="Times New Roman"/>
              </a:rPr>
              <a:t>    </a:t>
            </a:r>
            <a:r>
              <a:rPr dirty="0" smtClean="0" sz="700" spc="179" b="1">
                <a:solidFill>
                  <a:srgbClr val="5BBA9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8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57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7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4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0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6">
                <a:solidFill>
                  <a:srgbClr val="696B77"/>
                </a:solidFill>
                <a:latin typeface="Times New Roman"/>
                <a:cs typeface="Times New Roman"/>
              </a:rPr>
              <a:t>)</a:t>
            </a:r>
            <a:r>
              <a:rPr dirty="0" smtClean="0" sz="1100" spc="-52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12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7732" y="6851759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545667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5748" y="6851759"/>
            <a:ext cx="4973376" cy="351027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54566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2">
                <a:solidFill>
                  <a:srgbClr val="54566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 b="1">
                <a:solidFill>
                  <a:srgbClr val="54566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2" b="1">
                <a:solidFill>
                  <a:srgbClr val="54566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 b="1">
                <a:solidFill>
                  <a:srgbClr val="54566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 b="1">
                <a:solidFill>
                  <a:srgbClr val="54566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 b="1">
                <a:solidFill>
                  <a:srgbClr val="54566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2" b="1">
                <a:solidFill>
                  <a:srgbClr val="54566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 b="1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 b="1">
                <a:solidFill>
                  <a:srgbClr val="54566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 b="1">
                <a:solidFill>
                  <a:srgbClr val="54566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 b="1">
                <a:solidFill>
                  <a:srgbClr val="54566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 b="1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12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54566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54566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12700" marR="20954">
              <a:lnSpc>
                <a:spcPct val="95825"/>
              </a:lnSpc>
              <a:spcBef>
                <a:spcPts val="138"/>
              </a:spcBef>
            </a:pP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5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7" b="1">
                <a:solidFill>
                  <a:srgbClr val="54566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53" b="1">
                <a:solidFill>
                  <a:srgbClr val="54566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3" b="1">
                <a:solidFill>
                  <a:srgbClr val="54566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-58" b="1">
                <a:solidFill>
                  <a:srgbClr val="54566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9" b="1">
                <a:solidFill>
                  <a:srgbClr val="54566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5" b="1">
                <a:solidFill>
                  <a:srgbClr val="54566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3" b="1">
                <a:solidFill>
                  <a:srgbClr val="54566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1" b="1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4" b="1">
                <a:solidFill>
                  <a:srgbClr val="54566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04" b="1">
                <a:solidFill>
                  <a:srgbClr val="696B77"/>
                </a:solidFill>
                <a:latin typeface="Times New Roman"/>
                <a:cs typeface="Times New Roman"/>
              </a:rPr>
              <a:t>.</a:t>
            </a:r>
            <a:r>
              <a:rPr dirty="0" smtClean="0" sz="1100" spc="0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4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6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-4" b="1">
                <a:solidFill>
                  <a:srgbClr val="5BBA97"/>
                </a:solidFill>
                <a:latin typeface="Times New Roman"/>
                <a:cs typeface="Times New Roman"/>
              </a:rPr>
              <a:t>d</a:t>
            </a:r>
            <a:r>
              <a:rPr dirty="0" smtClean="0" sz="700" spc="24" b="1">
                <a:solidFill>
                  <a:srgbClr val="5BBA97"/>
                </a:solidFill>
                <a:latin typeface="Times New Roman"/>
                <a:cs typeface="Times New Roman"/>
              </a:rPr>
              <a:t>e</a:t>
            </a:r>
            <a:r>
              <a:rPr dirty="0" smtClean="0" sz="700" spc="92" b="1">
                <a:solidFill>
                  <a:srgbClr val="5BBA97"/>
                </a:solidFill>
                <a:latin typeface="Times New Roman"/>
                <a:cs typeface="Times New Roman"/>
              </a:rPr>
              <a:t>f</a:t>
            </a:r>
            <a:r>
              <a:rPr dirty="0" smtClean="0" sz="700" spc="0" b="1">
                <a:solidFill>
                  <a:srgbClr val="5BBA97"/>
                </a:solidFill>
                <a:latin typeface="Times New Roman"/>
                <a:cs typeface="Times New Roman"/>
              </a:rPr>
              <a:t>   </a:t>
            </a:r>
            <a:r>
              <a:rPr dirty="0" smtClean="0" sz="700" spc="-64" b="1">
                <a:solidFill>
                  <a:srgbClr val="5BBA9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-7" b="1">
                <a:solidFill>
                  <a:srgbClr val="5BBA97"/>
                </a:solidFill>
                <a:latin typeface="Times New Roman"/>
                <a:cs typeface="Times New Roman"/>
              </a:rPr>
              <a:t>s</a:t>
            </a:r>
            <a:r>
              <a:rPr dirty="0" smtClean="0" sz="700" spc="41" b="1">
                <a:solidFill>
                  <a:srgbClr val="5BBA97"/>
                </a:solidFill>
                <a:latin typeface="Times New Roman"/>
                <a:cs typeface="Times New Roman"/>
              </a:rPr>
              <a:t>q</a:t>
            </a:r>
            <a:r>
              <a:rPr dirty="0" smtClean="0" sz="700" spc="17" b="1">
                <a:solidFill>
                  <a:srgbClr val="5BBA97"/>
                </a:solidFill>
                <a:latin typeface="Times New Roman"/>
                <a:cs typeface="Times New Roman"/>
              </a:rPr>
              <a:t>u</a:t>
            </a:r>
            <a:r>
              <a:rPr dirty="0" smtClean="0" sz="700" spc="35" b="1">
                <a:solidFill>
                  <a:srgbClr val="5BBA97"/>
                </a:solidFill>
                <a:latin typeface="Times New Roman"/>
                <a:cs typeface="Times New Roman"/>
              </a:rPr>
              <a:t>a</a:t>
            </a:r>
            <a:r>
              <a:rPr dirty="0" smtClean="0" sz="700" spc="51" b="1">
                <a:solidFill>
                  <a:srgbClr val="5BBA97"/>
                </a:solidFill>
                <a:latin typeface="Times New Roman"/>
                <a:cs typeface="Times New Roman"/>
              </a:rPr>
              <a:t>r</a:t>
            </a:r>
            <a:r>
              <a:rPr dirty="0" smtClean="0" sz="700" spc="0" b="1">
                <a:solidFill>
                  <a:srgbClr val="5BBA97"/>
                </a:solidFill>
                <a:latin typeface="Times New Roman"/>
                <a:cs typeface="Times New Roman"/>
              </a:rPr>
              <a:t>e</a:t>
            </a:r>
            <a:r>
              <a:rPr dirty="0" smtClean="0" sz="700" spc="32" b="1">
                <a:solidFill>
                  <a:srgbClr val="5BBA97"/>
                </a:solidFill>
                <a:latin typeface="Times New Roman"/>
                <a:cs typeface="Times New Roman"/>
              </a:rPr>
              <a:t>(</a:t>
            </a:r>
            <a:r>
              <a:rPr dirty="0" smtClean="0" sz="700" spc="17" b="1">
                <a:solidFill>
                  <a:srgbClr val="5BBA97"/>
                </a:solidFill>
                <a:latin typeface="Times New Roman"/>
                <a:cs typeface="Times New Roman"/>
              </a:rPr>
              <a:t>n</a:t>
            </a:r>
            <a:r>
              <a:rPr dirty="0" smtClean="0" sz="700" spc="41" b="1">
                <a:solidFill>
                  <a:srgbClr val="5BBA97"/>
                </a:solidFill>
                <a:latin typeface="Times New Roman"/>
                <a:cs typeface="Times New Roman"/>
              </a:rPr>
              <a:t>u</a:t>
            </a:r>
            <a:r>
              <a:rPr dirty="0" smtClean="0" sz="700" spc="65" b="1">
                <a:solidFill>
                  <a:srgbClr val="5BBA97"/>
                </a:solidFill>
                <a:latin typeface="Times New Roman"/>
                <a:cs typeface="Times New Roman"/>
              </a:rPr>
              <a:t>m</a:t>
            </a:r>
            <a:r>
              <a:rPr dirty="0" smtClean="0" sz="700" spc="17" b="1">
                <a:solidFill>
                  <a:srgbClr val="5BBA97"/>
                </a:solidFill>
                <a:latin typeface="Times New Roman"/>
                <a:cs typeface="Times New Roman"/>
              </a:rPr>
              <a:t>b</a:t>
            </a:r>
            <a:r>
              <a:rPr dirty="0" smtClean="0" sz="700" spc="51" b="1">
                <a:solidFill>
                  <a:srgbClr val="5BBA97"/>
                </a:solidFill>
                <a:latin typeface="Times New Roman"/>
                <a:cs typeface="Times New Roman"/>
              </a:rPr>
              <a:t>e</a:t>
            </a:r>
            <a:r>
              <a:rPr dirty="0" smtClean="0" sz="700" spc="24" b="1">
                <a:solidFill>
                  <a:srgbClr val="5BBA97"/>
                </a:solidFill>
                <a:latin typeface="Times New Roman"/>
                <a:cs typeface="Times New Roman"/>
              </a:rPr>
              <a:t>r</a:t>
            </a:r>
            <a:r>
              <a:rPr dirty="0" smtClean="0" sz="700" spc="630" b="1">
                <a:solidFill>
                  <a:srgbClr val="5BBA97"/>
                </a:solidFill>
                <a:latin typeface="Times New Roman"/>
                <a:cs typeface="Times New Roman"/>
              </a:rPr>
              <a:t>)</a:t>
            </a:r>
            <a:r>
              <a:rPr dirty="0" smtClean="0" sz="700" spc="569" b="1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700" spc="0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79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17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14" b="1">
                <a:solidFill>
                  <a:srgbClr val="5BBA97"/>
                </a:solidFill>
                <a:latin typeface="Times New Roman"/>
                <a:cs typeface="Times New Roman"/>
              </a:rPr>
              <a:t>n</a:t>
            </a:r>
            <a:r>
              <a:rPr dirty="0" smtClean="0" sz="700" spc="14" b="1">
                <a:solidFill>
                  <a:srgbClr val="5BBA97"/>
                </a:solidFill>
                <a:latin typeface="Times New Roman"/>
                <a:cs typeface="Times New Roman"/>
              </a:rPr>
              <a:t>u</a:t>
            </a:r>
            <a:r>
              <a:rPr dirty="0" smtClean="0" sz="700" spc="19" b="1">
                <a:solidFill>
                  <a:srgbClr val="5BBA97"/>
                </a:solidFill>
                <a:latin typeface="Times New Roman"/>
                <a:cs typeface="Times New Roman"/>
              </a:rPr>
              <a:t>m</a:t>
            </a:r>
            <a:r>
              <a:rPr dirty="0" smtClean="0" sz="700" spc="14" b="1">
                <a:solidFill>
                  <a:srgbClr val="5BBA97"/>
                </a:solidFill>
                <a:latin typeface="Times New Roman"/>
                <a:cs typeface="Times New Roman"/>
              </a:rPr>
              <a:t>b</a:t>
            </a:r>
            <a:r>
              <a:rPr dirty="0" smtClean="0" sz="700" spc="9" b="1">
                <a:solidFill>
                  <a:srgbClr val="5BBA97"/>
                </a:solidFill>
                <a:latin typeface="Times New Roman"/>
                <a:cs typeface="Times New Roman"/>
              </a:rPr>
              <a:t>e</a:t>
            </a:r>
            <a:r>
              <a:rPr dirty="0" smtClean="0" sz="700" spc="0" b="1">
                <a:solidFill>
                  <a:srgbClr val="5BBA97"/>
                </a:solidFill>
                <a:latin typeface="Times New Roman"/>
                <a:cs typeface="Times New Roman"/>
              </a:rPr>
              <a:t>r</a:t>
            </a:r>
            <a:r>
              <a:rPr dirty="0" smtClean="0" sz="700" spc="0" b="1">
                <a:solidFill>
                  <a:srgbClr val="5BBA97"/>
                </a:solidFill>
                <a:latin typeface="Times New Roman"/>
                <a:cs typeface="Times New Roman"/>
              </a:rPr>
              <a:t>    </a:t>
            </a:r>
            <a:r>
              <a:rPr dirty="0" smtClean="0" sz="700" spc="14" b="1">
                <a:solidFill>
                  <a:srgbClr val="5BBA9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-9">
                <a:solidFill>
                  <a:srgbClr val="54566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7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5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r.</a:t>
            </a:r>
            <a:r>
              <a:rPr dirty="0" smtClean="0" sz="1100" spc="20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7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1588" y="7266287"/>
            <a:ext cx="4016578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700" spc="-59" b="1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700" spc="-59" b="1">
                <a:solidFill>
                  <a:srgbClr val="696B77"/>
                </a:solidFill>
                <a:latin typeface="Times New Roman"/>
                <a:cs typeface="Times New Roman"/>
              </a:rPr>
              <a:t>  </a:t>
            </a:r>
            <a:r>
              <a:rPr dirty="0" smtClean="0" sz="700" spc="8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9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 b="1">
                <a:solidFill>
                  <a:srgbClr val="5BBA97"/>
                </a:solidFill>
                <a:latin typeface="Times New Roman"/>
                <a:cs typeface="Times New Roman"/>
              </a:rPr>
              <a:t>6</a:t>
            </a:r>
            <a:r>
              <a:rPr dirty="0" smtClean="0" sz="700" spc="0" b="1">
                <a:solidFill>
                  <a:srgbClr val="5BBA97"/>
                </a:solidFill>
                <a:latin typeface="Times New Roman"/>
                <a:cs typeface="Times New Roman"/>
              </a:rPr>
              <a:t>    </a:t>
            </a:r>
            <a:r>
              <a:rPr dirty="0" smtClean="0" sz="700" spc="70" b="1">
                <a:solidFill>
                  <a:srgbClr val="5BBA9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58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9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54566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3">
                <a:solidFill>
                  <a:srgbClr val="54566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41">
                <a:solidFill>
                  <a:srgbClr val="54566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3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8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8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9">
                <a:solidFill>
                  <a:srgbClr val="54566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  </a:t>
            </a:r>
            <a:r>
              <a:rPr dirty="0" smtClean="0" sz="1100" spc="9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-4" b="1">
                <a:solidFill>
                  <a:srgbClr val="5BBA97"/>
                </a:solidFill>
                <a:latin typeface="Times New Roman"/>
                <a:cs typeface="Times New Roman"/>
              </a:rPr>
              <a:t>n</a:t>
            </a:r>
            <a:r>
              <a:rPr dirty="0" smtClean="0" sz="700" spc="41" b="1">
                <a:solidFill>
                  <a:srgbClr val="5BBA97"/>
                </a:solidFill>
                <a:latin typeface="Times New Roman"/>
                <a:cs typeface="Times New Roman"/>
              </a:rPr>
              <a:t>u</a:t>
            </a:r>
            <a:r>
              <a:rPr dirty="0" smtClean="0" sz="700" spc="65" b="1">
                <a:solidFill>
                  <a:srgbClr val="5BBA97"/>
                </a:solidFill>
                <a:latin typeface="Times New Roman"/>
                <a:cs typeface="Times New Roman"/>
              </a:rPr>
              <a:t>m</a:t>
            </a:r>
            <a:r>
              <a:rPr dirty="0" smtClean="0" sz="700" spc="17" b="1">
                <a:solidFill>
                  <a:srgbClr val="5BBA97"/>
                </a:solidFill>
                <a:latin typeface="Times New Roman"/>
                <a:cs typeface="Times New Roman"/>
              </a:rPr>
              <a:t>b</a:t>
            </a:r>
            <a:r>
              <a:rPr dirty="0" smtClean="0" sz="700" spc="51" b="1">
                <a:solidFill>
                  <a:srgbClr val="5BBA97"/>
                </a:solidFill>
                <a:latin typeface="Times New Roman"/>
                <a:cs typeface="Times New Roman"/>
              </a:rPr>
              <a:t>e</a:t>
            </a:r>
            <a:r>
              <a:rPr dirty="0" smtClean="0" sz="700" spc="14" b="1">
                <a:solidFill>
                  <a:srgbClr val="5BBA97"/>
                </a:solidFill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55852" y="7307164"/>
            <a:ext cx="805954" cy="114300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700" spc="27" b="1">
                <a:solidFill>
                  <a:srgbClr val="5BBA97"/>
                </a:solidFill>
                <a:latin typeface="Times New Roman"/>
                <a:cs typeface="Times New Roman"/>
              </a:rPr>
              <a:t>s</a:t>
            </a:r>
            <a:r>
              <a:rPr dirty="0" smtClean="0" sz="700" spc="27" b="1">
                <a:solidFill>
                  <a:srgbClr val="5BBA97"/>
                </a:solidFill>
                <a:latin typeface="Times New Roman"/>
                <a:cs typeface="Times New Roman"/>
              </a:rPr>
              <a:t>q</a:t>
            </a:r>
            <a:r>
              <a:rPr dirty="0" smtClean="0" sz="700" spc="27" b="1">
                <a:solidFill>
                  <a:srgbClr val="5BBA97"/>
                </a:solidFill>
                <a:latin typeface="Times New Roman"/>
                <a:cs typeface="Times New Roman"/>
              </a:rPr>
              <a:t>u</a:t>
            </a:r>
            <a:r>
              <a:rPr dirty="0" smtClean="0" sz="700" spc="27" b="1">
                <a:solidFill>
                  <a:srgbClr val="5BBA97"/>
                </a:solidFill>
                <a:latin typeface="Times New Roman"/>
                <a:cs typeface="Times New Roman"/>
              </a:rPr>
              <a:t>a</a:t>
            </a:r>
            <a:r>
              <a:rPr dirty="0" smtClean="0" sz="700" spc="27" b="1">
                <a:solidFill>
                  <a:srgbClr val="5BBA97"/>
                </a:solidFill>
                <a:latin typeface="Times New Roman"/>
                <a:cs typeface="Times New Roman"/>
              </a:rPr>
              <a:t>r</a:t>
            </a:r>
            <a:r>
              <a:rPr dirty="0" smtClean="0" sz="700" spc="27" b="1">
                <a:solidFill>
                  <a:srgbClr val="5BBA97"/>
                </a:solidFill>
                <a:latin typeface="Times New Roman"/>
                <a:cs typeface="Times New Roman"/>
              </a:rPr>
              <a:t>e</a:t>
            </a:r>
            <a:r>
              <a:rPr dirty="0" smtClean="0" sz="700" spc="27" b="1">
                <a:solidFill>
                  <a:srgbClr val="5BBA97"/>
                </a:solidFill>
                <a:latin typeface="Times New Roman"/>
                <a:cs typeface="Times New Roman"/>
              </a:rPr>
              <a:t>(</a:t>
            </a:r>
            <a:r>
              <a:rPr dirty="0" smtClean="0" sz="700" spc="27" b="1">
                <a:solidFill>
                  <a:srgbClr val="5BBA97"/>
                </a:solidFill>
                <a:latin typeface="Times New Roman"/>
                <a:cs typeface="Times New Roman"/>
              </a:rPr>
              <a:t>n</a:t>
            </a:r>
            <a:r>
              <a:rPr dirty="0" smtClean="0" sz="700" spc="27" b="1">
                <a:solidFill>
                  <a:srgbClr val="5BBA97"/>
                </a:solidFill>
                <a:latin typeface="Times New Roman"/>
                <a:cs typeface="Times New Roman"/>
              </a:rPr>
              <a:t>u</a:t>
            </a:r>
            <a:r>
              <a:rPr dirty="0" smtClean="0" sz="700" spc="27" b="1">
                <a:solidFill>
                  <a:srgbClr val="5BBA97"/>
                </a:solidFill>
                <a:latin typeface="Times New Roman"/>
                <a:cs typeface="Times New Roman"/>
              </a:rPr>
              <a:t>m</a:t>
            </a:r>
            <a:r>
              <a:rPr dirty="0" smtClean="0" sz="700" spc="27" b="1">
                <a:solidFill>
                  <a:srgbClr val="5BBA97"/>
                </a:solidFill>
                <a:latin typeface="Times New Roman"/>
                <a:cs typeface="Times New Roman"/>
              </a:rPr>
              <a:t>b</a:t>
            </a:r>
            <a:r>
              <a:rPr dirty="0" smtClean="0" sz="700" spc="27" b="1">
                <a:solidFill>
                  <a:srgbClr val="5BBA97"/>
                </a:solidFill>
                <a:latin typeface="Times New Roman"/>
                <a:cs typeface="Times New Roman"/>
              </a:rPr>
              <a:t>e</a:t>
            </a:r>
            <a:r>
              <a:rPr dirty="0" smtClean="0" sz="700" spc="27" b="1">
                <a:solidFill>
                  <a:srgbClr val="5BBA97"/>
                </a:solidFill>
                <a:latin typeface="Times New Roman"/>
                <a:cs typeface="Times New Roman"/>
              </a:rPr>
              <a:t>r</a:t>
            </a:r>
            <a:r>
              <a:rPr dirty="0" smtClean="0" sz="700" spc="27" b="1">
                <a:solidFill>
                  <a:srgbClr val="5BBA97"/>
                </a:solidFill>
                <a:latin typeface="Times New Roman"/>
                <a:cs typeface="Times New Roman"/>
              </a:rPr>
              <a:t>=</a:t>
            </a:r>
            <a:r>
              <a:rPr dirty="0" smtClean="0" sz="700" spc="27" b="1">
                <a:solidFill>
                  <a:srgbClr val="5BBA97"/>
                </a:solidFill>
                <a:latin typeface="Times New Roman"/>
                <a:cs typeface="Times New Roman"/>
              </a:rPr>
              <a:t>6</a:t>
            </a:r>
            <a:r>
              <a:rPr dirty="0" smtClean="0" sz="700" spc="27" b="1">
                <a:solidFill>
                  <a:srgbClr val="5BBA97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7556500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57731" y="966071"/>
            <a:ext cx="5333267" cy="1286764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 marR="11396">
              <a:lnSpc>
                <a:spcPts val="1225"/>
              </a:lnSpc>
            </a:pPr>
            <a:r>
              <a:rPr dirty="0" smtClean="0" sz="1000" spc="-101">
                <a:solidFill>
                  <a:srgbClr val="626470"/>
                </a:solidFill>
                <a:latin typeface="Times New Roman"/>
                <a:cs typeface="Times New Roman"/>
              </a:rPr>
              <a:t>•</a:t>
            </a:r>
            <a:r>
              <a:rPr dirty="0" smtClean="0" sz="1000" spc="-72">
                <a:solidFill>
                  <a:srgbClr val="626470"/>
                </a:solidFill>
                <a:latin typeface="Times New Roman"/>
                <a:cs typeface="Times New Roman"/>
              </a:rPr>
              <a:t>   </a:t>
            </a:r>
            <a:r>
              <a:rPr dirty="0" smtClean="0" sz="1000" spc="-72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75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50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9">
                <a:solidFill>
                  <a:srgbClr val="626470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49">
                <a:solidFill>
                  <a:srgbClr val="626470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108">
                <a:solidFill>
                  <a:srgbClr val="626470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7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99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107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-7">
                <a:solidFill>
                  <a:srgbClr val="626470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89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9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626470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29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0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5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36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26470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29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9">
                <a:solidFill>
                  <a:srgbClr val="626470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5">
                <a:solidFill>
                  <a:srgbClr val="626470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9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0">
                <a:solidFill>
                  <a:srgbClr val="626470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226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9">
                <a:solidFill>
                  <a:srgbClr val="626470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0">
                <a:solidFill>
                  <a:srgbClr val="626470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89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9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9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54">
                <a:solidFill>
                  <a:srgbClr val="626470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5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58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>
                <a:solidFill>
                  <a:srgbClr val="626470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29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0">
                <a:solidFill>
                  <a:srgbClr val="626470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4">
                <a:solidFill>
                  <a:srgbClr val="626470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29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0">
                <a:solidFill>
                  <a:srgbClr val="626470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125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k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59" b="1">
                <a:solidFill>
                  <a:srgbClr val="4F5264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9" b="1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151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 b="1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9" b="1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25" b="1">
                <a:solidFill>
                  <a:srgbClr val="626470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4" b="1">
                <a:solidFill>
                  <a:srgbClr val="626470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19" b="1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5" b="1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19" b="1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0" b="1">
                <a:solidFill>
                  <a:srgbClr val="626470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0" b="1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83" b="1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79">
                <a:solidFill>
                  <a:srgbClr val="626470"/>
                </a:solidFill>
                <a:latin typeface="Times New Roman"/>
                <a:cs typeface="Times New Roman"/>
              </a:rPr>
              <a:t>(</a:t>
            </a:r>
            <a:r>
              <a:rPr dirty="0" smtClean="0" sz="1100" spc="80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4">
                <a:solidFill>
                  <a:srgbClr val="626470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9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2">
                <a:solidFill>
                  <a:srgbClr val="626470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8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8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6">
                <a:solidFill>
                  <a:srgbClr val="626470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8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8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8">
                <a:solidFill>
                  <a:srgbClr val="626470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83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-4">
                <a:solidFill>
                  <a:srgbClr val="626470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26470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137667" indent="3048">
              <a:lnSpc>
                <a:spcPct val="100041"/>
              </a:lnSpc>
            </a:pP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)</a:t>
            </a:r>
            <a:r>
              <a:rPr dirty="0" smtClean="0" sz="1100" spc="10">
                <a:solidFill>
                  <a:srgbClr val="85858C"/>
                </a:solidFill>
                <a:latin typeface="Times New Roman"/>
                <a:cs typeface="Times New Roman"/>
              </a:rPr>
              <a:t>.</a:t>
            </a:r>
            <a:r>
              <a:rPr dirty="0" smtClean="0" sz="1100" spc="10">
                <a:solidFill>
                  <a:srgbClr val="85858C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'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85858C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40715" marR="274297" indent="-128015">
              <a:lnSpc>
                <a:spcPct val="100041"/>
              </a:lnSpc>
              <a:spcBef>
                <a:spcPts val="455"/>
              </a:spcBef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r>
              <a:rPr dirty="0" smtClean="0" sz="1100" spc="-79">
                <a:solidFill>
                  <a:srgbClr val="4F5264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19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7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8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">
                <a:solidFill>
                  <a:srgbClr val="626470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2">
                <a:solidFill>
                  <a:srgbClr val="626470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33">
                <a:solidFill>
                  <a:srgbClr val="626470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5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1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0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8">
                <a:solidFill>
                  <a:srgbClr val="626470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26470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38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1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62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26470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11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">
                <a:solidFill>
                  <a:srgbClr val="626470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">
                <a:solidFill>
                  <a:srgbClr val="626470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">
                <a:solidFill>
                  <a:srgbClr val="626470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">
                <a:solidFill>
                  <a:srgbClr val="626470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">
                <a:solidFill>
                  <a:srgbClr val="626470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6">
                <a:solidFill>
                  <a:srgbClr val="626470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1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07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6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26470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9">
                <a:solidFill>
                  <a:srgbClr val="626470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52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4" b="1">
                <a:solidFill>
                  <a:srgbClr val="4F5264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4" b="1">
                <a:solidFill>
                  <a:srgbClr val="4F5264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29" b="1">
                <a:solidFill>
                  <a:srgbClr val="4F5264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1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" b="1">
                <a:solidFill>
                  <a:srgbClr val="4F52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-12" b="1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9" b="1">
                <a:solidFill>
                  <a:srgbClr val="4F5264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40" b="1">
                <a:solidFill>
                  <a:srgbClr val="626470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75" b="1">
                <a:solidFill>
                  <a:srgbClr val="4F5264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6" b="1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67" b="1">
                <a:solidFill>
                  <a:srgbClr val="4F5264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75" b="1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89" b="1">
                <a:solidFill>
                  <a:srgbClr val="4F5264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-89" b="1">
                <a:solidFill>
                  <a:srgbClr val="626470"/>
                </a:solidFill>
                <a:latin typeface="Times New Roman"/>
                <a:cs typeface="Times New Roman"/>
              </a:rPr>
              <a:t>.</a:t>
            </a:r>
            <a:r>
              <a:rPr dirty="0" smtClean="0" sz="1000" spc="0" b="1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109" b="1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4">
                <a:solidFill>
                  <a:srgbClr val="626470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-19">
                <a:solidFill>
                  <a:srgbClr val="626470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7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26470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6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0">
                <a:solidFill>
                  <a:srgbClr val="626470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27">
                <a:solidFill>
                  <a:srgbClr val="626470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8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26470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9">
                <a:solidFill>
                  <a:srgbClr val="626470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9">
                <a:solidFill>
                  <a:srgbClr val="626470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9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9">
                <a:solidFill>
                  <a:srgbClr val="626470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26470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9">
                <a:solidFill>
                  <a:srgbClr val="626470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24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9">
                <a:solidFill>
                  <a:srgbClr val="626470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9">
                <a:solidFill>
                  <a:srgbClr val="626470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9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9">
                <a:solidFill>
                  <a:srgbClr val="626470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9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2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9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8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">
                <a:solidFill>
                  <a:srgbClr val="626470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2">
                <a:solidFill>
                  <a:srgbClr val="626470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54">
                <a:solidFill>
                  <a:srgbClr val="626470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5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1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57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3">
                <a:solidFill>
                  <a:srgbClr val="626470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76">
                <a:solidFill>
                  <a:srgbClr val="626470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125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26470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1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26470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9">
                <a:solidFill>
                  <a:srgbClr val="626470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38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26470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6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86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8">
                <a:solidFill>
                  <a:srgbClr val="626470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5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78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3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5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8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53">
                <a:solidFill>
                  <a:srgbClr val="626470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01">
                <a:solidFill>
                  <a:srgbClr val="626470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455"/>
              </a:spcBef>
            </a:pPr>
            <a:r>
              <a:rPr dirty="0" smtClean="0" sz="1000" spc="-97" b="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r>
              <a:rPr dirty="0" smtClean="0" sz="1000" spc="-69" b="1">
                <a:solidFill>
                  <a:srgbClr val="4F5264"/>
                </a:solidFill>
                <a:latin typeface="Times New Roman"/>
                <a:cs typeface="Times New Roman"/>
              </a:rPr>
              <a:t>   </a:t>
            </a:r>
            <a:r>
              <a:rPr dirty="0" smtClean="0" sz="1000" spc="-59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9" b="1">
                <a:solidFill>
                  <a:srgbClr val="4F5264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14" b="1">
                <a:solidFill>
                  <a:srgbClr val="4F5264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9" b="1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26470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39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26470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9">
                <a:solidFill>
                  <a:srgbClr val="626470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25">
                <a:solidFill>
                  <a:srgbClr val="626470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9">
                <a:solidFill>
                  <a:srgbClr val="626470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9">
                <a:solidFill>
                  <a:srgbClr val="626470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103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26470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6">
                <a:solidFill>
                  <a:srgbClr val="626470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6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">
                <a:solidFill>
                  <a:srgbClr val="626470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4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26470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1">
                <a:solidFill>
                  <a:srgbClr val="626470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6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0">
                <a:solidFill>
                  <a:srgbClr val="626470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26470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54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9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8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-9">
                <a:solidFill>
                  <a:srgbClr val="626470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3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26470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38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78">
                <a:solidFill>
                  <a:srgbClr val="626470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51">
                <a:solidFill>
                  <a:srgbClr val="626470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9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">
                <a:solidFill>
                  <a:srgbClr val="626470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3">
                <a:solidFill>
                  <a:srgbClr val="626470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5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1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">
                <a:solidFill>
                  <a:srgbClr val="626470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-16">
                <a:solidFill>
                  <a:srgbClr val="626470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51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4">
                <a:solidFill>
                  <a:srgbClr val="626470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-76">
                <a:solidFill>
                  <a:srgbClr val="626470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104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-19">
                <a:solidFill>
                  <a:srgbClr val="626470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31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26470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6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26470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54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19">
                <a:solidFill>
                  <a:srgbClr val="626470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26470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08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2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4">
                <a:solidFill>
                  <a:srgbClr val="626470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4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134619" marR="11396">
              <a:lnSpc>
                <a:spcPct val="95825"/>
              </a:lnSpc>
              <a:spcBef>
                <a:spcPts val="55"/>
              </a:spcBef>
            </a:pPr>
            <a:r>
              <a:rPr dirty="0" smtClean="0" sz="1000" spc="20" b="1">
                <a:solidFill>
                  <a:srgbClr val="4F5264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20" b="1">
                <a:solidFill>
                  <a:srgbClr val="4F5264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20" b="1">
                <a:solidFill>
                  <a:srgbClr val="4F5264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20" b="1">
                <a:solidFill>
                  <a:srgbClr val="4F5264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0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0">
                <a:solidFill>
                  <a:srgbClr val="626470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20">
                <a:solidFill>
                  <a:srgbClr val="626470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2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0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0">
                <a:solidFill>
                  <a:srgbClr val="626470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0">
                <a:solidFill>
                  <a:srgbClr val="626470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0">
                <a:solidFill>
                  <a:srgbClr val="626470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0">
                <a:solidFill>
                  <a:srgbClr val="626470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0">
                <a:solidFill>
                  <a:srgbClr val="626470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2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0">
                <a:solidFill>
                  <a:srgbClr val="626470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0">
                <a:solidFill>
                  <a:srgbClr val="626470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20">
                <a:solidFill>
                  <a:srgbClr val="626470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0">
                <a:solidFill>
                  <a:srgbClr val="626470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0" b="1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0" b="1">
                <a:solidFill>
                  <a:srgbClr val="626470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20" b="1">
                <a:solidFill>
                  <a:srgbClr val="4F52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0" b="1">
                <a:solidFill>
                  <a:srgbClr val="4F5264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20" b="1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0" b="1">
                <a:solidFill>
                  <a:srgbClr val="4F5264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20" b="1">
                <a:solidFill>
                  <a:srgbClr val="4F52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0" b="1">
                <a:solidFill>
                  <a:srgbClr val="4F5264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20" b="1">
                <a:solidFill>
                  <a:srgbClr val="4F5264"/>
                </a:solidFill>
                <a:latin typeface="Times New Roman"/>
                <a:cs typeface="Times New Roman"/>
              </a:rPr>
              <a:t>k.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3891" y="2435927"/>
            <a:ext cx="1566545" cy="536236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 marR="20955">
              <a:lnSpc>
                <a:spcPts val="1635"/>
              </a:lnSpc>
            </a:pPr>
            <a:r>
              <a:rPr dirty="0" smtClean="0" sz="1500" spc="-86" b="1">
                <a:solidFill>
                  <a:srgbClr val="4F5264"/>
                </a:solidFill>
                <a:latin typeface="Arial"/>
                <a:cs typeface="Arial"/>
              </a:rPr>
              <a:t>R</a:t>
            </a:r>
            <a:r>
              <a:rPr dirty="0" smtClean="0" sz="1500" spc="-86" b="1">
                <a:solidFill>
                  <a:srgbClr val="4F5264"/>
                </a:solidFill>
                <a:latin typeface="Arial"/>
                <a:cs typeface="Arial"/>
              </a:rPr>
              <a:t>e</a:t>
            </a:r>
            <a:r>
              <a:rPr dirty="0" smtClean="0" sz="1500" spc="-86" b="1">
                <a:solidFill>
                  <a:srgbClr val="4F5264"/>
                </a:solidFill>
                <a:latin typeface="Arial"/>
                <a:cs typeface="Arial"/>
              </a:rPr>
              <a:t>s</a:t>
            </a:r>
            <a:r>
              <a:rPr dirty="0" smtClean="0" sz="1500" spc="-86" b="1">
                <a:solidFill>
                  <a:srgbClr val="4F5264"/>
                </a:solidFill>
                <a:latin typeface="Arial"/>
                <a:cs typeface="Arial"/>
              </a:rPr>
              <a:t>o</a:t>
            </a:r>
            <a:r>
              <a:rPr dirty="0" smtClean="0" sz="1500" spc="-86" b="1">
                <a:solidFill>
                  <a:srgbClr val="4F5264"/>
                </a:solidFill>
                <a:latin typeface="Arial"/>
                <a:cs typeface="Arial"/>
              </a:rPr>
              <a:t>u</a:t>
            </a:r>
            <a:r>
              <a:rPr dirty="0" smtClean="0" sz="1500" spc="-86" b="1">
                <a:solidFill>
                  <a:srgbClr val="4F5264"/>
                </a:solidFill>
                <a:latin typeface="Arial"/>
                <a:cs typeface="Arial"/>
              </a:rPr>
              <a:t>r</a:t>
            </a:r>
            <a:r>
              <a:rPr dirty="0" smtClean="0" sz="1500" spc="-86" b="1">
                <a:solidFill>
                  <a:srgbClr val="4F5264"/>
                </a:solidFill>
                <a:latin typeface="Arial"/>
                <a:cs typeface="Arial"/>
              </a:rPr>
              <a:t>c</a:t>
            </a:r>
            <a:r>
              <a:rPr dirty="0" smtClean="0" sz="1500" spc="-86" b="1">
                <a:solidFill>
                  <a:srgbClr val="4F5264"/>
                </a:solidFill>
                <a:latin typeface="Arial"/>
                <a:cs typeface="Arial"/>
              </a:rPr>
              <a:t>e</a:t>
            </a:r>
            <a:r>
              <a:rPr dirty="0" smtClean="0" sz="1500" spc="-86" b="1">
                <a:solidFill>
                  <a:srgbClr val="4F5264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256539">
              <a:lnSpc>
                <a:spcPct val="95825"/>
              </a:lnSpc>
              <a:spcBef>
                <a:spcPts val="1165"/>
              </a:spcBef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r>
              <a:rPr dirty="0" smtClean="0" sz="1100" spc="-79">
                <a:solidFill>
                  <a:srgbClr val="4F5264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69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06">
                <a:solidFill>
                  <a:srgbClr val="56C39E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24">
                <a:solidFill>
                  <a:srgbClr val="56C39E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51">
                <a:solidFill>
                  <a:srgbClr val="56C39E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29">
                <a:solidFill>
                  <a:srgbClr val="56C39E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80">
                <a:solidFill>
                  <a:srgbClr val="56C39E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6">
                <a:solidFill>
                  <a:srgbClr val="56C39E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20">
                <a:solidFill>
                  <a:srgbClr val="56C39E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1">
                <a:solidFill>
                  <a:srgbClr val="56C39E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8">
                <a:solidFill>
                  <a:srgbClr val="56C39E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0">
                <a:solidFill>
                  <a:srgbClr val="56C39E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">
                <a:solidFill>
                  <a:srgbClr val="56C39E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56C39E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75">
                <a:solidFill>
                  <a:srgbClr val="56C39E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6">
                <a:solidFill>
                  <a:srgbClr val="56C39E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67">
                <a:solidFill>
                  <a:srgbClr val="56C39E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32">
                <a:solidFill>
                  <a:srgbClr val="56C39E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1">
                <a:solidFill>
                  <a:srgbClr val="56C39E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20">
                <a:solidFill>
                  <a:srgbClr val="56C39E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3">
                <a:solidFill>
                  <a:srgbClr val="56C39E"/>
                </a:solidFill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98651" y="3630775"/>
            <a:ext cx="3153380" cy="114300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700" spc="1225">
                <a:solidFill>
                  <a:srgbClr val="4F5264"/>
                </a:solidFill>
                <a:latin typeface="Arial"/>
                <a:cs typeface="Arial"/>
              </a:rPr>
              <a:t>•</a:t>
            </a:r>
            <a:r>
              <a:rPr dirty="0" smtClean="0" sz="700" spc="576">
                <a:solidFill>
                  <a:srgbClr val="4F5264"/>
                </a:solidFill>
                <a:latin typeface="Arial"/>
                <a:cs typeface="Arial"/>
              </a:rPr>
              <a:t> </a:t>
            </a:r>
            <a:r>
              <a:rPr dirty="0" smtClean="0" sz="700" spc="-68">
                <a:solidFill>
                  <a:srgbClr val="3A3D52"/>
                </a:solidFill>
                <a:latin typeface="Arial"/>
                <a:cs typeface="Arial"/>
              </a:rPr>
              <a:t>T</a:t>
            </a:r>
            <a:r>
              <a:rPr dirty="0" smtClean="0" sz="700" spc="-2">
                <a:solidFill>
                  <a:srgbClr val="3A3D52"/>
                </a:solidFill>
                <a:latin typeface="Arial"/>
                <a:cs typeface="Arial"/>
              </a:rPr>
              <a:t>a</a:t>
            </a:r>
            <a:r>
              <a:rPr dirty="0" smtClean="0" sz="700" spc="11">
                <a:solidFill>
                  <a:srgbClr val="3A3D52"/>
                </a:solidFill>
                <a:latin typeface="Arial"/>
                <a:cs typeface="Arial"/>
              </a:rPr>
              <a:t>k</a:t>
            </a:r>
            <a:r>
              <a:rPr dirty="0" smtClean="0" sz="700" spc="-31">
                <a:solidFill>
                  <a:srgbClr val="3A3D52"/>
                </a:solidFill>
                <a:latin typeface="Arial"/>
                <a:cs typeface="Arial"/>
              </a:rPr>
              <a:t>e</a:t>
            </a:r>
            <a:r>
              <a:rPr dirty="0" smtClean="0" sz="700" spc="19">
                <a:solidFill>
                  <a:srgbClr val="3A3D52"/>
                </a:solidFill>
                <a:latin typeface="Arial"/>
                <a:cs typeface="Arial"/>
              </a:rPr>
              <a:t>a</a:t>
            </a:r>
            <a:r>
              <a:rPr dirty="0" smtClean="0" sz="700" spc="69">
                <a:solidFill>
                  <a:srgbClr val="3A3D52"/>
                </a:solidFill>
                <a:latin typeface="Arial"/>
                <a:cs typeface="Arial"/>
              </a:rPr>
              <a:t>w</a:t>
            </a:r>
            <a:r>
              <a:rPr dirty="0" smtClean="0" sz="700" spc="-31">
                <a:solidFill>
                  <a:srgbClr val="3A3D52"/>
                </a:solidFill>
                <a:latin typeface="Arial"/>
                <a:cs typeface="Arial"/>
              </a:rPr>
              <a:t>a</a:t>
            </a:r>
            <a:r>
              <a:rPr dirty="0" smtClean="0" sz="700" spc="55">
                <a:solidFill>
                  <a:srgbClr val="626470"/>
                </a:solidFill>
                <a:latin typeface="Arial"/>
                <a:cs typeface="Arial"/>
              </a:rPr>
              <a:t>y</a:t>
            </a:r>
            <a:r>
              <a:rPr dirty="0" smtClean="0" sz="700" spc="-87">
                <a:solidFill>
                  <a:srgbClr val="3A3D52"/>
                </a:solidFill>
                <a:latin typeface="Arial"/>
                <a:cs typeface="Arial"/>
              </a:rPr>
              <a:t>s</a:t>
            </a:r>
            <a:r>
              <a:rPr dirty="0" smtClean="0" sz="700" spc="94">
                <a:solidFill>
                  <a:srgbClr val="3A3D52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3A3D52"/>
                </a:solidFill>
                <a:latin typeface="Arial"/>
                <a:cs typeface="Arial"/>
              </a:rPr>
              <a:t>b</a:t>
            </a:r>
            <a:r>
              <a:rPr dirty="0" smtClean="0" sz="700" spc="0">
                <a:solidFill>
                  <a:srgbClr val="4F5264"/>
                </a:solidFill>
                <a:latin typeface="Arial"/>
                <a:cs typeface="Arial"/>
              </a:rPr>
              <a:t>y</a:t>
            </a:r>
            <a:r>
              <a:rPr dirty="0" smtClean="0" sz="700" spc="95">
                <a:solidFill>
                  <a:srgbClr val="4F5264"/>
                </a:solidFill>
                <a:latin typeface="Arial"/>
                <a:cs typeface="Arial"/>
              </a:rPr>
              <a:t> </a:t>
            </a:r>
            <a:r>
              <a:rPr dirty="0" smtClean="0" sz="700" spc="-75">
                <a:solidFill>
                  <a:srgbClr val="3A3D52"/>
                </a:solidFill>
                <a:latin typeface="Arial"/>
                <a:cs typeface="Arial"/>
              </a:rPr>
              <a:t>D</a:t>
            </a:r>
            <a:r>
              <a:rPr dirty="0" smtClean="0" sz="700" spc="19">
                <a:solidFill>
                  <a:srgbClr val="3A3D52"/>
                </a:solidFill>
                <a:latin typeface="Arial"/>
                <a:cs typeface="Arial"/>
              </a:rPr>
              <a:t>a</a:t>
            </a:r>
            <a:r>
              <a:rPr dirty="0" smtClean="0" sz="700" spc="115">
                <a:solidFill>
                  <a:srgbClr val="3A3D52"/>
                </a:solidFill>
                <a:latin typeface="Arial"/>
                <a:cs typeface="Arial"/>
              </a:rPr>
              <a:t>t</a:t>
            </a:r>
            <a:r>
              <a:rPr dirty="0" smtClean="0" sz="700" spc="-2">
                <a:solidFill>
                  <a:srgbClr val="3A3D52"/>
                </a:solidFill>
                <a:latin typeface="Arial"/>
                <a:cs typeface="Arial"/>
              </a:rPr>
              <a:t>a</a:t>
            </a:r>
            <a:r>
              <a:rPr dirty="0" smtClean="0" sz="700" spc="42">
                <a:solidFill>
                  <a:srgbClr val="3A3D52"/>
                </a:solidFill>
                <a:latin typeface="Arial"/>
                <a:cs typeface="Arial"/>
              </a:rPr>
              <a:t>q</a:t>
            </a:r>
            <a:r>
              <a:rPr dirty="0" smtClean="0" sz="700" spc="42">
                <a:solidFill>
                  <a:srgbClr val="3A3D52"/>
                </a:solidFill>
                <a:latin typeface="Arial"/>
                <a:cs typeface="Arial"/>
              </a:rPr>
              <a:t>u</a:t>
            </a:r>
            <a:r>
              <a:rPr dirty="0" smtClean="0" sz="700" spc="-2">
                <a:solidFill>
                  <a:srgbClr val="3A3D52"/>
                </a:solidFill>
                <a:latin typeface="Arial"/>
                <a:cs typeface="Arial"/>
              </a:rPr>
              <a:t>e</a:t>
            </a:r>
            <a:r>
              <a:rPr dirty="0" smtClean="0" sz="700" spc="-38">
                <a:solidFill>
                  <a:srgbClr val="3A3D52"/>
                </a:solidFill>
                <a:latin typeface="Arial"/>
                <a:cs typeface="Arial"/>
              </a:rPr>
              <a:t>s</a:t>
            </a:r>
            <a:r>
              <a:rPr dirty="0" smtClean="0" sz="700" spc="68">
                <a:solidFill>
                  <a:srgbClr val="3A3D52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3A3D52"/>
                </a:solidFill>
                <a:latin typeface="Arial"/>
                <a:cs typeface="Arial"/>
              </a:rPr>
              <a:t> </a:t>
            </a:r>
            <a:r>
              <a:rPr dirty="0" smtClean="0" sz="700" spc="-75">
                <a:solidFill>
                  <a:srgbClr val="3A3D52"/>
                </a:solidFill>
                <a:latin typeface="Arial"/>
                <a:cs typeface="Arial"/>
              </a:rPr>
              <a:t> </a:t>
            </a:r>
            <a:r>
              <a:rPr dirty="0" smtClean="0" sz="700" spc="-77">
                <a:solidFill>
                  <a:srgbClr val="3A3D52"/>
                </a:solidFill>
                <a:latin typeface="Arial"/>
                <a:cs typeface="Arial"/>
              </a:rPr>
              <a:t>L</a:t>
            </a:r>
            <a:r>
              <a:rPr dirty="0" smtClean="0" sz="700" spc="19">
                <a:solidFill>
                  <a:srgbClr val="3A3D52"/>
                </a:solidFill>
                <a:latin typeface="Arial"/>
                <a:cs typeface="Arial"/>
              </a:rPr>
              <a:t>a</a:t>
            </a:r>
            <a:r>
              <a:rPr dirty="0" smtClean="0" sz="700" spc="19">
                <a:solidFill>
                  <a:srgbClr val="3A3D52"/>
                </a:solidFill>
                <a:latin typeface="Arial"/>
                <a:cs typeface="Arial"/>
              </a:rPr>
              <a:t>b</a:t>
            </a:r>
            <a:r>
              <a:rPr dirty="0" smtClean="0" sz="700" spc="-38">
                <a:solidFill>
                  <a:srgbClr val="3A3D52"/>
                </a:solidFill>
                <a:latin typeface="Arial"/>
                <a:cs typeface="Arial"/>
              </a:rPr>
              <a:t>s</a:t>
            </a:r>
            <a:r>
              <a:rPr dirty="0" smtClean="0" sz="700" spc="-50">
                <a:solidFill>
                  <a:srgbClr val="4F5264"/>
                </a:solidFill>
                <a:latin typeface="Arial"/>
                <a:cs typeface="Arial"/>
              </a:rPr>
              <a:t>,</a:t>
            </a:r>
            <a:r>
              <a:rPr dirty="0" smtClean="0" sz="700" spc="0">
                <a:solidFill>
                  <a:srgbClr val="4F5264"/>
                </a:solidFill>
                <a:latin typeface="Arial"/>
                <a:cs typeface="Arial"/>
              </a:rPr>
              <a:t> </a:t>
            </a:r>
            <a:r>
              <a:rPr dirty="0" smtClean="0" sz="700" spc="-75">
                <a:solidFill>
                  <a:srgbClr val="4F5264"/>
                </a:solidFill>
                <a:latin typeface="Arial"/>
                <a:cs typeface="Arial"/>
              </a:rPr>
              <a:t> </a:t>
            </a:r>
            <a:r>
              <a:rPr dirty="0" smtClean="0" sz="700" spc="-50">
                <a:solidFill>
                  <a:srgbClr val="3A3D52"/>
                </a:solidFill>
                <a:latin typeface="Arial"/>
                <a:cs typeface="Arial"/>
              </a:rPr>
              <a:t>I</a:t>
            </a:r>
            <a:r>
              <a:rPr dirty="0" smtClean="0" sz="700" spc="42">
                <a:solidFill>
                  <a:srgbClr val="3A3D52"/>
                </a:solidFill>
                <a:latin typeface="Arial"/>
                <a:cs typeface="Arial"/>
              </a:rPr>
              <a:t>n</a:t>
            </a:r>
            <a:r>
              <a:rPr dirty="0" smtClean="0" sz="700" spc="-21">
                <a:solidFill>
                  <a:srgbClr val="3A3D52"/>
                </a:solidFill>
                <a:latin typeface="Arial"/>
                <a:cs typeface="Arial"/>
              </a:rPr>
              <a:t>c.</a:t>
            </a:r>
            <a:r>
              <a:rPr dirty="0" smtClean="0" sz="700" spc="0">
                <a:solidFill>
                  <a:srgbClr val="3A3D52"/>
                </a:solidFill>
                <a:latin typeface="Arial"/>
                <a:cs typeface="Arial"/>
              </a:rPr>
              <a:t> </a:t>
            </a:r>
            <a:r>
              <a:rPr dirty="0" smtClean="0" sz="700" spc="-94">
                <a:solidFill>
                  <a:srgbClr val="3A3D52"/>
                </a:solidFill>
                <a:latin typeface="Arial"/>
                <a:cs typeface="Arial"/>
              </a:rPr>
              <a:t> </a:t>
            </a:r>
            <a:r>
              <a:rPr dirty="0" smtClean="0" sz="700" spc="50">
                <a:solidFill>
                  <a:srgbClr val="3A3D52"/>
                </a:solidFill>
                <a:latin typeface="Arial"/>
                <a:cs typeface="Arial"/>
              </a:rPr>
              <a:t>-</a:t>
            </a:r>
            <a:r>
              <a:rPr dirty="0" smtClean="0" sz="700" spc="108">
                <a:solidFill>
                  <a:srgbClr val="3A3D52"/>
                </a:solidFill>
                <a:latin typeface="Arial"/>
                <a:cs typeface="Arial"/>
              </a:rPr>
              <a:t>A</a:t>
            </a:r>
            <a:r>
              <a:rPr dirty="0" smtClean="0" sz="700" spc="33">
                <a:solidFill>
                  <a:srgbClr val="3A3D52"/>
                </a:solidFill>
                <a:latin typeface="Arial"/>
                <a:cs typeface="Arial"/>
              </a:rPr>
              <a:t>l</a:t>
            </a:r>
            <a:r>
              <a:rPr dirty="0" smtClean="0" sz="700" spc="33">
                <a:solidFill>
                  <a:srgbClr val="3A3D52"/>
                </a:solidFill>
                <a:latin typeface="Arial"/>
                <a:cs typeface="Arial"/>
              </a:rPr>
              <a:t>l</a:t>
            </a:r>
            <a:r>
              <a:rPr dirty="0" smtClean="0" sz="700" spc="103">
                <a:solidFill>
                  <a:srgbClr val="3A3D52"/>
                </a:solidFill>
                <a:latin typeface="Arial"/>
                <a:cs typeface="Arial"/>
              </a:rPr>
              <a:t> </a:t>
            </a:r>
            <a:r>
              <a:rPr dirty="0" smtClean="0" sz="700" spc="-18">
                <a:solidFill>
                  <a:srgbClr val="3A3D52"/>
                </a:solidFill>
                <a:latin typeface="Arial"/>
                <a:cs typeface="Arial"/>
              </a:rPr>
              <a:t>r</a:t>
            </a:r>
            <a:r>
              <a:rPr dirty="0" smtClean="0" sz="700" spc="11">
                <a:solidFill>
                  <a:srgbClr val="3A3D52"/>
                </a:solidFill>
                <a:latin typeface="Arial"/>
                <a:cs typeface="Arial"/>
              </a:rPr>
              <a:t>i</a:t>
            </a:r>
            <a:r>
              <a:rPr dirty="0" smtClean="0" sz="700" spc="42">
                <a:solidFill>
                  <a:srgbClr val="3A3D52"/>
                </a:solidFill>
                <a:latin typeface="Arial"/>
                <a:cs typeface="Arial"/>
              </a:rPr>
              <a:t>g</a:t>
            </a:r>
            <a:r>
              <a:rPr dirty="0" smtClean="0" sz="700" spc="19">
                <a:solidFill>
                  <a:srgbClr val="3A3D52"/>
                </a:solidFill>
                <a:latin typeface="Arial"/>
                <a:cs typeface="Arial"/>
              </a:rPr>
              <a:t>h</a:t>
            </a:r>
            <a:r>
              <a:rPr dirty="0" smtClean="0" sz="700" spc="115">
                <a:solidFill>
                  <a:srgbClr val="3A3D52"/>
                </a:solidFill>
                <a:latin typeface="Arial"/>
                <a:cs typeface="Arial"/>
              </a:rPr>
              <a:t>t</a:t>
            </a:r>
            <a:r>
              <a:rPr dirty="0" smtClean="0" sz="700" spc="-62">
                <a:solidFill>
                  <a:srgbClr val="3A3D52"/>
                </a:solidFill>
                <a:latin typeface="Arial"/>
                <a:cs typeface="Arial"/>
              </a:rPr>
              <a:t>s</a:t>
            </a:r>
            <a:r>
              <a:rPr dirty="0" smtClean="0" sz="700" spc="94">
                <a:solidFill>
                  <a:srgbClr val="3A3D52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3A3D52"/>
                </a:solidFill>
                <a:latin typeface="Arial"/>
                <a:cs typeface="Arial"/>
              </a:rPr>
              <a:t>r</a:t>
            </a:r>
            <a:r>
              <a:rPr dirty="0" smtClean="0" sz="700" spc="4">
                <a:solidFill>
                  <a:srgbClr val="3A3D52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3A3D52"/>
                </a:solidFill>
                <a:latin typeface="Arial"/>
                <a:cs typeface="Arial"/>
              </a:rPr>
              <a:t>s</a:t>
            </a:r>
            <a:r>
              <a:rPr dirty="0" smtClean="0" sz="700" spc="4">
                <a:solidFill>
                  <a:srgbClr val="3A3D52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3A3D52"/>
                </a:solidFill>
                <a:latin typeface="Arial"/>
                <a:cs typeface="Arial"/>
              </a:rPr>
              <a:t>r</a:t>
            </a:r>
            <a:r>
              <a:rPr dirty="0" smtClean="0" sz="700" spc="4">
                <a:solidFill>
                  <a:srgbClr val="4F5264"/>
                </a:solidFill>
                <a:latin typeface="Arial"/>
                <a:cs typeface="Arial"/>
              </a:rPr>
              <a:t>v</a:t>
            </a:r>
            <a:r>
              <a:rPr dirty="0" smtClean="0" sz="700" spc="4">
                <a:solidFill>
                  <a:srgbClr val="3A3D52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3A3D52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3A3D52"/>
                </a:solidFill>
                <a:latin typeface="Arial"/>
                <a:cs typeface="Arial"/>
              </a:rPr>
              <a:t>    </a:t>
            </a:r>
            <a:r>
              <a:rPr dirty="0" smtClean="0" sz="700" spc="86">
                <a:solidFill>
                  <a:srgbClr val="3A3D52"/>
                </a:solidFill>
                <a:latin typeface="Arial"/>
                <a:cs typeface="Arial"/>
              </a:rPr>
              <a:t> </a:t>
            </a:r>
            <a:r>
              <a:rPr dirty="0" smtClean="0" sz="700" spc="2">
                <a:solidFill>
                  <a:srgbClr val="3A3D52"/>
                </a:solidFill>
                <a:latin typeface="Arial"/>
                <a:cs typeface="Arial"/>
              </a:rPr>
              <a:t>2</a:t>
            </a:r>
            <a:r>
              <a:rPr dirty="0" smtClean="0" sz="700" spc="7">
                <a:solidFill>
                  <a:srgbClr val="3A3D52"/>
                </a:solidFill>
                <a:latin typeface="Arial"/>
                <a:cs typeface="Arial"/>
              </a:rPr>
              <a:t>0</a:t>
            </a:r>
            <a:r>
              <a:rPr dirty="0" smtClean="0" sz="700" spc="7">
                <a:solidFill>
                  <a:srgbClr val="3A3D52"/>
                </a:solidFill>
                <a:latin typeface="Arial"/>
                <a:cs typeface="Arial"/>
              </a:rPr>
              <a:t>2</a:t>
            </a:r>
            <a:r>
              <a:rPr dirty="0" smtClean="0" sz="700" spc="2">
                <a:solidFill>
                  <a:srgbClr val="3A3D52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0"/>
            <a:ext cx="7556500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07796" y="944669"/>
            <a:ext cx="3645503" cy="507031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384555">
              <a:lnSpc>
                <a:spcPts val="2245"/>
              </a:lnSpc>
            </a:pP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F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u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n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c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t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i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o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n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s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: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 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 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I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n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t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e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r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m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e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d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i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a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t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e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:</a:t>
            </a:r>
            <a:endParaRPr sz="2100">
              <a:latin typeface="Arial"/>
              <a:cs typeface="Arial"/>
            </a:endParaRPr>
          </a:p>
          <a:p>
            <a:pPr marL="12700" marR="40004">
              <a:lnSpc>
                <a:spcPct val="95825"/>
              </a:lnSpc>
              <a:spcBef>
                <a:spcPts val="518"/>
              </a:spcBef>
            </a:pP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b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y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D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t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q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u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t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L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b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676975"/>
                </a:solidFill>
                <a:latin typeface="Arial"/>
                <a:cs typeface="Arial"/>
              </a:rPr>
              <a:t>,</a:t>
            </a:r>
            <a:r>
              <a:rPr dirty="0" smtClean="0" sz="900" spc="-3">
                <a:solidFill>
                  <a:srgbClr val="676975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676975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I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n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c.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-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l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l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676975"/>
                </a:solidFill>
                <a:latin typeface="Arial"/>
                <a:cs typeface="Arial"/>
              </a:rPr>
              <a:t>r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i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g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h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t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r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676975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r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v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d</a:t>
            </a:r>
            <a:r>
              <a:rPr dirty="0" smtClean="0" sz="900" spc="-3">
                <a:solidFill>
                  <a:srgbClr val="898991"/>
                </a:solidFill>
                <a:latin typeface="Arial"/>
                <a:cs typeface="Arial"/>
              </a:rPr>
              <a:t>©</a:t>
            </a:r>
            <a:r>
              <a:rPr dirty="0" smtClean="0" sz="900" spc="-3">
                <a:solidFill>
                  <a:srgbClr val="898991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2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0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2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83684" y="944669"/>
            <a:ext cx="1513205" cy="292100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T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a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k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e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a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w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a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y</a:t>
            </a:r>
            <a:r>
              <a:rPr dirty="0" smtClean="0" sz="2100" spc="86">
                <a:solidFill>
                  <a:srgbClr val="505464"/>
                </a:solidFill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35116" y="954960"/>
            <a:ext cx="216021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dirty="0" smtClean="0" sz="2000" spc="87">
                <a:solidFill>
                  <a:srgbClr val="505464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7796" y="1757370"/>
            <a:ext cx="614044" cy="203200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dirty="0" smtClean="0" sz="1400" spc="24">
                <a:solidFill>
                  <a:srgbClr val="505464"/>
                </a:solidFill>
                <a:latin typeface="Arial"/>
                <a:cs typeface="Arial"/>
              </a:rPr>
              <a:t>S</a:t>
            </a:r>
            <a:r>
              <a:rPr dirty="0" smtClean="0" sz="1400" spc="24">
                <a:solidFill>
                  <a:srgbClr val="505464"/>
                </a:solidFill>
                <a:latin typeface="Arial"/>
                <a:cs typeface="Arial"/>
              </a:rPr>
              <a:t>y</a:t>
            </a:r>
            <a:r>
              <a:rPr dirty="0" smtClean="0" sz="1400" spc="24">
                <a:solidFill>
                  <a:srgbClr val="505464"/>
                </a:solidFill>
                <a:latin typeface="Arial"/>
                <a:cs typeface="Arial"/>
              </a:rPr>
              <a:t>n</a:t>
            </a:r>
            <a:r>
              <a:rPr dirty="0" smtClean="0" sz="1400" spc="24">
                <a:solidFill>
                  <a:srgbClr val="505464"/>
                </a:solidFill>
                <a:latin typeface="Arial"/>
                <a:cs typeface="Arial"/>
              </a:rPr>
              <a:t>t</a:t>
            </a:r>
            <a:r>
              <a:rPr dirty="0" smtClean="0" sz="1400" spc="24">
                <a:solidFill>
                  <a:srgbClr val="505464"/>
                </a:solidFill>
                <a:latin typeface="Arial"/>
                <a:cs typeface="Arial"/>
              </a:rPr>
              <a:t>a</a:t>
            </a:r>
            <a:r>
              <a:rPr dirty="0" smtClean="0" sz="1400" spc="24">
                <a:solidFill>
                  <a:srgbClr val="505464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7732" y="2136503"/>
            <a:ext cx="80581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5">
                <a:solidFill>
                  <a:srgbClr val="5054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85748" y="2136503"/>
            <a:ext cx="2690982" cy="389306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6">
                <a:solidFill>
                  <a:srgbClr val="50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6" b="1">
                <a:solidFill>
                  <a:srgbClr val="505464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16" b="1">
                <a:solidFill>
                  <a:srgbClr val="5054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6" b="1">
                <a:solidFill>
                  <a:srgbClr val="505464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16" b="1">
                <a:solidFill>
                  <a:srgbClr val="5054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6" b="1">
                <a:solidFill>
                  <a:srgbClr val="505464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16" b="1">
                <a:solidFill>
                  <a:srgbClr val="505464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16" b="1">
                <a:solidFill>
                  <a:srgbClr val="50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6" b="1">
                <a:solidFill>
                  <a:srgbClr val="5054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6" b="1">
                <a:solidFill>
                  <a:srgbClr val="5054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6" b="1">
                <a:solidFill>
                  <a:srgbClr val="505464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16" b="1">
                <a:solidFill>
                  <a:srgbClr val="505464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16" b="1">
                <a:solidFill>
                  <a:srgbClr val="505464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16" b="1">
                <a:solidFill>
                  <a:srgbClr val="505464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16" b="1">
                <a:solidFill>
                  <a:srgbClr val="5054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6" b="1">
                <a:solidFill>
                  <a:srgbClr val="505464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16" b="1">
                <a:solidFill>
                  <a:srgbClr val="50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6" b="1">
                <a:solidFill>
                  <a:srgbClr val="505464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6" b="1">
                <a:solidFill>
                  <a:srgbClr val="676975"/>
                </a:solidFill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  <a:p>
            <a:pPr marL="110235" marR="20954">
              <a:lnSpc>
                <a:spcPct val="95825"/>
              </a:lnSpc>
              <a:spcBef>
                <a:spcPts val="777"/>
              </a:spcBef>
            </a:pPr>
            <a:r>
              <a:rPr dirty="0" smtClean="0" sz="800" spc="-58" b="1">
                <a:solidFill>
                  <a:srgbClr val="56B897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77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129" b="1">
                <a:solidFill>
                  <a:srgbClr val="56B897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0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89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38" b="1">
                <a:solidFill>
                  <a:srgbClr val="56B897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-37" b="1">
                <a:solidFill>
                  <a:srgbClr val="56B897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-37" b="1">
                <a:solidFill>
                  <a:srgbClr val="56B897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57" b="1">
                <a:solidFill>
                  <a:srgbClr val="56B897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33" b="1">
                <a:solidFill>
                  <a:srgbClr val="56B897"/>
                </a:solidFill>
                <a:latin typeface="Times New Roman"/>
                <a:cs typeface="Times New Roman"/>
              </a:rPr>
              <a:t>v</a:t>
            </a:r>
            <a:r>
              <a:rPr dirty="0" smtClean="0" sz="800" spc="9" b="1">
                <a:solidFill>
                  <a:srgbClr val="56B897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211" b="1">
                <a:solidFill>
                  <a:srgbClr val="56B897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-37" b="1">
                <a:solidFill>
                  <a:srgbClr val="56B897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100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91" b="1">
                <a:solidFill>
                  <a:srgbClr val="56B897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81" b="1">
                <a:solidFill>
                  <a:srgbClr val="56B897"/>
                </a:solidFill>
                <a:latin typeface="Times New Roman"/>
                <a:cs typeface="Times New Roman"/>
              </a:rPr>
              <a:t>x</a:t>
            </a:r>
            <a:r>
              <a:rPr dirty="0" smtClean="0" sz="800" spc="73" b="1">
                <a:solidFill>
                  <a:srgbClr val="56B897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 b="1">
                <a:solidFill>
                  <a:srgbClr val="56B897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9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7" b="1">
                <a:solidFill>
                  <a:srgbClr val="56B897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33" b="1">
                <a:solidFill>
                  <a:srgbClr val="56B897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14" b="1">
                <a:solidFill>
                  <a:srgbClr val="56B897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71" b="1">
                <a:solidFill>
                  <a:srgbClr val="56B897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166" b="1">
                <a:solidFill>
                  <a:srgbClr val="56B897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33" b="1">
                <a:solidFill>
                  <a:srgbClr val="56B897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-37" b="1">
                <a:solidFill>
                  <a:srgbClr val="56B897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166" b="1">
                <a:solidFill>
                  <a:srgbClr val="56B897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-24" b="1">
                <a:solidFill>
                  <a:srgbClr val="56B897"/>
                </a:solidFill>
                <a:latin typeface="Times New Roman"/>
                <a:cs typeface="Times New Roman"/>
              </a:rPr>
              <a:t>=</a:t>
            </a:r>
            <a:r>
              <a:rPr dirty="0" smtClean="0" sz="800" spc="57" b="1">
                <a:solidFill>
                  <a:srgbClr val="56B897"/>
                </a:solidFill>
                <a:latin typeface="Times New Roman"/>
                <a:cs typeface="Times New Roman"/>
              </a:rPr>
              <a:t>3</a:t>
            </a:r>
            <a:r>
              <a:rPr dirty="0" smtClean="0" sz="800" spc="137" b="1">
                <a:solidFill>
                  <a:srgbClr val="56B897"/>
                </a:solidFill>
                <a:latin typeface="Times New Roman"/>
                <a:cs typeface="Times New Roman"/>
              </a:rPr>
              <a:t>.</a:t>
            </a:r>
            <a:r>
              <a:rPr dirty="0" smtClean="0" sz="800" spc="57" b="1">
                <a:solidFill>
                  <a:srgbClr val="56B897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57" b="1">
                <a:solidFill>
                  <a:srgbClr val="56B897"/>
                </a:solidFill>
                <a:latin typeface="Times New Roman"/>
                <a:cs typeface="Times New Roman"/>
              </a:rPr>
              <a:t>4</a:t>
            </a:r>
            <a:r>
              <a:rPr dirty="0" smtClean="0" sz="800" spc="141" b="1">
                <a:solidFill>
                  <a:srgbClr val="56B897"/>
                </a:solidFill>
                <a:latin typeface="Times New Roman"/>
                <a:cs typeface="Times New Roman"/>
              </a:rPr>
              <a:t>)</a:t>
            </a:r>
            <a:r>
              <a:rPr dirty="0" smtClean="0" sz="800" spc="4" b="1">
                <a:solidFill>
                  <a:srgbClr val="56B897"/>
                </a:solidFill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02740" y="2627409"/>
            <a:ext cx="1042026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37" b="1">
                <a:solidFill>
                  <a:srgbClr val="56B897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37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37" b="1">
                <a:solidFill>
                  <a:srgbClr val="56B897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37" b="1">
                <a:solidFill>
                  <a:srgbClr val="56B897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37" b="1">
                <a:solidFill>
                  <a:srgbClr val="56B897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37" b="1">
                <a:solidFill>
                  <a:srgbClr val="56B897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37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37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37" b="1">
                <a:solidFill>
                  <a:srgbClr val="56B897"/>
                </a:solidFill>
                <a:latin typeface="Times New Roman"/>
                <a:cs typeface="Times New Roman"/>
              </a:rPr>
              <a:t>x</a:t>
            </a:r>
            <a:r>
              <a:rPr dirty="0" smtClean="0" sz="800" spc="37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37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22">
                <a:solidFill>
                  <a:srgbClr val="56B897"/>
                </a:solidFill>
                <a:latin typeface="Arial"/>
                <a:cs typeface="Arial"/>
              </a:rPr>
              <a:t>+</a:t>
            </a:r>
            <a:r>
              <a:rPr dirty="0" smtClean="0" sz="700" spc="22">
                <a:solidFill>
                  <a:srgbClr val="56B897"/>
                </a:solidFill>
                <a:latin typeface="Arial"/>
                <a:cs typeface="Arial"/>
              </a:rPr>
              <a:t> </a:t>
            </a:r>
            <a:r>
              <a:rPr dirty="0" smtClean="0" sz="700" spc="22">
                <a:solidFill>
                  <a:srgbClr val="56B897"/>
                </a:solidFill>
                <a:latin typeface="Arial"/>
                <a:cs typeface="Arial"/>
              </a:rPr>
              <a:t> </a:t>
            </a:r>
            <a:r>
              <a:rPr dirty="0" smtClean="0" sz="800" spc="37" b="1">
                <a:solidFill>
                  <a:srgbClr val="56B897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37" b="1">
                <a:solidFill>
                  <a:srgbClr val="56B897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37" b="1">
                <a:solidFill>
                  <a:srgbClr val="56B897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37" b="1">
                <a:solidFill>
                  <a:srgbClr val="56B897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37" b="1">
                <a:solidFill>
                  <a:srgbClr val="56B897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37" b="1">
                <a:solidFill>
                  <a:srgbClr val="56B897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37" b="1">
                <a:solidFill>
                  <a:srgbClr val="56B897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37" b="1">
                <a:solidFill>
                  <a:srgbClr val="56B897"/>
                </a:solidFill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7732" y="2907647"/>
            <a:ext cx="80581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5">
                <a:solidFill>
                  <a:srgbClr val="5054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2700" y="2907647"/>
            <a:ext cx="2036537" cy="38321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R="23544" algn="ctr">
              <a:lnSpc>
                <a:spcPts val="1225"/>
              </a:lnSpc>
            </a:pPr>
            <a:r>
              <a:rPr dirty="0" smtClean="0" sz="1100" spc="29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29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9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9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9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29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rn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9" b="1">
                <a:solidFill>
                  <a:srgbClr val="505464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9" b="1">
                <a:solidFill>
                  <a:srgbClr val="676975"/>
                </a:solidFill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  <a:p>
            <a:pPr marL="92964" algn="ctr">
              <a:lnSpc>
                <a:spcPct val="95825"/>
              </a:lnSpc>
              <a:spcBef>
                <a:spcPts val="729"/>
              </a:spcBef>
            </a:pPr>
            <a:r>
              <a:rPr dirty="0" smtClean="0" sz="800" spc="-58" b="1">
                <a:solidFill>
                  <a:srgbClr val="56B897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77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129" b="1">
                <a:solidFill>
                  <a:srgbClr val="56B897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0" b="1">
                <a:solidFill>
                  <a:srgbClr val="56B897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84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46" b="1">
                <a:solidFill>
                  <a:srgbClr val="56B897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-58" b="1">
                <a:solidFill>
                  <a:srgbClr val="56B897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-234" b="1">
                <a:solidFill>
                  <a:srgbClr val="56B897"/>
                </a:solidFill>
                <a:latin typeface="Times New Roman"/>
                <a:cs typeface="Times New Roman"/>
              </a:rPr>
              <a:t>m</a:t>
            </a:r>
            <a:r>
              <a:rPr dirty="0" smtClean="0" sz="800" spc="33" b="1">
                <a:solidFill>
                  <a:srgbClr val="56B897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33" b="1">
                <a:solidFill>
                  <a:srgbClr val="56B897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27" b="1">
                <a:solidFill>
                  <a:srgbClr val="56B897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57" b="1">
                <a:solidFill>
                  <a:srgbClr val="56B897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-37" b="1">
                <a:solidFill>
                  <a:srgbClr val="56B897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186" b="1">
                <a:solidFill>
                  <a:srgbClr val="56B897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166" b="1">
                <a:solidFill>
                  <a:srgbClr val="56B897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166" b="1">
                <a:solidFill>
                  <a:srgbClr val="56B897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77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52" b="1">
                <a:solidFill>
                  <a:srgbClr val="56B897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77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-37" b="1">
                <a:solidFill>
                  <a:srgbClr val="56B897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52" b="1">
                <a:solidFill>
                  <a:srgbClr val="56B897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100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91" b="1">
                <a:solidFill>
                  <a:srgbClr val="56B897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57" b="1">
                <a:solidFill>
                  <a:srgbClr val="56B897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97" b="1">
                <a:solidFill>
                  <a:srgbClr val="56B897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 b="1">
                <a:solidFill>
                  <a:srgbClr val="56B897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9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4" b="1">
                <a:solidFill>
                  <a:srgbClr val="56B897"/>
                </a:solidFill>
                <a:latin typeface="Times New Roman"/>
                <a:cs typeface="Times New Roman"/>
              </a:rPr>
              <a:t>b</a:t>
            </a:r>
            <a:r>
              <a:rPr dirty="0" smtClean="0" sz="800" spc="0" b="1">
                <a:solidFill>
                  <a:srgbClr val="56B897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 b="1">
                <a:solidFill>
                  <a:srgbClr val="56B897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15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86" b="1">
                <a:solidFill>
                  <a:srgbClr val="56B897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33" b="1">
                <a:solidFill>
                  <a:srgbClr val="56B897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57" b="1">
                <a:solidFill>
                  <a:srgbClr val="56B897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96" b="1">
                <a:solidFill>
                  <a:srgbClr val="56B897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-58" b="1">
                <a:solidFill>
                  <a:srgbClr val="56B897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-188" b="1">
                <a:solidFill>
                  <a:srgbClr val="56B897"/>
                </a:solidFill>
                <a:latin typeface="Times New Roman"/>
                <a:cs typeface="Times New Roman"/>
              </a:rPr>
              <a:t>m</a:t>
            </a:r>
            <a:r>
              <a:rPr dirty="0" smtClean="0" sz="800" spc="141" b="1">
                <a:solidFill>
                  <a:srgbClr val="56B897"/>
                </a:solidFill>
                <a:latin typeface="Times New Roman"/>
                <a:cs typeface="Times New Roman"/>
              </a:rPr>
              <a:t>)</a:t>
            </a:r>
            <a:r>
              <a:rPr dirty="0" smtClean="0" sz="800" spc="4" b="1">
                <a:solidFill>
                  <a:srgbClr val="56B897"/>
                </a:solidFill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99692" y="3389409"/>
            <a:ext cx="551706" cy="134087"/>
          </a:xfrm>
          <a:prstGeom prst="rect">
            <a:avLst/>
          </a:prstGeom>
        </p:spPr>
        <p:txBody>
          <a:bodyPr wrap="square" lIns="0" tIns="6254" rIns="0" bIns="0" rtlCol="0">
            <a:noAutofit/>
          </a:bodyPr>
          <a:lstStyle/>
          <a:p>
            <a:pPr marL="12700">
              <a:lnSpc>
                <a:spcPts val="985"/>
              </a:lnSpc>
            </a:pPr>
            <a:r>
              <a:rPr dirty="0" smtClean="0" sz="800" spc="-64">
                <a:solidFill>
                  <a:srgbClr val="56B897"/>
                </a:solidFill>
                <a:latin typeface="Courier New"/>
                <a:cs typeface="Courier New"/>
              </a:rPr>
              <a:t>if</a:t>
            </a:r>
            <a:r>
              <a:rPr dirty="0" smtClean="0" sz="800" spc="-64">
                <a:solidFill>
                  <a:srgbClr val="56B897"/>
                </a:solidFill>
                <a:latin typeface="Courier New"/>
                <a:cs typeface="Courier New"/>
              </a:rPr>
              <a:t> </a:t>
            </a:r>
            <a:r>
              <a:rPr dirty="0" smtClean="0" sz="800" spc="-23" b="1">
                <a:solidFill>
                  <a:srgbClr val="56B897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-23" b="1">
                <a:solidFill>
                  <a:srgbClr val="56B897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23" b="1">
                <a:solidFill>
                  <a:srgbClr val="56B897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-23" b="1">
                <a:solidFill>
                  <a:srgbClr val="56B897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-23" b="1">
                <a:solidFill>
                  <a:srgbClr val="56B897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-23" b="1">
                <a:solidFill>
                  <a:srgbClr val="56B897"/>
                </a:solidFill>
                <a:latin typeface="Times New Roman"/>
                <a:cs typeface="Times New Roman"/>
              </a:rPr>
              <a:t>m</a:t>
            </a:r>
            <a:r>
              <a:rPr dirty="0" smtClean="0" sz="800" spc="-23" b="1">
                <a:solidFill>
                  <a:srgbClr val="56B897"/>
                </a:solidFill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6100" y="3621057"/>
            <a:ext cx="669917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69" b="1">
                <a:solidFill>
                  <a:srgbClr val="56B897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69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69" b="1">
                <a:solidFill>
                  <a:srgbClr val="56B897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9" b="1">
                <a:solidFill>
                  <a:srgbClr val="56B897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69" b="1">
                <a:solidFill>
                  <a:srgbClr val="56B897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69" b="1">
                <a:solidFill>
                  <a:srgbClr val="56B897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69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9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9" b="1">
                <a:solidFill>
                  <a:srgbClr val="56B897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69" b="1">
                <a:solidFill>
                  <a:srgbClr val="56B897"/>
                </a:solidFill>
                <a:latin typeface="Times New Roman"/>
                <a:cs typeface="Times New Roman"/>
              </a:rPr>
              <a:t>+</a:t>
            </a:r>
            <a:r>
              <a:rPr dirty="0" smtClean="0" sz="800" spc="69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9" b="1">
                <a:solidFill>
                  <a:srgbClr val="56B897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2740" y="3849657"/>
            <a:ext cx="669917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28" b="1">
                <a:solidFill>
                  <a:srgbClr val="56B897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28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28" b="1">
                <a:solidFill>
                  <a:srgbClr val="56B897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28" b="1">
                <a:solidFill>
                  <a:srgbClr val="56B897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28" b="1">
                <a:solidFill>
                  <a:srgbClr val="56B897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28" b="1">
                <a:solidFill>
                  <a:srgbClr val="56B897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28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28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28" b="1">
                <a:solidFill>
                  <a:srgbClr val="56B897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28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28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28" b="1">
                <a:solidFill>
                  <a:srgbClr val="56B897"/>
                </a:solidFill>
                <a:latin typeface="Times New Roman"/>
                <a:cs typeface="Times New Roman"/>
              </a:rPr>
              <a:t>-</a:t>
            </a:r>
            <a:r>
              <a:rPr dirty="0" smtClean="0" sz="800" spc="28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28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28" b="1">
                <a:solidFill>
                  <a:srgbClr val="56B897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7732" y="4129895"/>
            <a:ext cx="80581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5">
                <a:solidFill>
                  <a:srgbClr val="5054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5748" y="4129895"/>
            <a:ext cx="1723433" cy="386258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algn="ctr">
              <a:lnSpc>
                <a:spcPts val="1225"/>
              </a:lnSpc>
            </a:pPr>
            <a:r>
              <a:rPr dirty="0" smtClean="0" sz="1100" spc="20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0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0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0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20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0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0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0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0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20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0" b="1">
                <a:solidFill>
                  <a:srgbClr val="505464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20" b="1">
                <a:solidFill>
                  <a:srgbClr val="505464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20" b="1">
                <a:solidFill>
                  <a:srgbClr val="505464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20" b="1">
                <a:solidFill>
                  <a:srgbClr val="50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0" b="1">
                <a:solidFill>
                  <a:srgbClr val="505464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0" b="1">
                <a:solidFill>
                  <a:srgbClr val="505464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20" b="1">
                <a:solidFill>
                  <a:srgbClr val="505464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20" b="1">
                <a:solidFill>
                  <a:srgbClr val="5054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0" b="1">
                <a:solidFill>
                  <a:srgbClr val="5054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0" b="1">
                <a:solidFill>
                  <a:srgbClr val="505464"/>
                </a:solidFill>
                <a:latin typeface="Times New Roman"/>
                <a:cs typeface="Times New Roman"/>
              </a:rPr>
              <a:t>v</a:t>
            </a:r>
            <a:r>
              <a:rPr dirty="0" smtClean="0" sz="1000" spc="20" b="1">
                <a:solidFill>
                  <a:srgbClr val="5054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0" b="1">
                <a:solidFill>
                  <a:srgbClr val="505464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20" b="1">
                <a:solidFill>
                  <a:srgbClr val="505464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0" b="1">
                <a:solidFill>
                  <a:srgbClr val="5054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0" b="1">
                <a:solidFill>
                  <a:srgbClr val="505464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20" b="1">
                <a:solidFill>
                  <a:srgbClr val="505464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20" b="1">
                <a:solidFill>
                  <a:srgbClr val="5054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0" b="1">
                <a:solidFill>
                  <a:srgbClr val="505464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0" b="1">
                <a:solidFill>
                  <a:srgbClr val="676975"/>
                </a:solidFill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  <a:p>
            <a:pPr marL="89915" marR="64844" algn="ctr">
              <a:lnSpc>
                <a:spcPct val="95825"/>
              </a:lnSpc>
              <a:spcBef>
                <a:spcPts val="753"/>
              </a:spcBef>
            </a:pPr>
            <a:r>
              <a:rPr dirty="0" smtClean="0" sz="800" spc="-58" b="1">
                <a:solidFill>
                  <a:srgbClr val="56B897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77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156" b="1">
                <a:solidFill>
                  <a:srgbClr val="56B897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0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4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71" b="1">
                <a:solidFill>
                  <a:srgbClr val="56B897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-58" b="1">
                <a:solidFill>
                  <a:srgbClr val="56B897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-234" b="1">
                <a:solidFill>
                  <a:srgbClr val="56B897"/>
                </a:solidFill>
                <a:latin typeface="Times New Roman"/>
                <a:cs typeface="Times New Roman"/>
              </a:rPr>
              <a:t>m</a:t>
            </a:r>
            <a:r>
              <a:rPr dirty="0" smtClean="0" sz="800" spc="57" b="1">
                <a:solidFill>
                  <a:srgbClr val="56B897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9" b="1">
                <a:solidFill>
                  <a:srgbClr val="56B897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-58" b="1">
                <a:solidFill>
                  <a:srgbClr val="56B897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-14" b="1">
                <a:solidFill>
                  <a:srgbClr val="56B897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33" b="1">
                <a:solidFill>
                  <a:srgbClr val="56B897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-14" b="1">
                <a:solidFill>
                  <a:srgbClr val="56B897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186" b="1">
                <a:solidFill>
                  <a:srgbClr val="56B897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166" b="1">
                <a:solidFill>
                  <a:srgbClr val="56B897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166" b="1">
                <a:solidFill>
                  <a:srgbClr val="56B897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77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27" b="1">
                <a:solidFill>
                  <a:srgbClr val="56B897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77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-37" b="1">
                <a:solidFill>
                  <a:srgbClr val="56B897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52" b="1">
                <a:solidFill>
                  <a:srgbClr val="56B897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125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91" b="1">
                <a:solidFill>
                  <a:srgbClr val="56B897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57" b="1">
                <a:solidFill>
                  <a:srgbClr val="56B897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73" b="1">
                <a:solidFill>
                  <a:srgbClr val="56B897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 b="1">
                <a:solidFill>
                  <a:srgbClr val="56B897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14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58" b="1">
                <a:solidFill>
                  <a:srgbClr val="56B897"/>
                </a:solidFill>
                <a:latin typeface="Times New Roman"/>
                <a:cs typeface="Times New Roman"/>
              </a:rPr>
              <a:t>b</a:t>
            </a:r>
            <a:r>
              <a:rPr dirty="0" smtClean="0" sz="800" spc="166" b="1">
                <a:solidFill>
                  <a:srgbClr val="56B897"/>
                </a:solidFill>
                <a:latin typeface="Times New Roman"/>
                <a:cs typeface="Times New Roman"/>
              </a:rPr>
              <a:t>)</a:t>
            </a:r>
            <a:r>
              <a:rPr dirty="0" smtClean="0" sz="800" spc="-18" b="1">
                <a:solidFill>
                  <a:srgbClr val="56B897"/>
                </a:solidFill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9692" y="4620801"/>
            <a:ext cx="728171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-61" b="1">
                <a:solidFill>
                  <a:srgbClr val="56B897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81" b="1">
                <a:solidFill>
                  <a:srgbClr val="56B897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96" b="1">
                <a:solidFill>
                  <a:srgbClr val="56B897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-58" b="1">
                <a:solidFill>
                  <a:srgbClr val="56B897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-219" b="1">
                <a:solidFill>
                  <a:srgbClr val="56B897"/>
                </a:solidFill>
                <a:latin typeface="Times New Roman"/>
                <a:cs typeface="Times New Roman"/>
              </a:rPr>
              <a:t>m</a:t>
            </a:r>
            <a:r>
              <a:rPr dirty="0" smtClean="0" sz="800" spc="0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4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09" b="1">
                <a:solidFill>
                  <a:srgbClr val="56B897"/>
                </a:solidFill>
                <a:latin typeface="Times New Roman"/>
                <a:cs typeface="Times New Roman"/>
              </a:rPr>
              <a:t>=</a:t>
            </a:r>
            <a:r>
              <a:rPr dirty="0" smtClean="0" sz="800" spc="-47" b="1">
                <a:solidFill>
                  <a:srgbClr val="56B897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9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0" b="1">
                <a:solidFill>
                  <a:srgbClr val="56B897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0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37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81" b="1">
                <a:solidFill>
                  <a:srgbClr val="56B897"/>
                </a:solidFill>
                <a:latin typeface="Times New Roman"/>
                <a:cs typeface="Times New Roman"/>
              </a:rPr>
              <a:t>+</a:t>
            </a:r>
            <a:r>
              <a:rPr dirty="0" smtClean="0" sz="800" spc="-35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00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0" b="1">
                <a:solidFill>
                  <a:srgbClr val="56B897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6644" y="4849401"/>
            <a:ext cx="999443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-37" b="1">
                <a:solidFill>
                  <a:srgbClr val="56B897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186" b="1">
                <a:solidFill>
                  <a:srgbClr val="56B897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166" b="1">
                <a:solidFill>
                  <a:srgbClr val="56B897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141" b="1">
                <a:solidFill>
                  <a:srgbClr val="56B897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77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52" b="1">
                <a:solidFill>
                  <a:srgbClr val="56B897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77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-37" b="1">
                <a:solidFill>
                  <a:srgbClr val="56B897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77" b="1">
                <a:solidFill>
                  <a:srgbClr val="56B897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41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0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89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00" b="1">
                <a:solidFill>
                  <a:srgbClr val="56B897"/>
                </a:solidFill>
                <a:latin typeface="Times New Roman"/>
                <a:cs typeface="Times New Roman"/>
              </a:rPr>
              <a:t>=</a:t>
            </a:r>
            <a:r>
              <a:rPr dirty="0" smtClean="0" sz="800" spc="-43" b="1">
                <a:solidFill>
                  <a:srgbClr val="56B897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26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87" b="1">
                <a:solidFill>
                  <a:srgbClr val="56B897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-43" b="1">
                <a:solidFill>
                  <a:srgbClr val="56B897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64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0" b="1">
                <a:solidFill>
                  <a:srgbClr val="56B897"/>
                </a:solidFill>
                <a:latin typeface="Times New Roman"/>
                <a:cs typeface="Times New Roman"/>
              </a:rPr>
              <a:t>-</a:t>
            </a:r>
            <a:r>
              <a:rPr dirty="0" smtClean="0" sz="800" spc="0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26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0" b="1">
                <a:solidFill>
                  <a:srgbClr val="56B897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2740" y="5078001"/>
            <a:ext cx="1310249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7" b="1">
                <a:solidFill>
                  <a:srgbClr val="56B897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52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166" b="1">
                <a:solidFill>
                  <a:srgbClr val="56B897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-37" b="1">
                <a:solidFill>
                  <a:srgbClr val="56B897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77" b="1">
                <a:solidFill>
                  <a:srgbClr val="56B897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-71" b="1">
                <a:solidFill>
                  <a:srgbClr val="56B897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0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89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38" b="1">
                <a:solidFill>
                  <a:srgbClr val="56B897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81" b="1">
                <a:solidFill>
                  <a:srgbClr val="56B897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71" b="1">
                <a:solidFill>
                  <a:srgbClr val="56B897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-37" b="1">
                <a:solidFill>
                  <a:srgbClr val="56B897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-208" b="1">
                <a:solidFill>
                  <a:srgbClr val="56B897"/>
                </a:solidFill>
                <a:latin typeface="Times New Roman"/>
                <a:cs typeface="Times New Roman"/>
              </a:rPr>
              <a:t>m</a:t>
            </a:r>
            <a:r>
              <a:rPr dirty="0" smtClean="0" sz="800" spc="73" b="1">
                <a:solidFill>
                  <a:srgbClr val="56B897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 b="1">
                <a:solidFill>
                  <a:srgbClr val="56B897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9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58" b="1">
                <a:solidFill>
                  <a:srgbClr val="56B897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186" b="1">
                <a:solidFill>
                  <a:srgbClr val="56B897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166" b="1">
                <a:solidFill>
                  <a:srgbClr val="56B897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166" b="1">
                <a:solidFill>
                  <a:srgbClr val="56B897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77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27" b="1">
                <a:solidFill>
                  <a:srgbClr val="56B897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77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-14" b="1">
                <a:solidFill>
                  <a:srgbClr val="56B897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52" b="1">
                <a:solidFill>
                  <a:srgbClr val="56B897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41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6332" y="5306601"/>
            <a:ext cx="2047494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46" b="1">
                <a:solidFill>
                  <a:srgbClr val="56B897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-37" b="1">
                <a:solidFill>
                  <a:srgbClr val="56B897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-234" b="1">
                <a:solidFill>
                  <a:srgbClr val="56B897"/>
                </a:solidFill>
                <a:latin typeface="Times New Roman"/>
                <a:cs typeface="Times New Roman"/>
              </a:rPr>
              <a:t>m</a:t>
            </a:r>
            <a:r>
              <a:rPr dirty="0" smtClean="0" sz="800" spc="57" b="1">
                <a:solidFill>
                  <a:srgbClr val="56B897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9" b="1">
                <a:solidFill>
                  <a:srgbClr val="56B897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73" b="1">
                <a:solidFill>
                  <a:srgbClr val="56B897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 b="1">
                <a:solidFill>
                  <a:srgbClr val="56B897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9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58" b="1">
                <a:solidFill>
                  <a:srgbClr val="56B897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186" b="1">
                <a:solidFill>
                  <a:srgbClr val="56B897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166" b="1">
                <a:solidFill>
                  <a:srgbClr val="56B897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141" b="1">
                <a:solidFill>
                  <a:srgbClr val="56B897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57" b="1">
                <a:solidFill>
                  <a:srgbClr val="56B897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-28" b="1">
                <a:solidFill>
                  <a:srgbClr val="56B897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0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89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>
                <a:solidFill>
                  <a:srgbClr val="56B897"/>
                </a:solidFill>
                <a:latin typeface="Arial"/>
                <a:cs typeface="Arial"/>
              </a:rPr>
              <a:t>=</a:t>
            </a:r>
            <a:r>
              <a:rPr dirty="0" smtClean="0" sz="700" spc="0">
                <a:solidFill>
                  <a:srgbClr val="56B897"/>
                </a:solidFill>
                <a:latin typeface="Arial"/>
                <a:cs typeface="Arial"/>
              </a:rPr>
              <a:t> </a:t>
            </a:r>
            <a:r>
              <a:rPr dirty="0" smtClean="0" sz="700" spc="68">
                <a:solidFill>
                  <a:srgbClr val="56B897"/>
                </a:solidFill>
                <a:latin typeface="Arial"/>
                <a:cs typeface="Arial"/>
              </a:rPr>
              <a:t> </a:t>
            </a:r>
            <a:r>
              <a:rPr dirty="0" smtClean="0" sz="800" spc="46" b="1">
                <a:solidFill>
                  <a:srgbClr val="56B897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-37" b="1">
                <a:solidFill>
                  <a:srgbClr val="56B897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-256" b="1">
                <a:solidFill>
                  <a:srgbClr val="56B897"/>
                </a:solidFill>
                <a:latin typeface="Times New Roman"/>
                <a:cs typeface="Times New Roman"/>
              </a:rPr>
              <a:t>m</a:t>
            </a:r>
            <a:r>
              <a:rPr dirty="0" smtClean="0" sz="800" spc="57" b="1">
                <a:solidFill>
                  <a:srgbClr val="56B897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9" b="1">
                <a:solidFill>
                  <a:srgbClr val="56B897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-37" b="1">
                <a:solidFill>
                  <a:srgbClr val="56B897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-37" b="1">
                <a:solidFill>
                  <a:srgbClr val="56B897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57" b="1">
                <a:solidFill>
                  <a:srgbClr val="56B897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-37" b="1">
                <a:solidFill>
                  <a:srgbClr val="56B897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186" b="1">
                <a:solidFill>
                  <a:srgbClr val="56B897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166" b="1">
                <a:solidFill>
                  <a:srgbClr val="56B897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166" b="1">
                <a:solidFill>
                  <a:srgbClr val="56B897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77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27" b="1">
                <a:solidFill>
                  <a:srgbClr val="56B897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77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-14" b="1">
                <a:solidFill>
                  <a:srgbClr val="56B897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52" b="1">
                <a:solidFill>
                  <a:srgbClr val="56B897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100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91" b="1">
                <a:solidFill>
                  <a:srgbClr val="56B897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57" b="1">
                <a:solidFill>
                  <a:srgbClr val="56B897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33" b="1">
                <a:solidFill>
                  <a:srgbClr val="56B897"/>
                </a:solidFill>
                <a:latin typeface="Times New Roman"/>
                <a:cs typeface="Times New Roman"/>
              </a:rPr>
              <a:t>5</a:t>
            </a:r>
            <a:r>
              <a:rPr dirty="0" smtClean="0" sz="800" spc="73" b="1">
                <a:solidFill>
                  <a:srgbClr val="56B897"/>
                </a:solidFill>
                <a:latin typeface="Times New Roman"/>
                <a:cs typeface="Times New Roman"/>
              </a:rPr>
              <a:t>,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8116" y="5306601"/>
            <a:ext cx="185212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24" b="1">
                <a:solidFill>
                  <a:srgbClr val="56B897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24" b="1">
                <a:solidFill>
                  <a:srgbClr val="56B897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24" b="1">
                <a:solidFill>
                  <a:srgbClr val="56B897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0844" y="5701482"/>
            <a:ext cx="830580" cy="203200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dirty="0" smtClean="0" sz="1400" spc="27">
                <a:solidFill>
                  <a:srgbClr val="505464"/>
                </a:solidFill>
                <a:latin typeface="Arial"/>
                <a:cs typeface="Arial"/>
              </a:rPr>
              <a:t>C</a:t>
            </a:r>
            <a:r>
              <a:rPr dirty="0" smtClean="0" sz="1400" spc="27">
                <a:solidFill>
                  <a:srgbClr val="505464"/>
                </a:solidFill>
                <a:latin typeface="Arial"/>
                <a:cs typeface="Arial"/>
              </a:rPr>
              <a:t>o</a:t>
            </a:r>
            <a:r>
              <a:rPr dirty="0" smtClean="0" sz="1400" spc="27">
                <a:solidFill>
                  <a:srgbClr val="505464"/>
                </a:solidFill>
                <a:latin typeface="Arial"/>
                <a:cs typeface="Arial"/>
              </a:rPr>
              <a:t>n</a:t>
            </a:r>
            <a:r>
              <a:rPr dirty="0" smtClean="0" sz="1400" spc="27">
                <a:solidFill>
                  <a:srgbClr val="505464"/>
                </a:solidFill>
                <a:latin typeface="Arial"/>
                <a:cs typeface="Arial"/>
              </a:rPr>
              <a:t>c</a:t>
            </a:r>
            <a:r>
              <a:rPr dirty="0" smtClean="0" sz="1400" spc="27">
                <a:solidFill>
                  <a:srgbClr val="505464"/>
                </a:solidFill>
                <a:latin typeface="Arial"/>
                <a:cs typeface="Arial"/>
              </a:rPr>
              <a:t>e</a:t>
            </a:r>
            <a:r>
              <a:rPr dirty="0" smtClean="0" sz="1400" spc="27">
                <a:solidFill>
                  <a:srgbClr val="505464"/>
                </a:solidFill>
                <a:latin typeface="Arial"/>
                <a:cs typeface="Arial"/>
              </a:rPr>
              <a:t>p</a:t>
            </a:r>
            <a:r>
              <a:rPr dirty="0" smtClean="0" sz="1400" spc="27">
                <a:solidFill>
                  <a:srgbClr val="505464"/>
                </a:solidFill>
                <a:latin typeface="Arial"/>
                <a:cs typeface="Arial"/>
              </a:rPr>
              <a:t>t</a:t>
            </a:r>
            <a:r>
              <a:rPr dirty="0" smtClean="0" sz="1400" spc="27">
                <a:solidFill>
                  <a:srgbClr val="505464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7732" y="6065375"/>
            <a:ext cx="80581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5">
                <a:solidFill>
                  <a:srgbClr val="5054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6604" y="6065375"/>
            <a:ext cx="5077054" cy="1017194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50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4">
                <a:solidFill>
                  <a:srgbClr val="50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-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4">
                <a:solidFill>
                  <a:srgbClr val="50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4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15747" marR="20954">
              <a:lnSpc>
                <a:spcPct val="95825"/>
              </a:lnSpc>
            </a:pP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-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1843" marR="20954">
              <a:lnSpc>
                <a:spcPct val="95825"/>
              </a:lnSpc>
              <a:spcBef>
                <a:spcPts val="535"/>
              </a:spcBef>
            </a:pP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-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ll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56B89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56B89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6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56B89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6">
                <a:solidFill>
                  <a:srgbClr val="56B89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6">
                <a:solidFill>
                  <a:srgbClr val="56B89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6">
                <a:solidFill>
                  <a:srgbClr val="56B89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6">
                <a:solidFill>
                  <a:srgbClr val="56B89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6">
                <a:solidFill>
                  <a:srgbClr val="56B89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6">
                <a:solidFill>
                  <a:srgbClr val="56B89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6">
                <a:solidFill>
                  <a:srgbClr val="56B89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6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56B89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6">
                <a:solidFill>
                  <a:srgbClr val="56B89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16">
                <a:solidFill>
                  <a:srgbClr val="56B89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56B89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6">
                <a:solidFill>
                  <a:srgbClr val="56B89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6">
                <a:solidFill>
                  <a:srgbClr val="56B89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6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6" b="1">
                <a:solidFill>
                  <a:srgbClr val="3BC697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16" b="1">
                <a:solidFill>
                  <a:srgbClr val="3BC697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6" b="1">
                <a:solidFill>
                  <a:srgbClr val="3BC697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16" b="1">
                <a:solidFill>
                  <a:srgbClr val="3BC697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16" b="1">
                <a:solidFill>
                  <a:srgbClr val="3BC697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16" b="1">
                <a:solidFill>
                  <a:srgbClr val="3BC697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6" b="1">
                <a:solidFill>
                  <a:srgbClr val="3BC697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16" b="1">
                <a:solidFill>
                  <a:srgbClr val="3BC697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6" b="1">
                <a:solidFill>
                  <a:srgbClr val="3BC697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6" b="1">
                <a:solidFill>
                  <a:srgbClr val="3BC697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6" b="1">
                <a:solidFill>
                  <a:srgbClr val="3BC697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16" b="1">
                <a:solidFill>
                  <a:srgbClr val="3BC697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6" b="1">
                <a:solidFill>
                  <a:srgbClr val="3BC697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16" b="1">
                <a:solidFill>
                  <a:srgbClr val="676975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1843" marR="20954">
              <a:lnSpc>
                <a:spcPct val="95825"/>
              </a:lnSpc>
              <a:spcBef>
                <a:spcPts val="631"/>
              </a:spcBef>
            </a:pP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rn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5">
                <a:solidFill>
                  <a:srgbClr val="676975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19379" marR="20954">
              <a:lnSpc>
                <a:spcPct val="95825"/>
              </a:lnSpc>
              <a:spcBef>
                <a:spcPts val="791"/>
              </a:spcBef>
            </a:pP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)</a:t>
            </a:r>
            <a:r>
              <a:rPr dirty="0" smtClean="0" sz="800" spc="63" b="1">
                <a:solidFill>
                  <a:srgbClr val="56B897"/>
                </a:solidFill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7732" y="6458567"/>
            <a:ext cx="80581" cy="405891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 marR="0">
              <a:lnSpc>
                <a:spcPts val="1225"/>
              </a:lnSpc>
            </a:pPr>
            <a:r>
              <a:rPr dirty="0" smtClean="0" sz="1100" spc="-115">
                <a:solidFill>
                  <a:srgbClr val="5054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69"/>
              </a:spcBef>
            </a:pPr>
            <a:r>
              <a:rPr dirty="0" smtClean="0" sz="1100" spc="-115">
                <a:solidFill>
                  <a:srgbClr val="5054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6644" y="7187217"/>
            <a:ext cx="466344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45" b="1">
                <a:solidFill>
                  <a:srgbClr val="56B897"/>
                </a:solidFill>
                <a:latin typeface="Times New Roman"/>
                <a:cs typeface="Times New Roman"/>
              </a:rPr>
              <a:t>x</a:t>
            </a:r>
            <a:r>
              <a:rPr dirty="0" smtClean="0" sz="800" spc="45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45" b="1">
                <a:solidFill>
                  <a:srgbClr val="56B89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14">
                <a:solidFill>
                  <a:srgbClr val="56B897"/>
                </a:solidFill>
                <a:latin typeface="Arial"/>
                <a:cs typeface="Arial"/>
              </a:rPr>
              <a:t>=</a:t>
            </a:r>
            <a:r>
              <a:rPr dirty="0" smtClean="0" sz="700" spc="14">
                <a:solidFill>
                  <a:srgbClr val="56B897"/>
                </a:solidFill>
                <a:latin typeface="Arial"/>
                <a:cs typeface="Arial"/>
              </a:rPr>
              <a:t> </a:t>
            </a:r>
            <a:r>
              <a:rPr dirty="0" smtClean="0" sz="700" spc="14">
                <a:solidFill>
                  <a:srgbClr val="56B897"/>
                </a:solidFill>
                <a:latin typeface="Arial"/>
                <a:cs typeface="Arial"/>
              </a:rPr>
              <a:t> </a:t>
            </a:r>
            <a:r>
              <a:rPr dirty="0" smtClean="0" sz="800" spc="45" b="1">
                <a:solidFill>
                  <a:srgbClr val="56B897"/>
                </a:solidFill>
                <a:latin typeface="Times New Roman"/>
                <a:cs typeface="Times New Roman"/>
              </a:rPr>
              <a:t>3</a:t>
            </a:r>
            <a:r>
              <a:rPr dirty="0" smtClean="0" sz="800" spc="45" b="1">
                <a:solidFill>
                  <a:srgbClr val="56B897"/>
                </a:solidFill>
                <a:latin typeface="Times New Roman"/>
                <a:cs typeface="Times New Roman"/>
              </a:rPr>
              <a:t>.</a:t>
            </a:r>
            <a:r>
              <a:rPr dirty="0" smtClean="0" sz="800" spc="45" b="1">
                <a:solidFill>
                  <a:srgbClr val="56B897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45" b="1">
                <a:solidFill>
                  <a:srgbClr val="56B897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99692" y="7412769"/>
            <a:ext cx="450388" cy="126999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69" b="1">
                <a:solidFill>
                  <a:srgbClr val="56B897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69" b="1">
                <a:solidFill>
                  <a:srgbClr val="56B897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69" b="1">
                <a:solidFill>
                  <a:srgbClr val="56B897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69" b="1">
                <a:solidFill>
                  <a:srgbClr val="56B897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69" b="1">
                <a:solidFill>
                  <a:srgbClr val="56B897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9" b="1">
                <a:solidFill>
                  <a:srgbClr val="56B897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69" b="1">
                <a:solidFill>
                  <a:srgbClr val="56B897"/>
                </a:solidFill>
                <a:latin typeface="Times New Roman"/>
                <a:cs typeface="Times New Roman"/>
              </a:rPr>
              <a:t>x</a:t>
            </a:r>
            <a:r>
              <a:rPr dirty="0" smtClean="0" sz="800" spc="69" b="1">
                <a:solidFill>
                  <a:srgbClr val="56B897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7556500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57732" y="991530"/>
            <a:ext cx="75565" cy="3931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 marR="0">
              <a:lnSpc>
                <a:spcPts val="1120"/>
              </a:lnSpc>
            </a:pPr>
            <a:r>
              <a:rPr dirty="0" smtClean="0" sz="1000" spc="-104">
                <a:solidFill>
                  <a:srgbClr val="696B75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90"/>
              </a:spcBef>
            </a:pPr>
            <a:r>
              <a:rPr dirty="0" smtClean="0" sz="1000" spc="-104">
                <a:solidFill>
                  <a:srgbClr val="46495D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6604" y="991530"/>
            <a:ext cx="5212804" cy="2350008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8795" marR="9205">
              <a:lnSpc>
                <a:spcPts val="1120"/>
              </a:lnSpc>
            </a:pP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x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5748" marR="10568" indent="-3048">
              <a:lnSpc>
                <a:spcPts val="1149"/>
              </a:lnSpc>
              <a:spcBef>
                <a:spcPts val="690"/>
              </a:spcBef>
            </a:pP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,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  <a:p>
            <a:pPr marL="15748" marR="10568">
              <a:lnSpc>
                <a:spcPts val="1149"/>
              </a:lnSpc>
              <a:spcBef>
                <a:spcPts val="164"/>
              </a:spcBef>
            </a:pP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ry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ry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.</a:t>
            </a:r>
            <a:r>
              <a:rPr dirty="0" smtClean="0" sz="10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  <a:p>
            <a:pPr marL="15748" marR="10568">
              <a:lnSpc>
                <a:spcPts val="1149"/>
              </a:lnSpc>
              <a:spcBef>
                <a:spcPts val="164"/>
              </a:spcBef>
            </a:pP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ry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ry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  <a:p>
            <a:pPr marL="15748" marR="10568">
              <a:lnSpc>
                <a:spcPts val="1149"/>
              </a:lnSpc>
              <a:spcBef>
                <a:spcPts val="164"/>
              </a:spcBef>
            </a:pP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(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  <a:p>
            <a:pPr marL="15748" marR="10568">
              <a:lnSpc>
                <a:spcPts val="1149"/>
              </a:lnSpc>
              <a:spcBef>
                <a:spcPts val="164"/>
              </a:spcBef>
            </a:pPr>
            <a:r>
              <a:rPr dirty="0" smtClean="0" sz="1000" spc="38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8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8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8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8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8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8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8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8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8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8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8">
                <a:solidFill>
                  <a:srgbClr val="696B75"/>
                </a:solidFill>
                <a:latin typeface="Times New Roman"/>
                <a:cs typeface="Times New Roman"/>
              </a:rPr>
              <a:t>)</a:t>
            </a:r>
            <a:r>
              <a:rPr dirty="0" smtClean="0" sz="1000" spc="38">
                <a:solidFill>
                  <a:srgbClr val="696B75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1844" indent="-3047" algn="just">
              <a:lnSpc>
                <a:spcPts val="1149"/>
              </a:lnSpc>
              <a:spcBef>
                <a:spcPts val="654"/>
              </a:spcBef>
            </a:pP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.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  <a:p>
            <a:pPr marL="21844" algn="just">
              <a:lnSpc>
                <a:spcPts val="1149"/>
              </a:lnSpc>
              <a:spcBef>
                <a:spcPts val="170"/>
              </a:spcBef>
            </a:pP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,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  <a:p>
            <a:pPr marL="21844" algn="just">
              <a:lnSpc>
                <a:spcPts val="1149"/>
              </a:lnSpc>
              <a:spcBef>
                <a:spcPts val="170"/>
              </a:spcBef>
            </a:pP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6">
                <a:solidFill>
                  <a:srgbClr val="696B75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8796" marR="129694" indent="3048">
              <a:lnSpc>
                <a:spcPts val="1149"/>
              </a:lnSpc>
              <a:spcBef>
                <a:spcPts val="605"/>
              </a:spcBef>
            </a:pP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,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  <a:p>
            <a:pPr marL="18796" marR="129694">
              <a:lnSpc>
                <a:spcPts val="1149"/>
              </a:lnSpc>
              <a:spcBef>
                <a:spcPts val="170"/>
              </a:spcBef>
            </a:pP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'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.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'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'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  <a:p>
            <a:pPr marL="18796" marR="129694">
              <a:lnSpc>
                <a:spcPts val="1149"/>
              </a:lnSpc>
              <a:spcBef>
                <a:spcPts val="170"/>
              </a:spcBef>
            </a:pP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.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,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  <a:p>
            <a:pPr marL="18796" marR="129694">
              <a:lnSpc>
                <a:spcPts val="1149"/>
              </a:lnSpc>
              <a:spcBef>
                <a:spcPts val="170"/>
              </a:spcBef>
            </a:pP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,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6">
                <a:solidFill>
                  <a:srgbClr val="696B75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7732" y="2128434"/>
            <a:ext cx="75565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-104">
                <a:solidFill>
                  <a:srgbClr val="46495D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7732" y="2686218"/>
            <a:ext cx="75565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-104">
                <a:solidFill>
                  <a:srgbClr val="46495D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3892" y="3516820"/>
            <a:ext cx="2145411" cy="772079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 marR="20955">
              <a:lnSpc>
                <a:spcPts val="1735"/>
              </a:lnSpc>
            </a:pPr>
            <a:r>
              <a:rPr dirty="0" smtClean="0" sz="1600" spc="-141" b="1">
                <a:solidFill>
                  <a:srgbClr val="46495D"/>
                </a:solidFill>
                <a:latin typeface="Arial"/>
                <a:cs typeface="Arial"/>
              </a:rPr>
              <a:t>R</a:t>
            </a:r>
            <a:r>
              <a:rPr dirty="0" smtClean="0" sz="1600" spc="-141" b="1">
                <a:solidFill>
                  <a:srgbClr val="46495D"/>
                </a:solidFill>
                <a:latin typeface="Arial"/>
                <a:cs typeface="Arial"/>
              </a:rPr>
              <a:t>e</a:t>
            </a:r>
            <a:r>
              <a:rPr dirty="0" smtClean="0" sz="1600" spc="-141" b="1">
                <a:solidFill>
                  <a:srgbClr val="46495D"/>
                </a:solidFill>
                <a:latin typeface="Arial"/>
                <a:cs typeface="Arial"/>
              </a:rPr>
              <a:t>s</a:t>
            </a:r>
            <a:r>
              <a:rPr dirty="0" smtClean="0" sz="1600" spc="-141" b="1">
                <a:solidFill>
                  <a:srgbClr val="46495D"/>
                </a:solidFill>
                <a:latin typeface="Arial"/>
                <a:cs typeface="Arial"/>
              </a:rPr>
              <a:t>o</a:t>
            </a:r>
            <a:r>
              <a:rPr dirty="0" smtClean="0" sz="1600" spc="-141" b="1">
                <a:solidFill>
                  <a:srgbClr val="46495D"/>
                </a:solidFill>
                <a:latin typeface="Arial"/>
                <a:cs typeface="Arial"/>
              </a:rPr>
              <a:t>u</a:t>
            </a:r>
            <a:r>
              <a:rPr dirty="0" smtClean="0" sz="1600" spc="-141" b="1">
                <a:solidFill>
                  <a:srgbClr val="46495D"/>
                </a:solidFill>
                <a:latin typeface="Arial"/>
                <a:cs typeface="Arial"/>
              </a:rPr>
              <a:t>r</a:t>
            </a:r>
            <a:r>
              <a:rPr dirty="0" smtClean="0" sz="1600" spc="-141" b="1">
                <a:solidFill>
                  <a:srgbClr val="46495D"/>
                </a:solidFill>
                <a:latin typeface="Arial"/>
                <a:cs typeface="Arial"/>
              </a:rPr>
              <a:t>c</a:t>
            </a:r>
            <a:r>
              <a:rPr dirty="0" smtClean="0" sz="1600" spc="-141" b="1">
                <a:solidFill>
                  <a:srgbClr val="46495D"/>
                </a:solidFill>
                <a:latin typeface="Arial"/>
                <a:cs typeface="Arial"/>
              </a:rPr>
              <a:t>e</a:t>
            </a:r>
            <a:r>
              <a:rPr dirty="0" smtClean="0" sz="1600" spc="-141" b="1">
                <a:solidFill>
                  <a:srgbClr val="46495D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256539">
              <a:lnSpc>
                <a:spcPct val="95825"/>
              </a:lnSpc>
              <a:spcBef>
                <a:spcPts val="1139"/>
              </a:spcBef>
            </a:pPr>
            <a:r>
              <a:rPr dirty="0" smtClean="0" sz="1100" spc="-115">
                <a:solidFill>
                  <a:srgbClr val="46495D"/>
                </a:solidFill>
                <a:latin typeface="Times New Roman"/>
                <a:cs typeface="Times New Roman"/>
              </a:rPr>
              <a:t>•</a:t>
            </a:r>
            <a:r>
              <a:rPr dirty="0" smtClean="0" sz="1100" spc="-82">
                <a:solidFill>
                  <a:srgbClr val="46495D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79">
                <a:solidFill>
                  <a:srgbClr val="46495D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59C4A1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25">
                <a:solidFill>
                  <a:srgbClr val="59C4A1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9">
                <a:solidFill>
                  <a:srgbClr val="59C4A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4">
                <a:solidFill>
                  <a:srgbClr val="59C4A1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9">
                <a:solidFill>
                  <a:srgbClr val="59C4A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59C4A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1">
                <a:solidFill>
                  <a:srgbClr val="59C4A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59C4A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59C4A1"/>
                </a:solidFill>
                <a:latin typeface="Times New Roman"/>
                <a:cs typeface="Times New Roman"/>
              </a:rPr>
              <a:t>ff</a:t>
            </a:r>
            <a:r>
              <a:rPr dirty="0" smtClean="0" sz="1100" spc="-25">
                <a:solidFill>
                  <a:srgbClr val="59C4A1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59C4A1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4">
                <a:solidFill>
                  <a:srgbClr val="59C4A1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4">
                <a:solidFill>
                  <a:srgbClr val="59C4A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59C4A1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23">
                <a:solidFill>
                  <a:srgbClr val="59C4A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7">
                <a:solidFill>
                  <a:srgbClr val="59C4A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20">
                <a:solidFill>
                  <a:srgbClr val="59C4A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5">
                <a:solidFill>
                  <a:srgbClr val="59C4A1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59C4A1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56">
                <a:solidFill>
                  <a:srgbClr val="59C4A1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5">
                <a:solidFill>
                  <a:srgbClr val="59C4A1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0">
                <a:solidFill>
                  <a:srgbClr val="59C4A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78">
                <a:solidFill>
                  <a:srgbClr val="59C4A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5">
                <a:solidFill>
                  <a:srgbClr val="59C4A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78">
                <a:solidFill>
                  <a:srgbClr val="59C4A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59C4A1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20">
                <a:solidFill>
                  <a:srgbClr val="59C4A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65">
                <a:solidFill>
                  <a:srgbClr val="59C4A1"/>
                </a:solidFill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  <a:p>
            <a:pPr marL="256540" marR="20955">
              <a:lnSpc>
                <a:spcPct val="95825"/>
              </a:lnSpc>
              <a:spcBef>
                <a:spcPts val="511"/>
              </a:spcBef>
            </a:pPr>
            <a:r>
              <a:rPr dirty="0" smtClean="0" sz="1100" spc="-115">
                <a:solidFill>
                  <a:srgbClr val="46495D"/>
                </a:solidFill>
                <a:latin typeface="Times New Roman"/>
                <a:cs typeface="Times New Roman"/>
              </a:rPr>
              <a:t>•</a:t>
            </a:r>
            <a:r>
              <a:rPr dirty="0" smtClean="0" sz="1100" spc="-82">
                <a:solidFill>
                  <a:srgbClr val="46495D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79">
                <a:solidFill>
                  <a:srgbClr val="46495D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32">
                <a:solidFill>
                  <a:srgbClr val="59C4A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53">
                <a:solidFill>
                  <a:srgbClr val="59C4A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0">
                <a:solidFill>
                  <a:srgbClr val="59C4A1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19">
                <a:solidFill>
                  <a:srgbClr val="59C4A1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9">
                <a:solidFill>
                  <a:srgbClr val="59C4A1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5">
                <a:solidFill>
                  <a:srgbClr val="59C4A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59C4A1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-14">
                <a:solidFill>
                  <a:srgbClr val="59C4A1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9">
                <a:solidFill>
                  <a:srgbClr val="59C4A1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4">
                <a:solidFill>
                  <a:srgbClr val="59C4A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59C4A1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7">
                <a:solidFill>
                  <a:srgbClr val="59C4A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59C4A1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14">
                <a:solidFill>
                  <a:srgbClr val="59C4A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59C4A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89">
                <a:solidFill>
                  <a:srgbClr val="59C4A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59C4A1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25">
                <a:solidFill>
                  <a:srgbClr val="59C4A1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9">
                <a:solidFill>
                  <a:srgbClr val="59C4A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4">
                <a:solidFill>
                  <a:srgbClr val="59C4A1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4">
                <a:solidFill>
                  <a:srgbClr val="59C4A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59C4A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5">
                <a:solidFill>
                  <a:srgbClr val="59C4A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59C4A1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9">
                <a:solidFill>
                  <a:srgbClr val="59C4A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4">
                <a:solidFill>
                  <a:srgbClr val="59C4A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59C4A1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98652" y="4947511"/>
            <a:ext cx="3153380" cy="114300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700" spc="1225">
                <a:solidFill>
                  <a:srgbClr val="46495D"/>
                </a:solidFill>
                <a:latin typeface="Arial"/>
                <a:cs typeface="Arial"/>
              </a:rPr>
              <a:t>•</a:t>
            </a:r>
            <a:r>
              <a:rPr dirty="0" smtClean="0" sz="700" spc="551">
                <a:solidFill>
                  <a:srgbClr val="46495D"/>
                </a:solidFill>
                <a:latin typeface="Arial"/>
                <a:cs typeface="Arial"/>
              </a:rPr>
              <a:t> </a:t>
            </a:r>
            <a:r>
              <a:rPr dirty="0" smtClean="0" sz="700" spc="-41">
                <a:solidFill>
                  <a:srgbClr val="31364B"/>
                </a:solidFill>
                <a:latin typeface="Arial"/>
                <a:cs typeface="Arial"/>
              </a:rPr>
              <a:t>T</a:t>
            </a:r>
            <a:r>
              <a:rPr dirty="0" smtClean="0" sz="700" spc="-2">
                <a:solidFill>
                  <a:srgbClr val="46495D"/>
                </a:solidFill>
                <a:latin typeface="Arial"/>
                <a:cs typeface="Arial"/>
              </a:rPr>
              <a:t>a</a:t>
            </a:r>
            <a:r>
              <a:rPr dirty="0" smtClean="0" sz="700" spc="11">
                <a:solidFill>
                  <a:srgbClr val="31364B"/>
                </a:solidFill>
                <a:latin typeface="Arial"/>
                <a:cs typeface="Arial"/>
              </a:rPr>
              <a:t>k</a:t>
            </a:r>
            <a:r>
              <a:rPr dirty="0" smtClean="0" sz="700" spc="-31">
                <a:solidFill>
                  <a:srgbClr val="46495D"/>
                </a:solidFill>
                <a:latin typeface="Arial"/>
                <a:cs typeface="Arial"/>
              </a:rPr>
              <a:t>e</a:t>
            </a:r>
            <a:r>
              <a:rPr dirty="0" smtClean="0" sz="700" spc="19">
                <a:solidFill>
                  <a:srgbClr val="46495D"/>
                </a:solidFill>
                <a:latin typeface="Arial"/>
                <a:cs typeface="Arial"/>
              </a:rPr>
              <a:t>a</a:t>
            </a:r>
            <a:r>
              <a:rPr dirty="0" smtClean="0" sz="700" spc="69">
                <a:solidFill>
                  <a:srgbClr val="46495D"/>
                </a:solidFill>
                <a:latin typeface="Arial"/>
                <a:cs typeface="Arial"/>
              </a:rPr>
              <a:t>w</a:t>
            </a:r>
            <a:r>
              <a:rPr dirty="0" smtClean="0" sz="700" spc="-2">
                <a:solidFill>
                  <a:srgbClr val="46495D"/>
                </a:solidFill>
                <a:latin typeface="Arial"/>
                <a:cs typeface="Arial"/>
              </a:rPr>
              <a:t>a</a:t>
            </a:r>
            <a:r>
              <a:rPr dirty="0" smtClean="0" sz="700" spc="35">
                <a:solidFill>
                  <a:srgbClr val="696B75"/>
                </a:solidFill>
                <a:latin typeface="Arial"/>
                <a:cs typeface="Arial"/>
              </a:rPr>
              <a:t>y</a:t>
            </a:r>
            <a:r>
              <a:rPr dirty="0" smtClean="0" sz="700" spc="-87">
                <a:solidFill>
                  <a:srgbClr val="46495D"/>
                </a:solidFill>
                <a:latin typeface="Arial"/>
                <a:cs typeface="Arial"/>
              </a:rPr>
              <a:t>s</a:t>
            </a:r>
            <a:r>
              <a:rPr dirty="0" smtClean="0" sz="700" spc="94">
                <a:solidFill>
                  <a:srgbClr val="46495D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6495D"/>
                </a:solidFill>
                <a:latin typeface="Arial"/>
                <a:cs typeface="Arial"/>
              </a:rPr>
              <a:t>b</a:t>
            </a:r>
            <a:r>
              <a:rPr dirty="0" smtClean="0" sz="700" spc="0">
                <a:solidFill>
                  <a:srgbClr val="46495D"/>
                </a:solidFill>
                <a:latin typeface="Arial"/>
                <a:cs typeface="Arial"/>
              </a:rPr>
              <a:t>y</a:t>
            </a:r>
            <a:r>
              <a:rPr dirty="0" smtClean="0" sz="700" spc="95">
                <a:solidFill>
                  <a:srgbClr val="46495D"/>
                </a:solidFill>
                <a:latin typeface="Arial"/>
                <a:cs typeface="Arial"/>
              </a:rPr>
              <a:t> </a:t>
            </a:r>
            <a:r>
              <a:rPr dirty="0" smtClean="0" sz="700" spc="-75">
                <a:solidFill>
                  <a:srgbClr val="31364B"/>
                </a:solidFill>
                <a:latin typeface="Arial"/>
                <a:cs typeface="Arial"/>
              </a:rPr>
              <a:t>D</a:t>
            </a:r>
            <a:r>
              <a:rPr dirty="0" smtClean="0" sz="700" spc="19">
                <a:solidFill>
                  <a:srgbClr val="46495D"/>
                </a:solidFill>
                <a:latin typeface="Arial"/>
                <a:cs typeface="Arial"/>
              </a:rPr>
              <a:t>a</a:t>
            </a:r>
            <a:r>
              <a:rPr dirty="0" smtClean="0" sz="700" spc="92">
                <a:solidFill>
                  <a:srgbClr val="31364B"/>
                </a:solidFill>
                <a:latin typeface="Arial"/>
                <a:cs typeface="Arial"/>
              </a:rPr>
              <a:t>t</a:t>
            </a:r>
            <a:r>
              <a:rPr dirty="0" smtClean="0" sz="700" spc="19">
                <a:solidFill>
                  <a:srgbClr val="46495D"/>
                </a:solidFill>
                <a:latin typeface="Arial"/>
                <a:cs typeface="Arial"/>
              </a:rPr>
              <a:t>a</a:t>
            </a:r>
            <a:r>
              <a:rPr dirty="0" smtClean="0" sz="700" spc="42">
                <a:solidFill>
                  <a:srgbClr val="31364B"/>
                </a:solidFill>
                <a:latin typeface="Arial"/>
                <a:cs typeface="Arial"/>
              </a:rPr>
              <a:t>q</a:t>
            </a:r>
            <a:r>
              <a:rPr dirty="0" smtClean="0" sz="700" spc="42">
                <a:solidFill>
                  <a:srgbClr val="31364B"/>
                </a:solidFill>
                <a:latin typeface="Arial"/>
                <a:cs typeface="Arial"/>
              </a:rPr>
              <a:t>u</a:t>
            </a:r>
            <a:r>
              <a:rPr dirty="0" smtClean="0" sz="700" spc="-2">
                <a:solidFill>
                  <a:srgbClr val="46495D"/>
                </a:solidFill>
                <a:latin typeface="Arial"/>
                <a:cs typeface="Arial"/>
              </a:rPr>
              <a:t>e</a:t>
            </a:r>
            <a:r>
              <a:rPr dirty="0" smtClean="0" sz="700" spc="-38">
                <a:solidFill>
                  <a:srgbClr val="46495D"/>
                </a:solidFill>
                <a:latin typeface="Arial"/>
                <a:cs typeface="Arial"/>
              </a:rPr>
              <a:t>s</a:t>
            </a:r>
            <a:r>
              <a:rPr dirty="0" smtClean="0" sz="700" spc="68">
                <a:solidFill>
                  <a:srgbClr val="31364B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31364B"/>
                </a:solidFill>
                <a:latin typeface="Arial"/>
                <a:cs typeface="Arial"/>
              </a:rPr>
              <a:t> </a:t>
            </a:r>
            <a:r>
              <a:rPr dirty="0" smtClean="0" sz="700" spc="-75">
                <a:solidFill>
                  <a:srgbClr val="31364B"/>
                </a:solidFill>
                <a:latin typeface="Arial"/>
                <a:cs typeface="Arial"/>
              </a:rPr>
              <a:t> </a:t>
            </a:r>
            <a:r>
              <a:rPr dirty="0" smtClean="0" sz="700" spc="-77">
                <a:solidFill>
                  <a:srgbClr val="31364B"/>
                </a:solidFill>
                <a:latin typeface="Arial"/>
                <a:cs typeface="Arial"/>
              </a:rPr>
              <a:t>L</a:t>
            </a:r>
            <a:r>
              <a:rPr dirty="0" smtClean="0" sz="700" spc="19">
                <a:solidFill>
                  <a:srgbClr val="46495D"/>
                </a:solidFill>
                <a:latin typeface="Arial"/>
                <a:cs typeface="Arial"/>
              </a:rPr>
              <a:t>a</a:t>
            </a:r>
            <a:r>
              <a:rPr dirty="0" smtClean="0" sz="700" spc="19">
                <a:solidFill>
                  <a:srgbClr val="31364B"/>
                </a:solidFill>
                <a:latin typeface="Arial"/>
                <a:cs typeface="Arial"/>
              </a:rPr>
              <a:t>b</a:t>
            </a:r>
            <a:r>
              <a:rPr dirty="0" smtClean="0" sz="700" spc="-38">
                <a:solidFill>
                  <a:srgbClr val="46495D"/>
                </a:solidFill>
                <a:latin typeface="Arial"/>
                <a:cs typeface="Arial"/>
              </a:rPr>
              <a:t>s</a:t>
            </a:r>
            <a:r>
              <a:rPr dirty="0" smtClean="0" sz="700" spc="-50">
                <a:solidFill>
                  <a:srgbClr val="46495D"/>
                </a:solidFill>
                <a:latin typeface="Arial"/>
                <a:cs typeface="Arial"/>
              </a:rPr>
              <a:t>,</a:t>
            </a:r>
            <a:r>
              <a:rPr dirty="0" smtClean="0" sz="700" spc="0">
                <a:solidFill>
                  <a:srgbClr val="46495D"/>
                </a:solidFill>
                <a:latin typeface="Arial"/>
                <a:cs typeface="Arial"/>
              </a:rPr>
              <a:t> </a:t>
            </a:r>
            <a:r>
              <a:rPr dirty="0" smtClean="0" sz="700" spc="-75">
                <a:solidFill>
                  <a:srgbClr val="46495D"/>
                </a:solidFill>
                <a:latin typeface="Arial"/>
                <a:cs typeface="Arial"/>
              </a:rPr>
              <a:t> </a:t>
            </a:r>
            <a:r>
              <a:rPr dirty="0" smtClean="0" sz="700" spc="-50">
                <a:solidFill>
                  <a:srgbClr val="31364B"/>
                </a:solidFill>
                <a:latin typeface="Arial"/>
                <a:cs typeface="Arial"/>
              </a:rPr>
              <a:t>I</a:t>
            </a:r>
            <a:r>
              <a:rPr dirty="0" smtClean="0" sz="700" spc="42">
                <a:solidFill>
                  <a:srgbClr val="31364B"/>
                </a:solidFill>
                <a:latin typeface="Arial"/>
                <a:cs typeface="Arial"/>
              </a:rPr>
              <a:t>n</a:t>
            </a:r>
            <a:r>
              <a:rPr dirty="0" smtClean="0" sz="700" spc="-21">
                <a:solidFill>
                  <a:srgbClr val="46495D"/>
                </a:solidFill>
                <a:latin typeface="Arial"/>
                <a:cs typeface="Arial"/>
              </a:rPr>
              <a:t>c.</a:t>
            </a:r>
            <a:r>
              <a:rPr dirty="0" smtClean="0" sz="700" spc="0">
                <a:solidFill>
                  <a:srgbClr val="46495D"/>
                </a:solidFill>
                <a:latin typeface="Arial"/>
                <a:cs typeface="Arial"/>
              </a:rPr>
              <a:t> </a:t>
            </a:r>
            <a:r>
              <a:rPr dirty="0" smtClean="0" sz="700" spc="-94">
                <a:solidFill>
                  <a:srgbClr val="46495D"/>
                </a:solidFill>
                <a:latin typeface="Arial"/>
                <a:cs typeface="Arial"/>
              </a:rPr>
              <a:t> </a:t>
            </a:r>
            <a:r>
              <a:rPr dirty="0" smtClean="0" sz="700" spc="-65">
                <a:solidFill>
                  <a:srgbClr val="46495D"/>
                </a:solidFill>
                <a:latin typeface="Arial"/>
                <a:cs typeface="Arial"/>
              </a:rPr>
              <a:t>-</a:t>
            </a:r>
            <a:r>
              <a:rPr dirty="0" smtClean="0" sz="700" spc="44">
                <a:solidFill>
                  <a:srgbClr val="46495D"/>
                </a:solidFill>
                <a:latin typeface="Arial"/>
                <a:cs typeface="Arial"/>
              </a:rPr>
              <a:t> </a:t>
            </a:r>
            <a:r>
              <a:rPr dirty="0" smtClean="0" sz="700" spc="-8">
                <a:solidFill>
                  <a:srgbClr val="46495D"/>
                </a:solidFill>
                <a:latin typeface="Arial"/>
                <a:cs typeface="Arial"/>
              </a:rPr>
              <a:t>A</a:t>
            </a:r>
            <a:r>
              <a:rPr dirty="0" smtClean="0" sz="700" spc="58">
                <a:solidFill>
                  <a:srgbClr val="31364B"/>
                </a:solidFill>
                <a:latin typeface="Arial"/>
                <a:cs typeface="Arial"/>
              </a:rPr>
              <a:t>l</a:t>
            </a:r>
            <a:r>
              <a:rPr dirty="0" smtClean="0" sz="700" spc="11">
                <a:solidFill>
                  <a:srgbClr val="31364B"/>
                </a:solidFill>
                <a:latin typeface="Arial"/>
                <a:cs typeface="Arial"/>
              </a:rPr>
              <a:t>l</a:t>
            </a:r>
            <a:r>
              <a:rPr dirty="0" smtClean="0" sz="700" spc="94">
                <a:solidFill>
                  <a:srgbClr val="31364B"/>
                </a:solidFill>
                <a:latin typeface="Arial"/>
                <a:cs typeface="Arial"/>
              </a:rPr>
              <a:t> </a:t>
            </a:r>
            <a:r>
              <a:rPr dirty="0" smtClean="0" sz="700" spc="-18">
                <a:solidFill>
                  <a:srgbClr val="46495D"/>
                </a:solidFill>
                <a:latin typeface="Arial"/>
                <a:cs typeface="Arial"/>
              </a:rPr>
              <a:t>r</a:t>
            </a:r>
            <a:r>
              <a:rPr dirty="0" smtClean="0" sz="700" spc="11">
                <a:solidFill>
                  <a:srgbClr val="31364B"/>
                </a:solidFill>
                <a:latin typeface="Arial"/>
                <a:cs typeface="Arial"/>
              </a:rPr>
              <a:t>i</a:t>
            </a:r>
            <a:r>
              <a:rPr dirty="0" smtClean="0" sz="700" spc="42">
                <a:solidFill>
                  <a:srgbClr val="46495D"/>
                </a:solidFill>
                <a:latin typeface="Arial"/>
                <a:cs typeface="Arial"/>
              </a:rPr>
              <a:t>g</a:t>
            </a:r>
            <a:r>
              <a:rPr dirty="0" smtClean="0" sz="700" spc="19">
                <a:solidFill>
                  <a:srgbClr val="31364B"/>
                </a:solidFill>
                <a:latin typeface="Arial"/>
                <a:cs typeface="Arial"/>
              </a:rPr>
              <a:t>h</a:t>
            </a:r>
            <a:r>
              <a:rPr dirty="0" smtClean="0" sz="700" spc="115">
                <a:solidFill>
                  <a:srgbClr val="31364B"/>
                </a:solidFill>
                <a:latin typeface="Arial"/>
                <a:cs typeface="Arial"/>
              </a:rPr>
              <a:t>t</a:t>
            </a:r>
            <a:r>
              <a:rPr dirty="0" smtClean="0" sz="700" spc="-62">
                <a:solidFill>
                  <a:srgbClr val="46495D"/>
                </a:solidFill>
                <a:latin typeface="Arial"/>
                <a:cs typeface="Arial"/>
              </a:rPr>
              <a:t>s</a:t>
            </a:r>
            <a:r>
              <a:rPr dirty="0" smtClean="0" sz="700" spc="94">
                <a:solidFill>
                  <a:srgbClr val="46495D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31364B"/>
                </a:solidFill>
                <a:latin typeface="Arial"/>
                <a:cs typeface="Arial"/>
              </a:rPr>
              <a:t>r</a:t>
            </a:r>
            <a:r>
              <a:rPr dirty="0" smtClean="0" sz="700" spc="4">
                <a:solidFill>
                  <a:srgbClr val="46495D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6495D"/>
                </a:solidFill>
                <a:latin typeface="Arial"/>
                <a:cs typeface="Arial"/>
              </a:rPr>
              <a:t>s</a:t>
            </a:r>
            <a:r>
              <a:rPr dirty="0" smtClean="0" sz="700" spc="4">
                <a:solidFill>
                  <a:srgbClr val="46495D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6495D"/>
                </a:solidFill>
                <a:latin typeface="Arial"/>
                <a:cs typeface="Arial"/>
              </a:rPr>
              <a:t>r</a:t>
            </a:r>
            <a:r>
              <a:rPr dirty="0" smtClean="0" sz="700" spc="4">
                <a:solidFill>
                  <a:srgbClr val="46495D"/>
                </a:solidFill>
                <a:latin typeface="Arial"/>
                <a:cs typeface="Arial"/>
              </a:rPr>
              <a:t>v</a:t>
            </a:r>
            <a:r>
              <a:rPr dirty="0" smtClean="0" sz="700" spc="4">
                <a:solidFill>
                  <a:srgbClr val="46495D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6495D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46495D"/>
                </a:solidFill>
                <a:latin typeface="Arial"/>
                <a:cs typeface="Arial"/>
              </a:rPr>
              <a:t>    </a:t>
            </a:r>
            <a:r>
              <a:rPr dirty="0" smtClean="0" sz="700" spc="86">
                <a:solidFill>
                  <a:srgbClr val="46495D"/>
                </a:solidFill>
                <a:latin typeface="Arial"/>
                <a:cs typeface="Arial"/>
              </a:rPr>
              <a:t> </a:t>
            </a:r>
            <a:r>
              <a:rPr dirty="0" smtClean="0" sz="700" spc="2">
                <a:solidFill>
                  <a:srgbClr val="46495D"/>
                </a:solidFill>
                <a:latin typeface="Arial"/>
                <a:cs typeface="Arial"/>
              </a:rPr>
              <a:t>2</a:t>
            </a:r>
            <a:r>
              <a:rPr dirty="0" smtClean="0" sz="700" spc="7">
                <a:solidFill>
                  <a:srgbClr val="46495D"/>
                </a:solidFill>
                <a:latin typeface="Arial"/>
                <a:cs typeface="Arial"/>
              </a:rPr>
              <a:t>0</a:t>
            </a:r>
            <a:r>
              <a:rPr dirty="0" smtClean="0" sz="700" spc="7">
                <a:solidFill>
                  <a:srgbClr val="46495D"/>
                </a:solidFill>
                <a:latin typeface="Arial"/>
                <a:cs typeface="Arial"/>
              </a:rPr>
              <a:t>2</a:t>
            </a:r>
            <a:r>
              <a:rPr dirty="0" smtClean="0" sz="700" spc="2">
                <a:solidFill>
                  <a:srgbClr val="46495D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0"/>
            <a:ext cx="7556500" cy="1068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459484" y="927135"/>
            <a:ext cx="4472207" cy="31750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P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r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o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j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e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c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t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: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 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 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L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e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a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r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n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 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a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n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d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 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I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n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s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t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a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l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l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 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J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u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p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y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t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e</a:t>
            </a:r>
            <a:r>
              <a:rPr dirty="0" smtClean="0" sz="2300" spc="-58" b="1">
                <a:solidFill>
                  <a:srgbClr val="505464"/>
                </a:solidFill>
                <a:latin typeface="Arial"/>
                <a:cs typeface="Arial"/>
              </a:rPr>
              <a:t>r</a:t>
            </a:r>
            <a:endParaRPr sz="2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2588" y="1058592"/>
            <a:ext cx="209491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dirty="0" smtClean="0" sz="2000" spc="-258">
                <a:solidFill>
                  <a:srgbClr val="505464"/>
                </a:solidFill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7796" y="1228887"/>
            <a:ext cx="2702100" cy="527613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329435">
              <a:lnSpc>
                <a:spcPts val="2450"/>
              </a:lnSpc>
            </a:pPr>
            <a:r>
              <a:rPr dirty="0" smtClean="0" sz="2300" spc="-111" b="1">
                <a:solidFill>
                  <a:srgbClr val="505464"/>
                </a:solidFill>
                <a:latin typeface="Arial"/>
                <a:cs typeface="Arial"/>
              </a:rPr>
              <a:t>N</a:t>
            </a:r>
            <a:r>
              <a:rPr dirty="0" smtClean="0" sz="2300" spc="-111" b="1">
                <a:solidFill>
                  <a:srgbClr val="505464"/>
                </a:solidFill>
                <a:latin typeface="Arial"/>
                <a:cs typeface="Arial"/>
              </a:rPr>
              <a:t>o</a:t>
            </a:r>
            <a:r>
              <a:rPr dirty="0" smtClean="0" sz="2300" spc="-111" b="1">
                <a:solidFill>
                  <a:srgbClr val="505464"/>
                </a:solidFill>
                <a:latin typeface="Arial"/>
                <a:cs typeface="Arial"/>
              </a:rPr>
              <a:t>t</a:t>
            </a:r>
            <a:r>
              <a:rPr dirty="0" smtClean="0" sz="2300" spc="-111" b="1">
                <a:solidFill>
                  <a:srgbClr val="505464"/>
                </a:solidFill>
                <a:latin typeface="Arial"/>
                <a:cs typeface="Arial"/>
              </a:rPr>
              <a:t>e</a:t>
            </a:r>
            <a:r>
              <a:rPr dirty="0" smtClean="0" sz="2300" spc="-111" b="1">
                <a:solidFill>
                  <a:srgbClr val="505464"/>
                </a:solidFill>
                <a:latin typeface="Arial"/>
                <a:cs typeface="Arial"/>
              </a:rPr>
              <a:t>b</a:t>
            </a:r>
            <a:r>
              <a:rPr dirty="0" smtClean="0" sz="2300" spc="-111" b="1">
                <a:solidFill>
                  <a:srgbClr val="505464"/>
                </a:solidFill>
                <a:latin typeface="Arial"/>
                <a:cs typeface="Arial"/>
              </a:rPr>
              <a:t>o</a:t>
            </a:r>
            <a:r>
              <a:rPr dirty="0" smtClean="0" sz="2300" spc="-111" b="1">
                <a:solidFill>
                  <a:srgbClr val="505464"/>
                </a:solidFill>
                <a:latin typeface="Arial"/>
                <a:cs typeface="Arial"/>
              </a:rPr>
              <a:t>o</a:t>
            </a:r>
            <a:r>
              <a:rPr dirty="0" smtClean="0" sz="2300" spc="-111" b="1">
                <a:solidFill>
                  <a:srgbClr val="505464"/>
                </a:solidFill>
                <a:latin typeface="Arial"/>
                <a:cs typeface="Arial"/>
              </a:rPr>
              <a:t>k</a:t>
            </a:r>
            <a:r>
              <a:rPr dirty="0" smtClean="0" sz="2300" spc="-111" b="1">
                <a:solidFill>
                  <a:srgbClr val="505464"/>
                </a:solidFill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  <a:p>
            <a:pPr marL="12700" marR="43814">
              <a:lnSpc>
                <a:spcPct val="95825"/>
              </a:lnSpc>
              <a:spcBef>
                <a:spcPts val="465"/>
              </a:spcBef>
            </a:pP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b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y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D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t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q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u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t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L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b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676975"/>
                </a:solidFill>
                <a:latin typeface="Arial"/>
                <a:cs typeface="Arial"/>
              </a:rPr>
              <a:t>,</a:t>
            </a:r>
            <a:r>
              <a:rPr dirty="0" smtClean="0" sz="900" spc="-3">
                <a:solidFill>
                  <a:srgbClr val="676975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676975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I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n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c.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-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l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l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r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i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g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h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t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r</a:t>
            </a:r>
            <a:r>
              <a:rPr dirty="0" smtClean="0" sz="900" spc="-3">
                <a:solidFill>
                  <a:srgbClr val="676975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676975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676975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r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v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d</a:t>
            </a:r>
            <a:r>
              <a:rPr dirty="0" smtClean="0" sz="900" spc="-3">
                <a:solidFill>
                  <a:srgbClr val="8E8E97"/>
                </a:solidFill>
                <a:latin typeface="Arial"/>
                <a:cs typeface="Arial"/>
              </a:rPr>
              <a:t>©</a:t>
            </a:r>
            <a:r>
              <a:rPr dirty="0" smtClean="0" sz="900" spc="-3">
                <a:solidFill>
                  <a:srgbClr val="8E8E97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2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0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2</a:t>
            </a:r>
            <a:r>
              <a:rPr dirty="0" smtClean="0" sz="900" spc="-3">
                <a:solidFill>
                  <a:srgbClr val="50546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38803" y="1228887"/>
            <a:ext cx="1519125" cy="31750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dirty="0" smtClean="0" sz="2300" spc="-81" b="1">
                <a:solidFill>
                  <a:srgbClr val="505464"/>
                </a:solidFill>
                <a:latin typeface="Arial"/>
                <a:cs typeface="Arial"/>
              </a:rPr>
              <a:t>T</a:t>
            </a:r>
            <a:r>
              <a:rPr dirty="0" smtClean="0" sz="2300" spc="-81" b="1">
                <a:solidFill>
                  <a:srgbClr val="505464"/>
                </a:solidFill>
                <a:latin typeface="Arial"/>
                <a:cs typeface="Arial"/>
              </a:rPr>
              <a:t>a</a:t>
            </a:r>
            <a:r>
              <a:rPr dirty="0" smtClean="0" sz="2300" spc="-81" b="1">
                <a:solidFill>
                  <a:srgbClr val="505464"/>
                </a:solidFill>
                <a:latin typeface="Arial"/>
                <a:cs typeface="Arial"/>
              </a:rPr>
              <a:t>k</a:t>
            </a:r>
            <a:r>
              <a:rPr dirty="0" smtClean="0" sz="2300" spc="-81" b="1">
                <a:solidFill>
                  <a:srgbClr val="505464"/>
                </a:solidFill>
                <a:latin typeface="Arial"/>
                <a:cs typeface="Arial"/>
              </a:rPr>
              <a:t>e</a:t>
            </a:r>
            <a:r>
              <a:rPr dirty="0" smtClean="0" sz="2300" spc="-81" b="1">
                <a:solidFill>
                  <a:srgbClr val="505464"/>
                </a:solidFill>
                <a:latin typeface="Arial"/>
                <a:cs typeface="Arial"/>
              </a:rPr>
              <a:t>a</a:t>
            </a:r>
            <a:r>
              <a:rPr dirty="0" smtClean="0" sz="2300" spc="-81" b="1">
                <a:solidFill>
                  <a:srgbClr val="505464"/>
                </a:solidFill>
                <a:latin typeface="Arial"/>
                <a:cs typeface="Arial"/>
              </a:rPr>
              <a:t>w</a:t>
            </a:r>
            <a:r>
              <a:rPr dirty="0" smtClean="0" sz="2300" spc="-81" b="1">
                <a:solidFill>
                  <a:srgbClr val="505464"/>
                </a:solidFill>
                <a:latin typeface="Arial"/>
                <a:cs typeface="Arial"/>
              </a:rPr>
              <a:t>a</a:t>
            </a:r>
            <a:r>
              <a:rPr dirty="0" smtClean="0" sz="2300" spc="-81" b="1">
                <a:solidFill>
                  <a:srgbClr val="505464"/>
                </a:solidFill>
                <a:latin typeface="Arial"/>
                <a:cs typeface="Arial"/>
              </a:rPr>
              <a:t>y</a:t>
            </a:r>
            <a:r>
              <a:rPr dirty="0" smtClean="0" sz="2300" spc="-81" b="1">
                <a:solidFill>
                  <a:srgbClr val="505464"/>
                </a:solidFill>
                <a:latin typeface="Arial"/>
                <a:cs typeface="Arial"/>
              </a:rPr>
              <a:t>s</a:t>
            </a:r>
            <a:endParaRPr sz="2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7796" y="2049905"/>
            <a:ext cx="642048" cy="215900"/>
          </a:xfrm>
          <a:prstGeom prst="rect">
            <a:avLst/>
          </a:prstGeom>
        </p:spPr>
        <p:txBody>
          <a:bodyPr wrap="square" lIns="0" tIns="10350" rIns="0" bIns="0" rtlCol="0">
            <a:noAutofit/>
          </a:bodyPr>
          <a:lstStyle/>
          <a:p>
            <a:pPr marL="12700">
              <a:lnSpc>
                <a:spcPts val="1630"/>
              </a:lnSpc>
            </a:pPr>
            <a:r>
              <a:rPr dirty="0" smtClean="0" sz="1500" spc="35" b="1">
                <a:solidFill>
                  <a:srgbClr val="505464"/>
                </a:solidFill>
                <a:latin typeface="Times New Roman"/>
                <a:cs typeface="Times New Roman"/>
              </a:rPr>
              <a:t>S</a:t>
            </a:r>
            <a:r>
              <a:rPr dirty="0" smtClean="0" sz="1500" spc="35" b="1">
                <a:solidFill>
                  <a:srgbClr val="505464"/>
                </a:solidFill>
                <a:latin typeface="Times New Roman"/>
                <a:cs typeface="Times New Roman"/>
              </a:rPr>
              <a:t>y</a:t>
            </a:r>
            <a:r>
              <a:rPr dirty="0" smtClean="0" sz="1500" spc="35" b="1">
                <a:solidFill>
                  <a:srgbClr val="505464"/>
                </a:solidFill>
                <a:latin typeface="Times New Roman"/>
                <a:cs typeface="Times New Roman"/>
              </a:rPr>
              <a:t>n</a:t>
            </a:r>
            <a:r>
              <a:rPr dirty="0" smtClean="0" sz="1500" spc="35" b="1">
                <a:solidFill>
                  <a:srgbClr val="50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500" spc="35" b="1">
                <a:solidFill>
                  <a:srgbClr val="505464"/>
                </a:solidFill>
                <a:latin typeface="Times New Roman"/>
                <a:cs typeface="Times New Roman"/>
              </a:rPr>
              <a:t>a</a:t>
            </a:r>
            <a:r>
              <a:rPr dirty="0" smtClean="0" sz="1500" spc="35" b="1">
                <a:solidFill>
                  <a:srgbClr val="505464"/>
                </a:solidFill>
                <a:latin typeface="Times New Roman"/>
                <a:cs typeface="Times New Roman"/>
              </a:rPr>
              <a:t>x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0844" y="2480107"/>
            <a:ext cx="1533261" cy="266700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dirty="0" smtClean="0" sz="1100" spc="-41" b="1">
                <a:solidFill>
                  <a:srgbClr val="7575AF"/>
                </a:solidFill>
                <a:latin typeface="Arial"/>
                <a:cs typeface="Arial"/>
              </a:rPr>
              <a:t>M</a:t>
            </a:r>
            <a:r>
              <a:rPr dirty="0" smtClean="0" sz="1100" spc="-41" b="1">
                <a:solidFill>
                  <a:srgbClr val="7575AF"/>
                </a:solidFill>
                <a:latin typeface="Arial"/>
                <a:cs typeface="Arial"/>
              </a:rPr>
              <a:t>A</a:t>
            </a:r>
            <a:r>
              <a:rPr dirty="0" smtClean="0" sz="1100" spc="-41" b="1">
                <a:solidFill>
                  <a:srgbClr val="7575AF"/>
                </a:solidFill>
                <a:latin typeface="Arial"/>
                <a:cs typeface="Arial"/>
              </a:rPr>
              <a:t>R</a:t>
            </a:r>
            <a:r>
              <a:rPr dirty="0" smtClean="0" sz="1100" spc="-41" b="1">
                <a:solidFill>
                  <a:srgbClr val="7575AF"/>
                </a:solidFill>
                <a:latin typeface="Arial"/>
                <a:cs typeface="Arial"/>
              </a:rPr>
              <a:t>K</a:t>
            </a:r>
            <a:r>
              <a:rPr dirty="0" smtClean="0" sz="1900" spc="-41">
                <a:solidFill>
                  <a:srgbClr val="7575AF"/>
                </a:solidFill>
                <a:latin typeface="Arial"/>
                <a:cs typeface="Arial"/>
              </a:rPr>
              <a:t>□</a:t>
            </a:r>
            <a:r>
              <a:rPr dirty="0" smtClean="0" sz="1900" spc="-41">
                <a:solidFill>
                  <a:srgbClr val="7575AF"/>
                </a:solidFill>
                <a:latin typeface="Arial"/>
                <a:cs typeface="Arial"/>
              </a:rPr>
              <a:t>□</a:t>
            </a:r>
            <a:r>
              <a:rPr dirty="0" smtClean="0" sz="1100" spc="-41" b="1">
                <a:solidFill>
                  <a:srgbClr val="7575AF"/>
                </a:solidFill>
                <a:latin typeface="Arial"/>
                <a:cs typeface="Arial"/>
              </a:rPr>
              <a:t>W</a:t>
            </a:r>
            <a:r>
              <a:rPr dirty="0" smtClean="0" sz="1100" spc="-41" b="1">
                <a:solidFill>
                  <a:srgbClr val="7575AF"/>
                </a:solidFill>
                <a:latin typeface="Arial"/>
                <a:cs typeface="Arial"/>
              </a:rPr>
              <a:t>N</a:t>
            </a:r>
            <a:r>
              <a:rPr dirty="0" smtClean="0" sz="1100" spc="-41" b="1">
                <a:solidFill>
                  <a:srgbClr val="7575AF"/>
                </a:solidFill>
                <a:latin typeface="Arial"/>
                <a:cs typeface="Arial"/>
              </a:rPr>
              <a:t> </a:t>
            </a:r>
            <a:r>
              <a:rPr dirty="0" smtClean="0" sz="1100" spc="-41" b="1">
                <a:solidFill>
                  <a:srgbClr val="7575AF"/>
                </a:solidFill>
                <a:latin typeface="Arial"/>
                <a:cs typeface="Arial"/>
              </a:rPr>
              <a:t>S</a:t>
            </a:r>
            <a:r>
              <a:rPr dirty="0" smtClean="0" sz="1100" spc="-41" b="1">
                <a:solidFill>
                  <a:srgbClr val="7575AF"/>
                </a:solidFill>
                <a:latin typeface="Arial"/>
                <a:cs typeface="Arial"/>
              </a:rPr>
              <a:t>Y</a:t>
            </a:r>
            <a:r>
              <a:rPr dirty="0" smtClean="0" sz="1100" spc="-41" b="1">
                <a:solidFill>
                  <a:srgbClr val="7575AF"/>
                </a:solidFill>
                <a:latin typeface="Arial"/>
                <a:cs typeface="Arial"/>
              </a:rPr>
              <a:t>N</a:t>
            </a:r>
            <a:r>
              <a:rPr dirty="0" smtClean="0" sz="1100" spc="-41" b="1">
                <a:solidFill>
                  <a:srgbClr val="7575AF"/>
                </a:solidFill>
                <a:latin typeface="Arial"/>
                <a:cs typeface="Arial"/>
              </a:rPr>
              <a:t>T</a:t>
            </a:r>
            <a:r>
              <a:rPr dirty="0" smtClean="0" sz="1100" spc="-41" b="1">
                <a:solidFill>
                  <a:srgbClr val="7575AF"/>
                </a:solidFill>
                <a:latin typeface="Arial"/>
                <a:cs typeface="Arial"/>
              </a:rPr>
              <a:t>A</a:t>
            </a:r>
            <a:r>
              <a:rPr dirty="0" smtClean="0" sz="1100" spc="-41" b="1">
                <a:solidFill>
                  <a:srgbClr val="7575AF"/>
                </a:solidFill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57732" y="2908722"/>
            <a:ext cx="76453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-97">
                <a:solidFill>
                  <a:srgbClr val="505464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76604" y="2908722"/>
            <a:ext cx="1384637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38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8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8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8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8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8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8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8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8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8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8">
                <a:solidFill>
                  <a:srgbClr val="6769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8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8">
                <a:solidFill>
                  <a:srgbClr val="777982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8">
                <a:solidFill>
                  <a:srgbClr val="777982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8">
                <a:solidFill>
                  <a:srgbClr val="777982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8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8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8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8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8">
                <a:solidFill>
                  <a:srgbClr val="676975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38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8">
                <a:solidFill>
                  <a:srgbClr val="6769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8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8">
                <a:solidFill>
                  <a:srgbClr val="777982"/>
                </a:solidFill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86332" y="3164848"/>
            <a:ext cx="508203" cy="1270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 spc="45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45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45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45" b="1">
                <a:solidFill>
                  <a:srgbClr val="56B895"/>
                </a:solidFill>
                <a:latin typeface="Courier New"/>
                <a:cs typeface="Courier New"/>
              </a:rPr>
              <a:t>l</a:t>
            </a:r>
            <a:r>
              <a:rPr dirty="0" smtClean="0" sz="800" spc="45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45" b="1">
                <a:solidFill>
                  <a:srgbClr val="56B895"/>
                </a:solidFill>
                <a:latin typeface="Courier New"/>
                <a:cs typeface="Courier New"/>
              </a:rPr>
              <a:t>c</a:t>
            </a:r>
            <a:r>
              <a:rPr dirty="0" smtClean="0" sz="800" spc="45" b="1">
                <a:solidFill>
                  <a:srgbClr val="56B895"/>
                </a:solidFill>
                <a:latin typeface="Courier New"/>
                <a:cs typeface="Courier New"/>
              </a:rPr>
              <a:t>s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6332" y="3390400"/>
            <a:ext cx="455777" cy="1270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 spc="-72" b="1">
                <a:solidFill>
                  <a:srgbClr val="56B895"/>
                </a:solidFill>
                <a:latin typeface="Courier New"/>
                <a:cs typeface="Courier New"/>
              </a:rPr>
              <a:t>*</a:t>
            </a:r>
            <a:r>
              <a:rPr dirty="0" smtClean="0" sz="800" spc="-72" b="1">
                <a:solidFill>
                  <a:srgbClr val="56B895"/>
                </a:solidFill>
                <a:latin typeface="Courier New"/>
                <a:cs typeface="Courier New"/>
              </a:rPr>
              <a:t>*</a:t>
            </a:r>
            <a:r>
              <a:rPr dirty="0" smtClean="0" sz="800" spc="-72" b="1">
                <a:solidFill>
                  <a:srgbClr val="56B895"/>
                </a:solidFill>
                <a:latin typeface="Courier New"/>
                <a:cs typeface="Courier New"/>
              </a:rPr>
              <a:t>B</a:t>
            </a:r>
            <a:r>
              <a:rPr dirty="0" smtClean="0" sz="800" spc="-72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72" b="1">
                <a:solidFill>
                  <a:srgbClr val="56B895"/>
                </a:solidFill>
                <a:latin typeface="Courier New"/>
                <a:cs typeface="Courier New"/>
              </a:rPr>
              <a:t>l</a:t>
            </a:r>
            <a:r>
              <a:rPr dirty="0" smtClean="0" sz="800" spc="-72" b="1">
                <a:solidFill>
                  <a:srgbClr val="56B895"/>
                </a:solidFill>
                <a:latin typeface="Courier New"/>
                <a:cs typeface="Courier New"/>
              </a:rPr>
              <a:t>d</a:t>
            </a:r>
            <a:r>
              <a:rPr dirty="0" smtClean="0" sz="800" spc="-72" b="1">
                <a:solidFill>
                  <a:srgbClr val="56B895"/>
                </a:solidFill>
                <a:latin typeface="Courier New"/>
                <a:cs typeface="Courier New"/>
              </a:rPr>
              <a:t>*</a:t>
            </a:r>
            <a:r>
              <a:rPr dirty="0" smtClean="0" sz="800" spc="-72" b="1">
                <a:solidFill>
                  <a:srgbClr val="56B895"/>
                </a:solidFill>
                <a:latin typeface="Courier New"/>
                <a:cs typeface="Courier New"/>
              </a:rPr>
              <a:t>*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7732" y="3676818"/>
            <a:ext cx="76453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-97">
                <a:solidFill>
                  <a:srgbClr val="505464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6604" y="3676818"/>
            <a:ext cx="2292941" cy="380078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23">
                <a:solidFill>
                  <a:srgbClr val="777982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3">
                <a:solidFill>
                  <a:srgbClr val="777982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3">
                <a:solidFill>
                  <a:srgbClr val="777982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(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3">
                <a:solidFill>
                  <a:srgbClr val="505464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3">
                <a:solidFill>
                  <a:srgbClr val="777982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)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3">
                <a:solidFill>
                  <a:srgbClr val="777982"/>
                </a:solidFill>
                <a:latin typeface="Times New Roman"/>
                <a:cs typeface="Times New Roman"/>
              </a:rPr>
              <a:t>v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23">
                <a:solidFill>
                  <a:srgbClr val="777982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3">
                <a:solidFill>
                  <a:srgbClr val="777982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3">
                <a:solidFill>
                  <a:srgbClr val="777982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3">
                <a:solidFill>
                  <a:srgbClr val="777982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z</a:t>
            </a:r>
            <a:r>
              <a:rPr dirty="0" smtClean="0" sz="1000" spc="23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3">
                <a:solidFill>
                  <a:srgbClr val="777982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3">
                <a:solidFill>
                  <a:srgbClr val="777982"/>
                </a:solidFill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  <a:p>
            <a:pPr marL="116332" marR="19050">
              <a:lnSpc>
                <a:spcPct val="94401"/>
              </a:lnSpc>
              <a:spcBef>
                <a:spcPts val="837"/>
              </a:spcBef>
            </a:pPr>
            <a:r>
              <a:rPr dirty="0" smtClean="0" sz="600" spc="-41">
                <a:solidFill>
                  <a:srgbClr val="56B895"/>
                </a:solidFill>
                <a:latin typeface="Courier New"/>
                <a:cs typeface="Courier New"/>
              </a:rPr>
              <a:t>#</a:t>
            </a:r>
            <a:r>
              <a:rPr dirty="0" smtClean="0" sz="600" spc="-4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41" b="1">
                <a:solidFill>
                  <a:srgbClr val="56B895"/>
                </a:solidFill>
                <a:latin typeface="Courier New"/>
                <a:cs typeface="Courier New"/>
              </a:rPr>
              <a:t>h</a:t>
            </a:r>
            <a:r>
              <a:rPr dirty="0" smtClean="0" sz="800" spc="-41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41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41" b="1">
                <a:solidFill>
                  <a:srgbClr val="56B895"/>
                </a:solidFill>
                <a:latin typeface="Courier New"/>
                <a:cs typeface="Courier New"/>
              </a:rPr>
              <a:t>d</a:t>
            </a:r>
            <a:r>
              <a:rPr dirty="0" smtClean="0" sz="800" spc="-41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41" b="1">
                <a:solidFill>
                  <a:srgbClr val="56B895"/>
                </a:solidFill>
                <a:latin typeface="Courier New"/>
                <a:cs typeface="Courier New"/>
              </a:rPr>
              <a:t>r</a:t>
            </a:r>
            <a:r>
              <a:rPr dirty="0" smtClean="0" sz="800" spc="-41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41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41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41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0236" y="4158496"/>
            <a:ext cx="733145" cy="1270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600" spc="-33">
                <a:solidFill>
                  <a:srgbClr val="56B895"/>
                </a:solidFill>
                <a:latin typeface="Courier New"/>
                <a:cs typeface="Courier New"/>
              </a:rPr>
              <a:t>#</a:t>
            </a:r>
            <a:r>
              <a:rPr dirty="0" smtClean="0" sz="600" spc="-33">
                <a:solidFill>
                  <a:srgbClr val="56B895"/>
                </a:solidFill>
                <a:latin typeface="Courier New"/>
                <a:cs typeface="Courier New"/>
              </a:rPr>
              <a:t>#</a:t>
            </a:r>
            <a:r>
              <a:rPr dirty="0" smtClean="0" sz="600" spc="-33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33" b="1">
                <a:solidFill>
                  <a:srgbClr val="56B895"/>
                </a:solidFill>
                <a:latin typeface="Courier New"/>
                <a:cs typeface="Courier New"/>
              </a:rPr>
              <a:t>h</a:t>
            </a:r>
            <a:r>
              <a:rPr dirty="0" smtClean="0" sz="800" spc="-33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33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33" b="1">
                <a:solidFill>
                  <a:srgbClr val="56B895"/>
                </a:solidFill>
                <a:latin typeface="Courier New"/>
                <a:cs typeface="Courier New"/>
              </a:rPr>
              <a:t>d</a:t>
            </a:r>
            <a:r>
              <a:rPr dirty="0" smtClean="0" sz="800" spc="-33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33" b="1">
                <a:solidFill>
                  <a:srgbClr val="56B895"/>
                </a:solidFill>
                <a:latin typeface="Courier New"/>
                <a:cs typeface="Courier New"/>
              </a:rPr>
              <a:t>r</a:t>
            </a:r>
            <a:r>
              <a:rPr dirty="0" smtClean="0" sz="800" spc="-3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33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33" b="1">
                <a:solidFill>
                  <a:srgbClr val="56B895"/>
                </a:solidFill>
                <a:latin typeface="Courier New"/>
                <a:cs typeface="Courier New"/>
              </a:rPr>
              <a:t>w</a:t>
            </a:r>
            <a:r>
              <a:rPr dirty="0" smtClean="0" sz="800" spc="-33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7732" y="4444914"/>
            <a:ext cx="76453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-97">
                <a:solidFill>
                  <a:srgbClr val="505464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6604" y="4444914"/>
            <a:ext cx="1805028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5">
                <a:solidFill>
                  <a:srgbClr val="777982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5">
                <a:solidFill>
                  <a:srgbClr val="505464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k</a:t>
            </a:r>
            <a:r>
              <a:rPr dirty="0" smtClean="0" sz="1000" spc="35">
                <a:solidFill>
                  <a:srgbClr val="777982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5">
                <a:solidFill>
                  <a:srgbClr val="777982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77982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5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777982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5">
                <a:solidFill>
                  <a:srgbClr val="777982"/>
                </a:solidFill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5476" y="4704088"/>
            <a:ext cx="1080008" cy="1270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 spc="-71" b="1">
                <a:solidFill>
                  <a:srgbClr val="56B895"/>
                </a:solidFill>
                <a:latin typeface="Courier New"/>
                <a:cs typeface="Courier New"/>
              </a:rPr>
              <a:t>[</a:t>
            </a:r>
            <a:r>
              <a:rPr dirty="0" smtClean="0" sz="800" spc="-71" b="1">
                <a:solidFill>
                  <a:srgbClr val="56B895"/>
                </a:solidFill>
                <a:latin typeface="Courier New"/>
                <a:cs typeface="Courier New"/>
              </a:rPr>
              <a:t>L</a:t>
            </a:r>
            <a:r>
              <a:rPr dirty="0" smtClean="0" sz="800" spc="-71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71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71" b="1">
                <a:solidFill>
                  <a:srgbClr val="56B895"/>
                </a:solidFill>
                <a:latin typeface="Courier New"/>
                <a:cs typeface="Courier New"/>
              </a:rPr>
              <a:t>k</a:t>
            </a:r>
            <a:r>
              <a:rPr dirty="0" smtClean="0" sz="800" spc="-71" b="1">
                <a:solidFill>
                  <a:srgbClr val="56B895"/>
                </a:solidFill>
                <a:latin typeface="Courier New"/>
                <a:cs typeface="Courier New"/>
              </a:rPr>
              <a:t>]</a:t>
            </a:r>
            <a:r>
              <a:rPr dirty="0" smtClean="0" sz="800" spc="-71" b="1">
                <a:solidFill>
                  <a:srgbClr val="56B895"/>
                </a:solidFill>
                <a:latin typeface="Courier New"/>
                <a:cs typeface="Courier New"/>
                <a:hlinkClick r:id="rId2"/>
              </a:rPr>
              <a:t>(</a:t>
            </a:r>
            <a:r>
              <a:rPr dirty="0" smtClean="0" sz="800" spc="-71" b="1">
                <a:solidFill>
                  <a:srgbClr val="56B895"/>
                </a:solidFill>
                <a:latin typeface="Courier New"/>
                <a:cs typeface="Courier New"/>
                <a:hlinkClick r:id="rId2"/>
              </a:rPr>
              <a:t>h</a:t>
            </a:r>
            <a:r>
              <a:rPr dirty="0" smtClean="0" sz="800" spc="-71" b="1">
                <a:solidFill>
                  <a:srgbClr val="56B895"/>
                </a:solidFill>
                <a:latin typeface="Courier New"/>
                <a:cs typeface="Courier New"/>
                <a:hlinkClick r:id="rId2"/>
              </a:rPr>
              <a:t>t</a:t>
            </a:r>
            <a:r>
              <a:rPr dirty="0" smtClean="0" sz="800" spc="-71" b="1">
                <a:solidFill>
                  <a:srgbClr val="56B895"/>
                </a:solidFill>
                <a:latin typeface="Courier New"/>
                <a:cs typeface="Courier New"/>
                <a:hlinkClick r:id="rId2"/>
              </a:rPr>
              <a:t>t</a:t>
            </a:r>
            <a:r>
              <a:rPr dirty="0" smtClean="0" sz="800" spc="-71" b="1">
                <a:solidFill>
                  <a:srgbClr val="56B895"/>
                </a:solidFill>
                <a:latin typeface="Courier New"/>
                <a:cs typeface="Courier New"/>
                <a:hlinkClick r:id="rId2"/>
              </a:rPr>
              <a:t>p</a:t>
            </a:r>
            <a:r>
              <a:rPr dirty="0" smtClean="0" sz="800" spc="-71" b="1">
                <a:solidFill>
                  <a:srgbClr val="56B895"/>
                </a:solidFill>
                <a:latin typeface="Courier New"/>
                <a:cs typeface="Courier New"/>
                <a:hlinkClick r:id="rId2"/>
              </a:rPr>
              <a:t>:</a:t>
            </a:r>
            <a:r>
              <a:rPr dirty="0" smtClean="0" sz="800" spc="-71" b="1">
                <a:solidFill>
                  <a:srgbClr val="56B895"/>
                </a:solidFill>
                <a:latin typeface="Courier New"/>
                <a:cs typeface="Courier New"/>
                <a:hlinkClick r:id="rId2"/>
              </a:rPr>
              <a:t>/</a:t>
            </a:r>
            <a:r>
              <a:rPr dirty="0" smtClean="0" sz="800" spc="-71" b="1">
                <a:solidFill>
                  <a:srgbClr val="56B895"/>
                </a:solidFill>
                <a:latin typeface="Courier New"/>
                <a:cs typeface="Courier New"/>
                <a:hlinkClick r:id="rId2"/>
              </a:rPr>
              <a:t>/</a:t>
            </a:r>
            <a:r>
              <a:rPr dirty="0" smtClean="0" sz="800" spc="-71" b="1">
                <a:solidFill>
                  <a:srgbClr val="56B895"/>
                </a:solidFill>
                <a:latin typeface="Courier New"/>
                <a:cs typeface="Courier New"/>
                <a:hlinkClick r:id="rId2"/>
              </a:rPr>
              <a:t>a</a:t>
            </a:r>
            <a:r>
              <a:rPr dirty="0" smtClean="0" sz="800" spc="-71" b="1">
                <a:solidFill>
                  <a:srgbClr val="56B895"/>
                </a:solidFill>
                <a:latin typeface="Courier New"/>
                <a:cs typeface="Courier New"/>
                <a:hlinkClick r:id="rId2"/>
              </a:rPr>
              <a:t>.</a:t>
            </a:r>
            <a:r>
              <a:rPr dirty="0" smtClean="0" sz="800" spc="-71" b="1">
                <a:solidFill>
                  <a:srgbClr val="56B895"/>
                </a:solidFill>
                <a:latin typeface="Courier New"/>
                <a:cs typeface="Courier New"/>
                <a:hlinkClick r:id="rId2"/>
              </a:rPr>
              <a:t>c</a:t>
            </a:r>
            <a:r>
              <a:rPr dirty="0" smtClean="0" sz="800" spc="-71" b="1">
                <a:solidFill>
                  <a:srgbClr val="56B895"/>
                </a:solidFill>
                <a:latin typeface="Courier New"/>
                <a:cs typeface="Courier New"/>
                <a:hlinkClick r:id="rId2"/>
              </a:rPr>
              <a:t>o</a:t>
            </a:r>
            <a:r>
              <a:rPr dirty="0" smtClean="0" sz="800" spc="-71" b="1">
                <a:solidFill>
                  <a:srgbClr val="56B895"/>
                </a:solidFill>
                <a:latin typeface="Courier New"/>
                <a:cs typeface="Courier New"/>
                <a:hlinkClick r:id="rId2"/>
              </a:rPr>
              <a:t>m</a:t>
            </a:r>
            <a:r>
              <a:rPr dirty="0" smtClean="0" sz="800" spc="-71" b="1">
                <a:solidFill>
                  <a:srgbClr val="56B895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7732" y="4987458"/>
            <a:ext cx="76453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-97">
                <a:solidFill>
                  <a:srgbClr val="505464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9652" y="4987458"/>
            <a:ext cx="1226141" cy="383126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505464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34">
                <a:solidFill>
                  <a:srgbClr val="505464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k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q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4">
                <a:solidFill>
                  <a:srgbClr val="50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4">
                <a:solidFill>
                  <a:srgbClr val="777982"/>
                </a:solidFill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  <a:p>
            <a:pPr marL="122428" marR="19050">
              <a:lnSpc>
                <a:spcPct val="95825"/>
              </a:lnSpc>
              <a:spcBef>
                <a:spcPts val="683"/>
              </a:spcBef>
            </a:pPr>
            <a:r>
              <a:rPr dirty="0" smtClean="0" sz="900" spc="-225">
                <a:solidFill>
                  <a:srgbClr val="56B895"/>
                </a:solidFill>
                <a:latin typeface="Arial"/>
                <a:cs typeface="Arial"/>
              </a:rPr>
              <a:t>&gt;</a:t>
            </a:r>
            <a:r>
              <a:rPr dirty="0" smtClean="0" sz="900" spc="-107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900" spc="-15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96" b="1">
                <a:solidFill>
                  <a:srgbClr val="56B895"/>
                </a:solidFill>
                <a:latin typeface="Courier New"/>
                <a:cs typeface="Courier New"/>
              </a:rPr>
              <a:t>B</a:t>
            </a:r>
            <a:r>
              <a:rPr dirty="0" smtClean="0" sz="800" spc="-72" b="1">
                <a:solidFill>
                  <a:srgbClr val="56B895"/>
                </a:solidFill>
                <a:latin typeface="Courier New"/>
                <a:cs typeface="Courier New"/>
              </a:rPr>
              <a:t>l</a:t>
            </a:r>
            <a:r>
              <a:rPr dirty="0" smtClean="0" sz="800" spc="-48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72" b="1">
                <a:solidFill>
                  <a:srgbClr val="56B895"/>
                </a:solidFill>
                <a:latin typeface="Courier New"/>
                <a:cs typeface="Courier New"/>
              </a:rPr>
              <a:t>c</a:t>
            </a:r>
            <a:r>
              <a:rPr dirty="0" smtClean="0" sz="800" spc="-72" b="1">
                <a:solidFill>
                  <a:srgbClr val="56B895"/>
                </a:solidFill>
                <a:latin typeface="Courier New"/>
                <a:cs typeface="Courier New"/>
              </a:rPr>
              <a:t>k</a:t>
            </a:r>
            <a:r>
              <a:rPr dirty="0" smtClean="0" sz="800" spc="-48" b="1">
                <a:solidFill>
                  <a:srgbClr val="56B895"/>
                </a:solidFill>
                <a:latin typeface="Courier New"/>
                <a:cs typeface="Courier New"/>
              </a:rPr>
              <a:t>q</a:t>
            </a:r>
            <a:r>
              <a:rPr dirty="0" smtClean="0" sz="800" spc="-72" b="1">
                <a:solidFill>
                  <a:srgbClr val="56B895"/>
                </a:solidFill>
                <a:latin typeface="Courier New"/>
                <a:cs typeface="Courier New"/>
              </a:rPr>
              <a:t>u</a:t>
            </a:r>
            <a:r>
              <a:rPr dirty="0" smtClean="0" sz="800" spc="-48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72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7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732" y="5526954"/>
            <a:ext cx="76453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-97">
                <a:solidFill>
                  <a:srgbClr val="505464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9652" y="5526954"/>
            <a:ext cx="747372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30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0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0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0">
                <a:solidFill>
                  <a:srgbClr val="505464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0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0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0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0">
                <a:solidFill>
                  <a:srgbClr val="6769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0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0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0">
                <a:solidFill>
                  <a:srgbClr val="50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0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0">
                <a:solidFill>
                  <a:srgbClr val="676975"/>
                </a:solidFill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6332" y="5781123"/>
            <a:ext cx="87112" cy="6223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06">
                <a:solidFill>
                  <a:srgbClr val="56B895"/>
                </a:solidFill>
                <a:latin typeface="Arial"/>
                <a:cs typeface="Arial"/>
              </a:rPr>
              <a:t>*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73"/>
              </a:spcBef>
            </a:pPr>
            <a:r>
              <a:rPr dirty="0" smtClean="0" sz="1100" spc="-106">
                <a:solidFill>
                  <a:srgbClr val="56B895"/>
                </a:solidFill>
                <a:latin typeface="Arial"/>
                <a:cs typeface="Arial"/>
              </a:rPr>
              <a:t>*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35"/>
              </a:spcBef>
            </a:pPr>
            <a:r>
              <a:rPr dirty="0" smtClean="0" sz="1100" spc="-106">
                <a:solidFill>
                  <a:srgbClr val="56B895"/>
                </a:solidFill>
                <a:latin typeface="Arial"/>
                <a:cs typeface="Arial"/>
              </a:rPr>
              <a:t>*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7732" y="6526698"/>
            <a:ext cx="76453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-97">
                <a:solidFill>
                  <a:srgbClr val="505464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9652" y="6526698"/>
            <a:ext cx="1405740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41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1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41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41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1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1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41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1">
                <a:solidFill>
                  <a:srgbClr val="676975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41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1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1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1">
                <a:solidFill>
                  <a:srgbClr val="676975"/>
                </a:solidFill>
                <a:latin typeface="Times New Roman"/>
                <a:cs typeface="Times New Roman"/>
              </a:rPr>
              <a:t>z</a:t>
            </a:r>
            <a:r>
              <a:rPr dirty="0" smtClean="0" sz="1000" spc="41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1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1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1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1">
                <a:solidFill>
                  <a:srgbClr val="6769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41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1">
                <a:solidFill>
                  <a:srgbClr val="6769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41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1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1">
                <a:solidFill>
                  <a:srgbClr val="777982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1">
                <a:solidFill>
                  <a:srgbClr val="777982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1">
                <a:solidFill>
                  <a:srgbClr val="777982"/>
                </a:solidFill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7732" y="7066194"/>
            <a:ext cx="76453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-97">
                <a:solidFill>
                  <a:srgbClr val="505464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6604" y="7066194"/>
            <a:ext cx="1137749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20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0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20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20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0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0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20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0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0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0">
                <a:solidFill>
                  <a:srgbClr val="6769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20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0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0">
                <a:solidFill>
                  <a:srgbClr val="777982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0">
                <a:solidFill>
                  <a:srgbClr val="777982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0">
                <a:solidFill>
                  <a:srgbClr val="777982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0">
                <a:solidFill>
                  <a:srgbClr val="777982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20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20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20">
                <a:solidFill>
                  <a:srgbClr val="777982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0">
                <a:solidFill>
                  <a:srgbClr val="676975"/>
                </a:solidFill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1196" y="7325368"/>
            <a:ext cx="1452473" cy="126999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l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c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d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w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h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b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c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k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c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k</a:t>
            </a:r>
            <a:r>
              <a:rPr dirty="0" smtClean="0" sz="800" spc="-52" b="1">
                <a:solidFill>
                  <a:srgbClr val="56B895"/>
                </a:solidFill>
                <a:latin typeface="Courier New"/>
                <a:cs typeface="Courier New"/>
              </a:rPr>
              <a:t>s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7732" y="7608738"/>
            <a:ext cx="76453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-97">
                <a:solidFill>
                  <a:srgbClr val="505464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6604" y="7608738"/>
            <a:ext cx="1139317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777982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4">
                <a:solidFill>
                  <a:srgbClr val="777982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>
                <a:solidFill>
                  <a:srgbClr val="777982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4">
                <a:solidFill>
                  <a:srgbClr val="777982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4">
                <a:solidFill>
                  <a:srgbClr val="676975"/>
                </a:solidFill>
                <a:latin typeface="Times New Roman"/>
                <a:cs typeface="Times New Roman"/>
              </a:rPr>
              <a:t>k</a:t>
            </a:r>
            <a:r>
              <a:rPr dirty="0" smtClean="0" sz="1000" spc="34">
                <a:solidFill>
                  <a:srgbClr val="777982"/>
                </a:solidFill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86332" y="8090416"/>
            <a:ext cx="245465" cy="1270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 spc="-77" b="1">
                <a:solidFill>
                  <a:srgbClr val="56B895"/>
                </a:solidFill>
                <a:latin typeface="Courier New"/>
                <a:cs typeface="Courier New"/>
              </a:rPr>
              <a:t>c</a:t>
            </a:r>
            <a:r>
              <a:rPr dirty="0" smtClean="0" sz="800" spc="-77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77" b="1">
                <a:solidFill>
                  <a:srgbClr val="56B895"/>
                </a:solidFill>
                <a:latin typeface="Courier New"/>
                <a:cs typeface="Courier New"/>
              </a:rPr>
              <a:t>d</a:t>
            </a:r>
            <a:r>
              <a:rPr dirty="0" smtClean="0" sz="800" spc="-77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0" y="0"/>
            <a:ext cx="7556500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01700" y="1212171"/>
            <a:ext cx="2950436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J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U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P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Y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T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E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R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 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N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O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T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E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B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O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O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K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 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S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P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E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C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I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A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L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 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C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O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M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M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A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N</a:t>
            </a:r>
            <a:r>
              <a:rPr dirty="0" smtClean="0" sz="1100" spc="-3" b="1">
                <a:solidFill>
                  <a:srgbClr val="7575AF"/>
                </a:solidFill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57731" y="1551287"/>
            <a:ext cx="2339124" cy="386258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r>
              <a:rPr dirty="0" smtClean="0" sz="1100" spc="-79">
                <a:solidFill>
                  <a:srgbClr val="4F5264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69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67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9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3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40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51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6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3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3">
                <a:solidFill>
                  <a:srgbClr val="696B75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-2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9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23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77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8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8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39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3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5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31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155">
                <a:solidFill>
                  <a:srgbClr val="696B75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235204" marR="20954">
              <a:lnSpc>
                <a:spcPct val="95825"/>
              </a:lnSpc>
              <a:spcBef>
                <a:spcPts val="753"/>
              </a:spcBef>
            </a:pPr>
            <a:r>
              <a:rPr dirty="0" smtClean="0" sz="800" spc="26" b="1">
                <a:solidFill>
                  <a:srgbClr val="59B897"/>
                </a:solidFill>
                <a:latin typeface="Times New Roman"/>
                <a:cs typeface="Times New Roman"/>
              </a:rPr>
              <a:t>%</a:t>
            </a:r>
            <a:r>
              <a:rPr dirty="0" smtClean="0" sz="800" spc="26" b="1">
                <a:solidFill>
                  <a:srgbClr val="59B897"/>
                </a:solidFill>
                <a:latin typeface="Times New Roman"/>
                <a:cs typeface="Times New Roman"/>
              </a:rPr>
              <a:t>h</a:t>
            </a:r>
            <a:r>
              <a:rPr dirty="0" smtClean="0" sz="800" spc="26" b="1">
                <a:solidFill>
                  <a:srgbClr val="59B897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26" b="1">
                <a:solidFill>
                  <a:srgbClr val="59B897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26" b="1">
                <a:solidFill>
                  <a:srgbClr val="59B897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26" b="1">
                <a:solidFill>
                  <a:srgbClr val="59B897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26" b="1">
                <a:solidFill>
                  <a:srgbClr val="59B897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26" b="1">
                <a:solidFill>
                  <a:srgbClr val="59B897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26" b="1">
                <a:solidFill>
                  <a:srgbClr val="59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26" b="1">
                <a:solidFill>
                  <a:srgbClr val="59B89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26" b="1">
                <a:solidFill>
                  <a:srgbClr val="59B897"/>
                </a:solidFill>
                <a:latin typeface="Times New Roman"/>
                <a:cs typeface="Times New Roman"/>
              </a:rPr>
              <a:t>-</a:t>
            </a:r>
            <a:r>
              <a:rPr dirty="0" smtClean="0" sz="800" spc="26" b="1">
                <a:solidFill>
                  <a:srgbClr val="59B897"/>
                </a:solidFill>
                <a:latin typeface="Times New Roman"/>
                <a:cs typeface="Times New Roman"/>
              </a:rPr>
              <a:t>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0844" y="2208474"/>
            <a:ext cx="855261" cy="203200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dirty="0" smtClean="0" sz="1400" spc="-6" b="1">
                <a:solidFill>
                  <a:srgbClr val="4F5264"/>
                </a:solidFill>
                <a:latin typeface="Arial"/>
                <a:cs typeface="Arial"/>
              </a:rPr>
              <a:t>C</a:t>
            </a:r>
            <a:r>
              <a:rPr dirty="0" smtClean="0" sz="1400" spc="-6" b="1">
                <a:solidFill>
                  <a:srgbClr val="4F5264"/>
                </a:solidFill>
                <a:latin typeface="Arial"/>
                <a:cs typeface="Arial"/>
              </a:rPr>
              <a:t>o</a:t>
            </a:r>
            <a:r>
              <a:rPr dirty="0" smtClean="0" sz="1400" spc="-6" b="1">
                <a:solidFill>
                  <a:srgbClr val="4F5264"/>
                </a:solidFill>
                <a:latin typeface="Arial"/>
                <a:cs typeface="Arial"/>
              </a:rPr>
              <a:t>n</a:t>
            </a:r>
            <a:r>
              <a:rPr dirty="0" smtClean="0" sz="1400" spc="-6" b="1">
                <a:solidFill>
                  <a:srgbClr val="4F5264"/>
                </a:solidFill>
                <a:latin typeface="Arial"/>
                <a:cs typeface="Arial"/>
              </a:rPr>
              <a:t>c</a:t>
            </a:r>
            <a:r>
              <a:rPr dirty="0" smtClean="0" sz="1400" spc="-6" b="1">
                <a:solidFill>
                  <a:srgbClr val="4F5264"/>
                </a:solidFill>
                <a:latin typeface="Arial"/>
                <a:cs typeface="Arial"/>
              </a:rPr>
              <a:t>e</a:t>
            </a:r>
            <a:r>
              <a:rPr dirty="0" smtClean="0" sz="1400" spc="-6" b="1">
                <a:solidFill>
                  <a:srgbClr val="4F5264"/>
                </a:solidFill>
                <a:latin typeface="Arial"/>
                <a:cs typeface="Arial"/>
              </a:rPr>
              <a:t>p</a:t>
            </a:r>
            <a:r>
              <a:rPr dirty="0" smtClean="0" sz="1400" spc="-6" b="1">
                <a:solidFill>
                  <a:srgbClr val="4F5264"/>
                </a:solidFill>
                <a:latin typeface="Arial"/>
                <a:cs typeface="Arial"/>
              </a:rPr>
              <a:t>t</a:t>
            </a:r>
            <a:r>
              <a:rPr dirty="0" smtClean="0" sz="1400" spc="-6" b="1">
                <a:solidFill>
                  <a:srgbClr val="4F5264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7732" y="2575415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9652" y="2575415"/>
            <a:ext cx="4680036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J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r.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J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38731" y="2797919"/>
            <a:ext cx="81070" cy="616203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 marR="0">
              <a:lnSpc>
                <a:spcPts val="1225"/>
              </a:lnSpc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23"/>
              </a:spcBef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535"/>
              </a:spcBef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7603" y="2797919"/>
            <a:ext cx="3680267" cy="616203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8796" marR="11396">
              <a:lnSpc>
                <a:spcPts val="1225"/>
              </a:lnSpc>
            </a:pP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">
                <a:solidFill>
                  <a:srgbClr val="878790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indent="0">
              <a:lnSpc>
                <a:spcPts val="1800"/>
              </a:lnSpc>
              <a:spcBef>
                <a:spcPts val="103"/>
              </a:spcBef>
            </a:pP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ur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(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q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)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.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z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">
                <a:solidFill>
                  <a:srgbClr val="878790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7731" y="3529439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6603" y="3529439"/>
            <a:ext cx="5187916" cy="1564132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5748" marR="11396">
              <a:lnSpc>
                <a:spcPts val="1225"/>
              </a:lnSpc>
            </a:pP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J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ll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j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18796" marR="11396">
              <a:lnSpc>
                <a:spcPct val="95825"/>
              </a:lnSpc>
            </a:pP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">
                <a:solidFill>
                  <a:srgbClr val="878790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1844" marR="73152" indent="-9144">
              <a:lnSpc>
                <a:spcPct val="100041"/>
              </a:lnSpc>
              <a:spcBef>
                <a:spcPts val="511"/>
              </a:spcBef>
            </a:pP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J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.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ur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k.</a:t>
            </a:r>
            <a:endParaRPr sz="1100">
              <a:latin typeface="Times New Roman"/>
              <a:cs typeface="Times New Roman"/>
            </a:endParaRPr>
          </a:p>
          <a:p>
            <a:pPr marL="18796" marR="11396">
              <a:lnSpc>
                <a:spcPct val="95825"/>
              </a:lnSpc>
              <a:spcBef>
                <a:spcPts val="480"/>
              </a:spcBef>
            </a:pP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J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402844" indent="-128015">
              <a:lnSpc>
                <a:spcPct val="100041"/>
              </a:lnSpc>
              <a:spcBef>
                <a:spcPts val="484"/>
              </a:spcBef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r>
              <a:rPr dirty="0" smtClean="0" sz="1100" spc="-79">
                <a:solidFill>
                  <a:srgbClr val="4F5264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19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2">
                <a:solidFill>
                  <a:srgbClr val="696B75"/>
                </a:solidFill>
                <a:latin typeface="Times New Roman"/>
                <a:cs typeface="Times New Roman"/>
              </a:rPr>
              <a:t>J</a:t>
            </a:r>
            <a:r>
              <a:rPr dirty="0" smtClean="0" sz="1100" spc="1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23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5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1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69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3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78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4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78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     </a:t>
            </a:r>
            <a:r>
              <a:rPr dirty="0" smtClean="0" sz="1100" spc="59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ll</a:t>
            </a:r>
            <a:r>
              <a:rPr dirty="0" smtClean="0" sz="1100" spc="13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7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6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29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8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59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4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9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1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9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28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7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8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6">
                <a:solidFill>
                  <a:srgbClr val="696B75"/>
                </a:solidFill>
                <a:latin typeface="Times New Roman"/>
                <a:cs typeface="Times New Roman"/>
              </a:rPr>
              <a:t>r.</a:t>
            </a:r>
            <a:endParaRPr sz="1100">
              <a:latin typeface="Times New Roman"/>
              <a:cs typeface="Times New Roman"/>
            </a:endParaRPr>
          </a:p>
          <a:p>
            <a:pPr marL="274828" marR="11396">
              <a:lnSpc>
                <a:spcPct val="95825"/>
              </a:lnSpc>
              <a:spcBef>
                <a:spcPts val="430"/>
              </a:spcBef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r>
              <a:rPr dirty="0" smtClean="0" sz="1100" spc="-79">
                <a:solidFill>
                  <a:srgbClr val="4F5264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19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2">
                <a:solidFill>
                  <a:srgbClr val="696B75"/>
                </a:solidFill>
                <a:latin typeface="Times New Roman"/>
                <a:cs typeface="Times New Roman"/>
              </a:rPr>
              <a:t>J</a:t>
            </a:r>
            <a:r>
              <a:rPr dirty="0" smtClean="0" sz="1100" spc="1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23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5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1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69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3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78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8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31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8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6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63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8">
                <a:solidFill>
                  <a:srgbClr val="4F5264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63">
                <a:solidFill>
                  <a:srgbClr val="4F5264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34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59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69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3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77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7731" y="3919583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7731" y="4315823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66747" y="5096111"/>
            <a:ext cx="605872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3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3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3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3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3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7035" y="5096111"/>
            <a:ext cx="291249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15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5">
                <a:solidFill>
                  <a:srgbClr val="696B75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7731" y="5379575"/>
            <a:ext cx="81070" cy="390651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 marR="0">
              <a:lnSpc>
                <a:spcPts val="1225"/>
              </a:lnSpc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49"/>
              </a:spcBef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6603" y="5379575"/>
            <a:ext cx="5154324" cy="948435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21843" marR="11396">
              <a:lnSpc>
                <a:spcPts val="1225"/>
              </a:lnSpc>
            </a:pP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1843" indent="-9143">
              <a:lnSpc>
                <a:spcPct val="98220"/>
              </a:lnSpc>
              <a:spcBef>
                <a:spcPts val="449"/>
              </a:spcBef>
            </a:pPr>
            <a:r>
              <a:rPr dirty="0" smtClean="0" sz="1100" spc="-39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31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1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0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1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ll</a:t>
            </a:r>
            <a:r>
              <a:rPr dirty="0" smtClean="0" sz="1100" spc="2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8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3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ll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8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7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79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8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8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ur</a:t>
            </a:r>
            <a:r>
              <a:rPr dirty="0" smtClean="0" sz="1100" spc="8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78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37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98">
                <a:solidFill>
                  <a:srgbClr val="696B75"/>
                </a:solidFill>
                <a:latin typeface="Times New Roman"/>
                <a:cs typeface="Times New Roman"/>
              </a:rPr>
              <a:t>.</a:t>
            </a:r>
            <a:r>
              <a:rPr dirty="0" smtClean="0" sz="1100" spc="12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64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6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3">
                <a:solidFill>
                  <a:srgbClr val="696B75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1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46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3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48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22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29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99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9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8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3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5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8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6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ur</a:t>
            </a:r>
            <a:r>
              <a:rPr dirty="0" smtClean="0" sz="1100" spc="8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9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3">
                <a:solidFill>
                  <a:srgbClr val="696B75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77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98">
                <a:solidFill>
                  <a:srgbClr val="696B75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1843" marR="488789" indent="0">
              <a:lnSpc>
                <a:spcPct val="100041"/>
              </a:lnSpc>
              <a:spcBef>
                <a:spcPts val="480"/>
              </a:spcBef>
            </a:pP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29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7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9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1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1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6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37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ill</a:t>
            </a:r>
            <a:r>
              <a:rPr dirty="0" smtClean="0" sz="1100" spc="4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1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0">
                <a:solidFill>
                  <a:srgbClr val="696B75"/>
                </a:solidFill>
                <a:latin typeface="Times New Roman"/>
                <a:cs typeface="Times New Roman"/>
              </a:rPr>
              <a:t>ll</a:t>
            </a:r>
            <a:r>
              <a:rPr dirty="0" smtClean="0" sz="1100" spc="2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209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7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0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17">
                <a:solidFill>
                  <a:srgbClr val="696B75"/>
                </a:solidFill>
                <a:latin typeface="Times New Roman"/>
                <a:cs typeface="Times New Roman"/>
              </a:rPr>
              <a:t>J</a:t>
            </a:r>
            <a:r>
              <a:rPr dirty="0" smtClean="0" sz="1100" spc="23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29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8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1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69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39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6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0">
                <a:solidFill>
                  <a:srgbClr val="696B75"/>
                </a:solidFill>
                <a:latin typeface="Times New Roman"/>
                <a:cs typeface="Times New Roman"/>
              </a:rPr>
              <a:t>ur</a:t>
            </a:r>
            <a:r>
              <a:rPr dirty="0" smtClean="0" sz="1100" spc="2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78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8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23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5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8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6">
                <a:solidFill>
                  <a:srgbClr val="696B75"/>
                </a:solidFill>
                <a:latin typeface="Times New Roman"/>
                <a:cs typeface="Times New Roman"/>
              </a:rPr>
              <a:t>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7731" y="5995271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891" y="6518346"/>
            <a:ext cx="1790915" cy="203200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dirty="0" smtClean="0" sz="1400" spc="18" b="1">
                <a:solidFill>
                  <a:srgbClr val="4F5264"/>
                </a:solidFill>
                <a:latin typeface="Arial"/>
                <a:cs typeface="Arial"/>
              </a:rPr>
              <a:t>K</a:t>
            </a:r>
            <a:r>
              <a:rPr dirty="0" smtClean="0" sz="1400" spc="18" b="1">
                <a:solidFill>
                  <a:srgbClr val="4F5264"/>
                </a:solidFill>
                <a:latin typeface="Arial"/>
                <a:cs typeface="Arial"/>
              </a:rPr>
              <a:t>e</a:t>
            </a:r>
            <a:r>
              <a:rPr dirty="0" smtClean="0" sz="1400" spc="18" b="1">
                <a:solidFill>
                  <a:srgbClr val="4F5264"/>
                </a:solidFill>
                <a:latin typeface="Arial"/>
                <a:cs typeface="Arial"/>
              </a:rPr>
              <a:t>y</a:t>
            </a:r>
            <a:r>
              <a:rPr dirty="0" smtClean="0" sz="1400" spc="18" b="1">
                <a:solidFill>
                  <a:srgbClr val="4F5264"/>
                </a:solidFill>
                <a:latin typeface="Arial"/>
                <a:cs typeface="Arial"/>
              </a:rPr>
              <a:t>b</a:t>
            </a:r>
            <a:r>
              <a:rPr dirty="0" smtClean="0" sz="1400" spc="18" b="1">
                <a:solidFill>
                  <a:srgbClr val="4F5264"/>
                </a:solidFill>
                <a:latin typeface="Arial"/>
                <a:cs typeface="Arial"/>
              </a:rPr>
              <a:t>o</a:t>
            </a:r>
            <a:r>
              <a:rPr dirty="0" smtClean="0" sz="1400" spc="18" b="1">
                <a:solidFill>
                  <a:srgbClr val="4F5264"/>
                </a:solidFill>
                <a:latin typeface="Arial"/>
                <a:cs typeface="Arial"/>
              </a:rPr>
              <a:t>a</a:t>
            </a:r>
            <a:r>
              <a:rPr dirty="0" smtClean="0" sz="1400" spc="18" b="1">
                <a:solidFill>
                  <a:srgbClr val="4F5264"/>
                </a:solidFill>
                <a:latin typeface="Arial"/>
                <a:cs typeface="Arial"/>
              </a:rPr>
              <a:t>r</a:t>
            </a:r>
            <a:r>
              <a:rPr dirty="0" smtClean="0" sz="1400" spc="18" b="1">
                <a:solidFill>
                  <a:srgbClr val="4F5264"/>
                </a:solidFill>
                <a:latin typeface="Arial"/>
                <a:cs typeface="Arial"/>
              </a:rPr>
              <a:t>d</a:t>
            </a:r>
            <a:r>
              <a:rPr dirty="0" smtClean="0" sz="1400" spc="18" b="1">
                <a:solidFill>
                  <a:srgbClr val="4F5264"/>
                </a:solidFill>
                <a:latin typeface="Arial"/>
                <a:cs typeface="Arial"/>
              </a:rPr>
              <a:t> </a:t>
            </a:r>
            <a:r>
              <a:rPr dirty="0" smtClean="0" sz="1400" spc="18" b="1">
                <a:solidFill>
                  <a:srgbClr val="4F5264"/>
                </a:solidFill>
                <a:latin typeface="Arial"/>
                <a:cs typeface="Arial"/>
              </a:rPr>
              <a:t>S</a:t>
            </a:r>
            <a:r>
              <a:rPr dirty="0" smtClean="0" sz="1400" spc="18" b="1">
                <a:solidFill>
                  <a:srgbClr val="4F5264"/>
                </a:solidFill>
                <a:latin typeface="Arial"/>
                <a:cs typeface="Arial"/>
              </a:rPr>
              <a:t>h</a:t>
            </a:r>
            <a:r>
              <a:rPr dirty="0" smtClean="0" sz="1400" spc="18" b="1">
                <a:solidFill>
                  <a:srgbClr val="4F5264"/>
                </a:solidFill>
                <a:latin typeface="Arial"/>
                <a:cs typeface="Arial"/>
              </a:rPr>
              <a:t>o</a:t>
            </a:r>
            <a:r>
              <a:rPr dirty="0" smtClean="0" sz="1400" spc="18" b="1">
                <a:solidFill>
                  <a:srgbClr val="4F5264"/>
                </a:solidFill>
                <a:latin typeface="Arial"/>
                <a:cs typeface="Arial"/>
              </a:rPr>
              <a:t>r</a:t>
            </a:r>
            <a:r>
              <a:rPr dirty="0" smtClean="0" sz="1400" spc="18" b="1">
                <a:solidFill>
                  <a:srgbClr val="4F5264"/>
                </a:solidFill>
                <a:latin typeface="Arial"/>
                <a:cs typeface="Arial"/>
              </a:rPr>
              <a:t>t</a:t>
            </a:r>
            <a:r>
              <a:rPr dirty="0" smtClean="0" sz="1400" spc="18" b="1">
                <a:solidFill>
                  <a:srgbClr val="4F5264"/>
                </a:solidFill>
                <a:latin typeface="Arial"/>
                <a:cs typeface="Arial"/>
              </a:rPr>
              <a:t>c</a:t>
            </a:r>
            <a:r>
              <a:rPr dirty="0" smtClean="0" sz="1400" spc="18" b="1">
                <a:solidFill>
                  <a:srgbClr val="4F5264"/>
                </a:solidFill>
                <a:latin typeface="Arial"/>
                <a:cs typeface="Arial"/>
              </a:rPr>
              <a:t>u</a:t>
            </a:r>
            <a:r>
              <a:rPr dirty="0" smtClean="0" sz="1400" spc="18" b="1">
                <a:solidFill>
                  <a:srgbClr val="4F5264"/>
                </a:solidFill>
                <a:latin typeface="Arial"/>
                <a:cs typeface="Arial"/>
              </a:rPr>
              <a:t>t</a:t>
            </a:r>
            <a:r>
              <a:rPr dirty="0" smtClean="0" sz="1400" spc="18" b="1">
                <a:solidFill>
                  <a:srgbClr val="4F5264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7731" y="6897479"/>
            <a:ext cx="4692228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r>
              <a:rPr dirty="0" smtClean="0" sz="1100" spc="-79">
                <a:solidFill>
                  <a:srgbClr val="4F5264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69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30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52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87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0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44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69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0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6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6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1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6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33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53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6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8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4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25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9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2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8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31">
                <a:solidFill>
                  <a:srgbClr val="696B75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8731" y="7141319"/>
            <a:ext cx="81070" cy="608194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 marR="0">
              <a:lnSpc>
                <a:spcPts val="1225"/>
              </a:lnSpc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23"/>
              </a:spcBef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  <a:p>
            <a:pPr marL="12700" marR="4921">
              <a:lnSpc>
                <a:spcPct val="95825"/>
              </a:lnSpc>
              <a:spcBef>
                <a:spcPts val="697"/>
              </a:spcBef>
            </a:pPr>
            <a:r>
              <a:rPr dirty="0" smtClean="0" sz="900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3699" y="7141319"/>
            <a:ext cx="2277543" cy="2637028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5747" marR="11396">
              <a:lnSpc>
                <a:spcPts val="1225"/>
              </a:lnSpc>
            </a:pPr>
            <a:r>
              <a:rPr dirty="0" smtClean="0" sz="1100" spc="0">
                <a:solidFill>
                  <a:srgbClr val="4F5264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4F5264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4F5264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00">
                <a:solidFill>
                  <a:srgbClr val="696B75"/>
                </a:solidFill>
                <a:latin typeface="Arial"/>
                <a:cs typeface="Arial"/>
              </a:rPr>
              <a:t>+</a:t>
            </a:r>
            <a:r>
              <a:rPr dirty="0" smtClean="0" sz="800" spc="100">
                <a:solidFill>
                  <a:srgbClr val="696B75"/>
                </a:solidFill>
                <a:latin typeface="Arial"/>
                <a:cs typeface="Arial"/>
              </a:rPr>
              <a:t> </a:t>
            </a:r>
            <a:r>
              <a:rPr dirty="0" smtClean="0" sz="1100" spc="0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: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ll</a:t>
            </a:r>
            <a:endParaRPr sz="1100">
              <a:latin typeface="Times New Roman"/>
              <a:cs typeface="Times New Roman"/>
            </a:endParaRPr>
          </a:p>
          <a:p>
            <a:pPr marL="12700" marR="179011" indent="3047">
              <a:lnSpc>
                <a:spcPts val="1264"/>
              </a:lnSpc>
              <a:spcBef>
                <a:spcPts val="423"/>
              </a:spcBef>
            </a:pP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5">
                <a:solidFill>
                  <a:srgbClr val="4F5264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5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5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00">
                <a:solidFill>
                  <a:srgbClr val="696B75"/>
                </a:solidFill>
                <a:latin typeface="Arial"/>
                <a:cs typeface="Arial"/>
              </a:rPr>
              <a:t>+</a:t>
            </a:r>
            <a:r>
              <a:rPr dirty="0" smtClean="0" sz="800" spc="100">
                <a:solidFill>
                  <a:srgbClr val="696B75"/>
                </a:solidFill>
                <a:latin typeface="Arial"/>
                <a:cs typeface="Arial"/>
              </a:rPr>
              <a:t> </a:t>
            </a:r>
            <a:r>
              <a:rPr dirty="0" smtClean="0" sz="1100" spc="-5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5">
                <a:solidFill>
                  <a:srgbClr val="4F5264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5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5">
                <a:solidFill>
                  <a:srgbClr val="4F5264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: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endParaRPr sz="900">
              <a:latin typeface="Times New Roman"/>
              <a:cs typeface="Times New Roman"/>
            </a:endParaRPr>
          </a:p>
          <a:p>
            <a:pPr marL="12700" marR="179011">
              <a:lnSpc>
                <a:spcPts val="1264"/>
              </a:lnSpc>
              <a:spcBef>
                <a:spcPts val="511"/>
              </a:spcBef>
            </a:pPr>
            <a:r>
              <a:rPr dirty="0" smtClean="0" sz="900" spc="0">
                <a:solidFill>
                  <a:srgbClr val="4F5264"/>
                </a:solidFill>
                <a:latin typeface="Times New Roman"/>
                <a:cs typeface="Times New Roman"/>
              </a:rPr>
              <a:t>A</a:t>
            </a:r>
            <a:r>
              <a:rPr dirty="0" smtClean="0" sz="900" spc="0">
                <a:solidFill>
                  <a:srgbClr val="4F5264"/>
                </a:solidFill>
                <a:latin typeface="Times New Roman"/>
                <a:cs typeface="Times New Roman"/>
              </a:rPr>
              <a:t>lt</a:t>
            </a:r>
            <a:r>
              <a:rPr dirty="0" smtClean="0" sz="900" spc="0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0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00">
                <a:solidFill>
                  <a:srgbClr val="696B75"/>
                </a:solidFill>
                <a:latin typeface="Arial"/>
                <a:cs typeface="Arial"/>
              </a:rPr>
              <a:t>+</a:t>
            </a:r>
            <a:r>
              <a:rPr dirty="0" smtClean="0" sz="800" spc="100">
                <a:solidFill>
                  <a:srgbClr val="696B75"/>
                </a:solidFill>
                <a:latin typeface="Arial"/>
                <a:cs typeface="Arial"/>
              </a:rPr>
              <a:t> </a:t>
            </a:r>
            <a:r>
              <a:rPr dirty="0" smtClean="0" sz="1100" spc="0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4F5264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: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endParaRPr sz="800">
              <a:latin typeface="Arial"/>
              <a:cs typeface="Arial"/>
            </a:endParaRPr>
          </a:p>
          <a:p>
            <a:pPr marL="12700" marR="179011">
              <a:lnSpc>
                <a:spcPts val="1264"/>
              </a:lnSpc>
              <a:spcBef>
                <a:spcPts val="511"/>
              </a:spcBef>
            </a:pPr>
            <a:r>
              <a:rPr dirty="0" smtClean="0" sz="800" spc="-16">
                <a:solidFill>
                  <a:srgbClr val="4F5264"/>
                </a:solidFill>
                <a:latin typeface="Arial"/>
                <a:cs typeface="Arial"/>
              </a:rPr>
              <a:t>U</a:t>
            </a:r>
            <a:r>
              <a:rPr dirty="0" smtClean="0" sz="800" spc="-16">
                <a:solidFill>
                  <a:srgbClr val="696B75"/>
                </a:solidFill>
                <a:latin typeface="Arial"/>
                <a:cs typeface="Arial"/>
              </a:rPr>
              <a:t>p</a:t>
            </a:r>
            <a:r>
              <a:rPr dirty="0" smtClean="0" sz="800" spc="-16">
                <a:solidFill>
                  <a:srgbClr val="696B75"/>
                </a:solidFill>
                <a:latin typeface="Arial"/>
                <a:cs typeface="Arial"/>
              </a:rPr>
              <a:t>:</a:t>
            </a:r>
            <a:r>
              <a:rPr dirty="0" smtClean="0" sz="800" spc="-16">
                <a:solidFill>
                  <a:srgbClr val="696B75"/>
                </a:solidFill>
                <a:latin typeface="Arial"/>
                <a:cs typeface="Arial"/>
              </a:rPr>
              <a:t> </a:t>
            </a:r>
            <a:r>
              <a:rPr dirty="0" smtClean="0" sz="800" spc="-16">
                <a:solidFill>
                  <a:srgbClr val="696B75"/>
                </a:solidFill>
                <a:latin typeface="Arial"/>
                <a:cs typeface="Arial"/>
              </a:rPr>
              <a:t> 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ll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15748" marR="11396">
              <a:lnSpc>
                <a:spcPts val="1260"/>
              </a:lnSpc>
              <a:spcBef>
                <a:spcPts val="574"/>
              </a:spcBef>
            </a:pPr>
            <a:r>
              <a:rPr dirty="0" smtClean="0" sz="1100" spc="-40">
                <a:solidFill>
                  <a:srgbClr val="4F5264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40">
                <a:solidFill>
                  <a:srgbClr val="4F5264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40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-40">
                <a:solidFill>
                  <a:srgbClr val="4F5264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40">
                <a:solidFill>
                  <a:srgbClr val="696B75"/>
                </a:solidFill>
                <a:latin typeface="Times New Roman"/>
                <a:cs typeface="Times New Roman"/>
              </a:rPr>
              <a:t>:</a:t>
            </a:r>
            <a:r>
              <a:rPr dirty="0" smtClean="0" sz="1100" spc="-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0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4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40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4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40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4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0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4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40">
                <a:solidFill>
                  <a:srgbClr val="696B75"/>
                </a:solidFill>
                <a:latin typeface="Times New Roman"/>
                <a:cs typeface="Times New Roman"/>
              </a:rPr>
              <a:t>ll</a:t>
            </a:r>
            <a:r>
              <a:rPr dirty="0" smtClean="0" sz="1100" spc="-4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0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-4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40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40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40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endParaRPr sz="1100">
              <a:latin typeface="Times New Roman"/>
              <a:cs typeface="Times New Roman"/>
            </a:endParaRPr>
          </a:p>
          <a:p>
            <a:pPr marL="21843" marR="11396">
              <a:lnSpc>
                <a:spcPct val="95825"/>
              </a:lnSpc>
              <a:spcBef>
                <a:spcPts val="422"/>
              </a:spcBef>
            </a:pPr>
            <a:r>
              <a:rPr dirty="0" smtClean="0" sz="1100" spc="0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4F5264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: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511"/>
              </a:spcBef>
            </a:pPr>
            <a:r>
              <a:rPr dirty="0" smtClean="0" sz="700" spc="20">
                <a:solidFill>
                  <a:srgbClr val="4F5264"/>
                </a:solidFill>
                <a:latin typeface="Arial"/>
                <a:cs typeface="Arial"/>
              </a:rPr>
              <a:t>A</a:t>
            </a:r>
            <a:r>
              <a:rPr dirty="0" smtClean="0" sz="700" spc="20">
                <a:solidFill>
                  <a:srgbClr val="696B75"/>
                </a:solidFill>
                <a:latin typeface="Arial"/>
                <a:cs typeface="Arial"/>
              </a:rPr>
              <a:t>:</a:t>
            </a:r>
            <a:r>
              <a:rPr dirty="0" smtClean="0" sz="700" spc="20">
                <a:solidFill>
                  <a:srgbClr val="696B75"/>
                </a:solidFill>
                <a:latin typeface="Arial"/>
                <a:cs typeface="Arial"/>
              </a:rPr>
              <a:t> </a:t>
            </a:r>
            <a:r>
              <a:rPr dirty="0" smtClean="0" sz="700" spc="20">
                <a:solidFill>
                  <a:srgbClr val="696B75"/>
                </a:solidFill>
                <a:latin typeface="Arial"/>
                <a:cs typeface="Arial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ll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18796" marR="11396">
              <a:lnSpc>
                <a:spcPct val="95825"/>
              </a:lnSpc>
              <a:spcBef>
                <a:spcPts val="559"/>
              </a:spcBef>
            </a:pPr>
            <a:r>
              <a:rPr dirty="0" smtClean="0" sz="700" spc="6">
                <a:solidFill>
                  <a:srgbClr val="4F5264"/>
                </a:solidFill>
                <a:latin typeface="Arial"/>
                <a:cs typeface="Arial"/>
              </a:rPr>
              <a:t>B</a:t>
            </a:r>
            <a:r>
              <a:rPr dirty="0" smtClean="0" sz="700" spc="6">
                <a:solidFill>
                  <a:srgbClr val="696B75"/>
                </a:solidFill>
                <a:latin typeface="Arial"/>
                <a:cs typeface="Arial"/>
              </a:rPr>
              <a:t>:</a:t>
            </a:r>
            <a:r>
              <a:rPr dirty="0" smtClean="0" sz="700" spc="6">
                <a:solidFill>
                  <a:srgbClr val="696B75"/>
                </a:solidFill>
                <a:latin typeface="Arial"/>
                <a:cs typeface="Arial"/>
              </a:rPr>
              <a:t> </a:t>
            </a:r>
            <a:r>
              <a:rPr dirty="0" smtClean="0" sz="700" spc="6">
                <a:solidFill>
                  <a:srgbClr val="696B75"/>
                </a:solidFill>
                <a:latin typeface="Arial"/>
                <a:cs typeface="Arial"/>
              </a:rPr>
              <a:t> 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ll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endParaRPr sz="1100">
              <a:latin typeface="Times New Roman"/>
              <a:cs typeface="Times New Roman"/>
            </a:endParaRPr>
          </a:p>
          <a:p>
            <a:pPr marL="15748" indent="0">
              <a:lnSpc>
                <a:spcPts val="1264"/>
              </a:lnSpc>
              <a:spcBef>
                <a:spcPts val="459"/>
              </a:spcBef>
            </a:pPr>
            <a:r>
              <a:rPr dirty="0" smtClean="0" sz="1100" spc="-298">
                <a:solidFill>
                  <a:srgbClr val="4F5264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98">
                <a:solidFill>
                  <a:srgbClr val="696B75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-98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1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67">
                <a:solidFill>
                  <a:srgbClr val="4F5264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15">
                <a:solidFill>
                  <a:srgbClr val="696B75"/>
                </a:solidFill>
                <a:latin typeface="Times New Roman"/>
                <a:cs typeface="Times New Roman"/>
              </a:rPr>
              <a:t>(</a:t>
            </a:r>
            <a:r>
              <a:rPr dirty="0" smtClean="0" sz="1100" spc="23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64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7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69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2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59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3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-18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29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8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96B75"/>
                </a:solidFill>
                <a:latin typeface="Times New Roman"/>
                <a:cs typeface="Times New Roman"/>
              </a:rPr>
              <a:t>)</a:t>
            </a:r>
            <a:r>
              <a:rPr dirty="0" smtClean="0" sz="1100" spc="-131">
                <a:solidFill>
                  <a:srgbClr val="696B75"/>
                </a:solidFill>
                <a:latin typeface="Times New Roman"/>
                <a:cs typeface="Times New Roman"/>
              </a:rPr>
              <a:t>: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0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6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7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38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9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77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6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ll</a:t>
            </a:r>
            <a:r>
              <a:rPr dirty="0" smtClean="0" sz="1100" spc="0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  <a:p>
            <a:pPr marL="15748">
              <a:lnSpc>
                <a:spcPts val="1264"/>
              </a:lnSpc>
              <a:spcBef>
                <a:spcPts val="486"/>
              </a:spcBef>
            </a:pP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z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: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ll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  <a:p>
            <a:pPr marL="15748" marR="11396">
              <a:lnSpc>
                <a:spcPct val="95825"/>
              </a:lnSpc>
              <a:spcBef>
                <a:spcPts val="551"/>
              </a:spcBef>
            </a:pPr>
            <a:r>
              <a:rPr dirty="0" smtClean="0" sz="1100" spc="-9">
                <a:solidFill>
                  <a:srgbClr val="4F5264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: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9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511"/>
              </a:spcBef>
            </a:pPr>
            <a:r>
              <a:rPr dirty="0" smtClean="0" sz="700" spc="20">
                <a:solidFill>
                  <a:srgbClr val="4F5264"/>
                </a:solidFill>
                <a:latin typeface="Arial"/>
                <a:cs typeface="Arial"/>
              </a:rPr>
              <a:t>Y</a:t>
            </a:r>
            <a:r>
              <a:rPr dirty="0" smtClean="0" sz="700" spc="20">
                <a:solidFill>
                  <a:srgbClr val="696B75"/>
                </a:solidFill>
                <a:latin typeface="Arial"/>
                <a:cs typeface="Arial"/>
              </a:rPr>
              <a:t>:</a:t>
            </a:r>
            <a:r>
              <a:rPr dirty="0" smtClean="0" sz="700" spc="20">
                <a:solidFill>
                  <a:srgbClr val="696B75"/>
                </a:solidFill>
                <a:latin typeface="Arial"/>
                <a:cs typeface="Arial"/>
              </a:rPr>
              <a:t> </a:t>
            </a:r>
            <a:r>
              <a:rPr dirty="0" smtClean="0" sz="700" spc="20">
                <a:solidFill>
                  <a:srgbClr val="696B75"/>
                </a:solidFill>
                <a:latin typeface="Arial"/>
                <a:cs typeface="Arial"/>
              </a:rPr>
              <a:t> 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">
                <a:solidFill>
                  <a:srgbClr val="696B75"/>
                </a:solidFill>
                <a:latin typeface="Times New Roman"/>
                <a:cs typeface="Times New Roman"/>
              </a:rPr>
              <a:t>ll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8731" y="7845012"/>
            <a:ext cx="81070" cy="795150"/>
          </a:xfrm>
          <a:prstGeom prst="rect">
            <a:avLst/>
          </a:prstGeom>
        </p:spPr>
        <p:txBody>
          <a:bodyPr wrap="square" lIns="0" tIns="5842" rIns="0" bIns="0" rtlCol="0">
            <a:noAutofit/>
          </a:bodyPr>
          <a:lstStyle/>
          <a:p>
            <a:pPr marL="12700" marR="6648">
              <a:lnSpc>
                <a:spcPts val="919"/>
              </a:lnSpc>
            </a:pPr>
            <a:r>
              <a:rPr dirty="0" smtClean="0" sz="800">
                <a:solidFill>
                  <a:srgbClr val="4F5264"/>
                </a:solidFill>
                <a:latin typeface="Arial"/>
                <a:cs typeface="Arial"/>
              </a:rPr>
              <a:t>•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9"/>
              </a:spcBef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484"/>
              </a:spcBef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  <a:p>
            <a:pPr marL="12700" marR="20955">
              <a:lnSpc>
                <a:spcPct val="95825"/>
              </a:lnSpc>
              <a:spcBef>
                <a:spcPts val="881"/>
              </a:spcBef>
            </a:pPr>
            <a:r>
              <a:rPr dirty="0" smtClean="0" sz="700" spc="1">
                <a:solidFill>
                  <a:srgbClr val="4F5264"/>
                </a:solidFill>
                <a:latin typeface="Arial"/>
                <a:cs typeface="Arial"/>
              </a:rPr>
              <a:t>•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8731" y="8757511"/>
            <a:ext cx="70161" cy="114300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700" spc="1">
                <a:solidFill>
                  <a:srgbClr val="4F5264"/>
                </a:solidFill>
                <a:latin typeface="Arial"/>
                <a:cs typeface="Arial"/>
              </a:rPr>
              <a:t>•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38731" y="8936591"/>
            <a:ext cx="81070" cy="831331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 marR="0">
              <a:lnSpc>
                <a:spcPts val="1225"/>
              </a:lnSpc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423"/>
              </a:spcBef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35"/>
              </a:spcBef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  <a:p>
            <a:pPr marL="12700" marR="20955">
              <a:lnSpc>
                <a:spcPct val="95825"/>
              </a:lnSpc>
              <a:spcBef>
                <a:spcPts val="881"/>
              </a:spcBef>
            </a:pPr>
            <a:r>
              <a:rPr dirty="0" smtClean="0" sz="700" spc="1">
                <a:solidFill>
                  <a:srgbClr val="4F5264"/>
                </a:solidFill>
                <a:latin typeface="Arial"/>
                <a:cs typeface="Arial"/>
              </a:rPr>
              <a:t>•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7556500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57732" y="981311"/>
            <a:ext cx="4344756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000" spc="-101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r>
              <a:rPr dirty="0" smtClean="0" sz="1000" spc="-72">
                <a:solidFill>
                  <a:srgbClr val="525666"/>
                </a:solidFill>
                <a:latin typeface="Times New Roman"/>
                <a:cs typeface="Times New Roman"/>
              </a:rPr>
              <a:t>   </a:t>
            </a:r>
            <a:r>
              <a:rPr dirty="0" smtClean="0" sz="1000" spc="-23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75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31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-13">
                <a:solidFill>
                  <a:srgbClr val="525666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0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114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39">
                <a:solidFill>
                  <a:srgbClr val="696B77"/>
                </a:solidFill>
                <a:latin typeface="Times New Roman"/>
                <a:cs typeface="Times New Roman"/>
              </a:rPr>
              <a:t>f:</a:t>
            </a:r>
            <a:r>
              <a:rPr dirty="0" smtClean="0" sz="1000" spc="3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78">
                <a:solidFill>
                  <a:srgbClr val="696B77"/>
                </a:solidFill>
                <a:latin typeface="Arial"/>
                <a:cs typeface="Arial"/>
              </a:rPr>
              <a:t>th</a:t>
            </a:r>
            <a:r>
              <a:rPr dirty="0" smtClean="0" sz="1000" spc="154">
                <a:solidFill>
                  <a:srgbClr val="696B77"/>
                </a:solidFill>
                <a:latin typeface="Arial"/>
                <a:cs typeface="Arial"/>
              </a:rPr>
              <a:t>u</a:t>
            </a:r>
            <a:r>
              <a:rPr dirty="0" smtClean="0" sz="1000" spc="883">
                <a:solidFill>
                  <a:srgbClr val="696B77"/>
                </a:solidFill>
                <a:latin typeface="Arial"/>
                <a:cs typeface="Arial"/>
              </a:rPr>
              <a:t>e</a:t>
            </a:r>
            <a:r>
              <a:rPr dirty="0" smtClean="0" sz="1000" spc="-129">
                <a:solidFill>
                  <a:srgbClr val="696B77"/>
                </a:solidFill>
                <a:latin typeface="Arial"/>
                <a:cs typeface="Arial"/>
              </a:rPr>
              <a:t>s</a:t>
            </a:r>
            <a:r>
              <a:rPr dirty="0" smtClean="0" sz="1000" spc="-164">
                <a:solidFill>
                  <a:srgbClr val="696B77"/>
                </a:solidFill>
                <a:latin typeface="Arial"/>
                <a:cs typeface="Arial"/>
              </a:rPr>
              <a:t> </a:t>
            </a:r>
            <a:r>
              <a:rPr dirty="0" smtClean="0" sz="900" spc="-4">
                <a:solidFill>
                  <a:srgbClr val="525666"/>
                </a:solidFill>
                <a:latin typeface="Arial"/>
                <a:cs typeface="Arial"/>
              </a:rPr>
              <a:t>tt</a:t>
            </a:r>
            <a:r>
              <a:rPr dirty="0" smtClean="0" sz="900" spc="-159">
                <a:solidFill>
                  <a:srgbClr val="525666"/>
                </a:solidFill>
                <a:latin typeface="Arial"/>
                <a:cs typeface="Arial"/>
              </a:rPr>
              <a:t> </a:t>
            </a:r>
            <a:r>
              <a:rPr dirty="0" smtClean="0" sz="1100" spc="111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41">
                <a:solidFill>
                  <a:srgbClr val="696B77"/>
                </a:solidFill>
                <a:latin typeface="Times New Roman"/>
                <a:cs typeface="Times New Roman"/>
              </a:rPr>
              <a:t>sif</a:t>
            </a:r>
            <a:r>
              <a:rPr dirty="0" smtClean="0" sz="1100" spc="27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97">
                <a:solidFill>
                  <a:srgbClr val="696B77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74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eyb</a:t>
            </a:r>
            <a:r>
              <a:rPr dirty="0" smtClean="0" sz="1100" spc="-75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31">
                <a:solidFill>
                  <a:srgbClr val="696B77"/>
                </a:solidFill>
                <a:latin typeface="Times New Roman"/>
                <a:cs typeface="Times New Roman"/>
              </a:rPr>
              <a:t>ax</a:t>
            </a:r>
            <a:r>
              <a:rPr dirty="0" smtClean="0" sz="1100" spc="-82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55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4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38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3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2">
                <a:solidFill>
                  <a:srgbClr val="525666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80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8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5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525666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74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525666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62">
                <a:solidFill>
                  <a:srgbClr val="525666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9">
                <a:solidFill>
                  <a:srgbClr val="525666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43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8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31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3699" y="1222103"/>
            <a:ext cx="2097523" cy="2633979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5747" marR="11396">
              <a:lnSpc>
                <a:spcPts val="1225"/>
              </a:lnSpc>
            </a:pPr>
            <a:r>
              <a:rPr dirty="0" smtClean="0" sz="900" spc="25">
                <a:solidFill>
                  <a:srgbClr val="525666"/>
                </a:solidFill>
                <a:latin typeface="Times New Roman"/>
                <a:cs typeface="Times New Roman"/>
              </a:rPr>
              <a:t>c</a:t>
            </a:r>
            <a:r>
              <a:rPr dirty="0" smtClean="0" sz="900" spc="25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25">
                <a:solidFill>
                  <a:srgbClr val="525666"/>
                </a:solidFill>
                <a:latin typeface="Times New Roman"/>
                <a:cs typeface="Times New Roman"/>
              </a:rPr>
              <a:t>r</a:t>
            </a:r>
            <a:r>
              <a:rPr dirty="0" smtClean="0" sz="900" spc="25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25">
                <a:solidFill>
                  <a:srgbClr val="525666"/>
                </a:solidFill>
                <a:latin typeface="Times New Roman"/>
                <a:cs typeface="Times New Roman"/>
              </a:rPr>
              <a:t>1</a:t>
            </a:r>
            <a:r>
              <a:rPr dirty="0" smtClean="0" sz="900" spc="25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25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00">
                <a:solidFill>
                  <a:srgbClr val="696B77"/>
                </a:solidFill>
                <a:latin typeface="Arial"/>
                <a:cs typeface="Arial"/>
              </a:rPr>
              <a:t>+</a:t>
            </a:r>
            <a:r>
              <a:rPr dirty="0" smtClean="0" sz="800" spc="100">
                <a:solidFill>
                  <a:srgbClr val="696B77"/>
                </a:solidFill>
                <a:latin typeface="Arial"/>
                <a:cs typeface="Arial"/>
              </a:rPr>
              <a:t> </a:t>
            </a:r>
            <a:r>
              <a:rPr dirty="0" smtClean="0" sz="900" spc="25">
                <a:solidFill>
                  <a:srgbClr val="525666"/>
                </a:solidFill>
                <a:latin typeface="Times New Roman"/>
                <a:cs typeface="Times New Roman"/>
              </a:rPr>
              <a:t>E</a:t>
            </a:r>
            <a:r>
              <a:rPr dirty="0" smtClean="0" sz="900" spc="25">
                <a:solidFill>
                  <a:srgbClr val="525666"/>
                </a:solidFill>
                <a:latin typeface="Times New Roman"/>
                <a:cs typeface="Times New Roman"/>
              </a:rPr>
              <a:t>n</a:t>
            </a:r>
            <a:r>
              <a:rPr dirty="0" smtClean="0" sz="900" spc="25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25">
                <a:solidFill>
                  <a:srgbClr val="525666"/>
                </a:solidFill>
                <a:latin typeface="Times New Roman"/>
                <a:cs typeface="Times New Roman"/>
              </a:rPr>
              <a:t>e</a:t>
            </a:r>
            <a:r>
              <a:rPr dirty="0" smtClean="0" sz="900" spc="25">
                <a:solidFill>
                  <a:srgbClr val="525666"/>
                </a:solidFill>
                <a:latin typeface="Times New Roman"/>
                <a:cs typeface="Times New Roman"/>
              </a:rPr>
              <a:t>r</a:t>
            </a:r>
            <a:r>
              <a:rPr dirty="0" smtClean="0" sz="900" spc="25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r>
              <a:rPr dirty="0" smtClean="0" sz="900" spc="2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2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5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5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25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5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5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2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5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25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5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5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2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5">
                <a:solidFill>
                  <a:srgbClr val="696B77"/>
                </a:solidFill>
                <a:latin typeface="Times New Roman"/>
                <a:cs typeface="Times New Roman"/>
              </a:rPr>
              <a:t>ll</a:t>
            </a:r>
            <a:endParaRPr sz="1100">
              <a:latin typeface="Times New Roman"/>
              <a:cs typeface="Times New Roman"/>
            </a:endParaRPr>
          </a:p>
          <a:p>
            <a:pPr marL="12700" indent="3047">
              <a:lnSpc>
                <a:spcPts val="1264"/>
              </a:lnSpc>
              <a:spcBef>
                <a:spcPts val="423"/>
              </a:spcBef>
            </a:pPr>
            <a:r>
              <a:rPr dirty="0" smtClean="0" sz="900" spc="-45">
                <a:solidFill>
                  <a:srgbClr val="525666"/>
                </a:solidFill>
                <a:latin typeface="Times New Roman"/>
                <a:cs typeface="Times New Roman"/>
              </a:rPr>
              <a:t>S</a:t>
            </a:r>
            <a:r>
              <a:rPr dirty="0" smtClean="0" sz="900" spc="28">
                <a:solidFill>
                  <a:srgbClr val="525666"/>
                </a:solidFill>
                <a:latin typeface="Times New Roman"/>
                <a:cs typeface="Times New Roman"/>
              </a:rPr>
              <a:t>h</a:t>
            </a:r>
            <a:r>
              <a:rPr dirty="0" smtClean="0" sz="900" spc="161">
                <a:solidFill>
                  <a:srgbClr val="525666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-109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185">
                <a:solidFill>
                  <a:srgbClr val="525666"/>
                </a:solidFill>
                <a:latin typeface="Times New Roman"/>
                <a:cs typeface="Times New Roman"/>
              </a:rPr>
              <a:t>f</a:t>
            </a:r>
            <a:r>
              <a:rPr dirty="0" smtClean="0" sz="900" spc="128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250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-116">
                <a:solidFill>
                  <a:srgbClr val="696B77"/>
                </a:solidFill>
                <a:latin typeface="Times New Roman"/>
                <a:cs typeface="Times New Roman"/>
              </a:rPr>
              <a:t>+</a:t>
            </a:r>
            <a:r>
              <a:rPr dirty="0" smtClean="0" sz="900" spc="-5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10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-140">
                <a:solidFill>
                  <a:srgbClr val="525666"/>
                </a:solidFill>
                <a:latin typeface="Times New Roman"/>
                <a:cs typeface="Times New Roman"/>
              </a:rPr>
              <a:t>E</a:t>
            </a:r>
            <a:r>
              <a:rPr dirty="0" smtClean="0" sz="900" spc="28">
                <a:solidFill>
                  <a:srgbClr val="525666"/>
                </a:solidFill>
                <a:latin typeface="Times New Roman"/>
                <a:cs typeface="Times New Roman"/>
              </a:rPr>
              <a:t>n</a:t>
            </a:r>
            <a:r>
              <a:rPr dirty="0" smtClean="0" sz="900" spc="255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127">
                <a:solidFill>
                  <a:srgbClr val="525666"/>
                </a:solidFill>
                <a:latin typeface="Times New Roman"/>
                <a:cs typeface="Times New Roman"/>
              </a:rPr>
              <a:t>e</a:t>
            </a:r>
            <a:r>
              <a:rPr dirty="0" smtClean="0" sz="900" spc="201">
                <a:solidFill>
                  <a:srgbClr val="525666"/>
                </a:solidFill>
                <a:latin typeface="Times New Roman"/>
                <a:cs typeface="Times New Roman"/>
              </a:rPr>
              <a:t>r</a:t>
            </a:r>
            <a:r>
              <a:rPr dirty="0" smtClean="0" sz="900" spc="-89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r>
              <a:rPr dirty="0" smtClean="0" sz="9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1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6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78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9">
                <a:solidFill>
                  <a:srgbClr val="525666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0">
                <a:solidFill>
                  <a:srgbClr val="525666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01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2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9">
                <a:solidFill>
                  <a:srgbClr val="525666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511"/>
              </a:spcBef>
            </a:pPr>
            <a:r>
              <a:rPr dirty="0" smtClean="0" sz="900" spc="16">
                <a:solidFill>
                  <a:srgbClr val="525666"/>
                </a:solidFill>
                <a:latin typeface="Times New Roman"/>
                <a:cs typeface="Times New Roman"/>
              </a:rPr>
              <a:t>A</a:t>
            </a:r>
            <a:r>
              <a:rPr dirty="0" smtClean="0" sz="900" spc="16">
                <a:solidFill>
                  <a:srgbClr val="525666"/>
                </a:solidFill>
                <a:latin typeface="Times New Roman"/>
                <a:cs typeface="Times New Roman"/>
              </a:rPr>
              <a:t>lt</a:t>
            </a:r>
            <a:r>
              <a:rPr dirty="0" smtClean="0" sz="900" spc="16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16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00">
                <a:solidFill>
                  <a:srgbClr val="696B77"/>
                </a:solidFill>
                <a:latin typeface="Arial"/>
                <a:cs typeface="Arial"/>
              </a:rPr>
              <a:t>+</a:t>
            </a:r>
            <a:r>
              <a:rPr dirty="0" smtClean="0" sz="800" spc="100">
                <a:solidFill>
                  <a:srgbClr val="696B77"/>
                </a:solidFill>
                <a:latin typeface="Arial"/>
                <a:cs typeface="Arial"/>
              </a:rPr>
              <a:t> </a:t>
            </a:r>
            <a:r>
              <a:rPr dirty="0" smtClean="0" sz="900" spc="16">
                <a:solidFill>
                  <a:srgbClr val="525666"/>
                </a:solidFill>
                <a:latin typeface="Times New Roman"/>
                <a:cs typeface="Times New Roman"/>
              </a:rPr>
              <a:t>E</a:t>
            </a:r>
            <a:r>
              <a:rPr dirty="0" smtClean="0" sz="900" spc="16">
                <a:solidFill>
                  <a:srgbClr val="525666"/>
                </a:solidFill>
                <a:latin typeface="Times New Roman"/>
                <a:cs typeface="Times New Roman"/>
              </a:rPr>
              <a:t>n</a:t>
            </a:r>
            <a:r>
              <a:rPr dirty="0" smtClean="0" sz="900" spc="16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16">
                <a:solidFill>
                  <a:srgbClr val="525666"/>
                </a:solidFill>
                <a:latin typeface="Times New Roman"/>
                <a:cs typeface="Times New Roman"/>
              </a:rPr>
              <a:t>e</a:t>
            </a:r>
            <a:r>
              <a:rPr dirty="0" smtClean="0" sz="900" spc="16">
                <a:solidFill>
                  <a:srgbClr val="525666"/>
                </a:solidFill>
                <a:latin typeface="Times New Roman"/>
                <a:cs typeface="Times New Roman"/>
              </a:rPr>
              <a:t>r</a:t>
            </a:r>
            <a:r>
              <a:rPr dirty="0" smtClean="0" sz="900" spc="16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r>
              <a:rPr dirty="0" smtClean="0" sz="9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264"/>
              </a:lnSpc>
              <a:spcBef>
                <a:spcPts val="511"/>
              </a:spcBef>
            </a:pPr>
            <a:r>
              <a:rPr dirty="0" smtClean="0" sz="800" spc="-20">
                <a:solidFill>
                  <a:srgbClr val="525666"/>
                </a:solidFill>
                <a:latin typeface="Arial"/>
                <a:cs typeface="Arial"/>
              </a:rPr>
              <a:t>U</a:t>
            </a:r>
            <a:r>
              <a:rPr dirty="0" smtClean="0" sz="800" spc="-20">
                <a:solidFill>
                  <a:srgbClr val="525666"/>
                </a:solidFill>
                <a:latin typeface="Arial"/>
                <a:cs typeface="Arial"/>
              </a:rPr>
              <a:t>p</a:t>
            </a:r>
            <a:r>
              <a:rPr dirty="0" smtClean="0" sz="800" spc="-20">
                <a:solidFill>
                  <a:srgbClr val="696B77"/>
                </a:solidFill>
                <a:latin typeface="Arial"/>
                <a:cs typeface="Arial"/>
              </a:rPr>
              <a:t>:</a:t>
            </a:r>
            <a:r>
              <a:rPr dirty="0" smtClean="0" sz="800" spc="-20">
                <a:solidFill>
                  <a:srgbClr val="696B77"/>
                </a:solidFill>
                <a:latin typeface="Arial"/>
                <a:cs typeface="Arial"/>
              </a:rPr>
              <a:t> </a:t>
            </a:r>
            <a:r>
              <a:rPr dirty="0" smtClean="0" sz="800" spc="-20">
                <a:solidFill>
                  <a:srgbClr val="696B77"/>
                </a:solidFill>
                <a:latin typeface="Arial"/>
                <a:cs typeface="Arial"/>
              </a:rPr>
              <a:t> 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endParaRPr sz="1100">
              <a:latin typeface="Times New Roman"/>
              <a:cs typeface="Times New Roman"/>
            </a:endParaRPr>
          </a:p>
          <a:p>
            <a:pPr marL="15748" marR="549848" indent="0">
              <a:lnSpc>
                <a:spcPts val="1264"/>
              </a:lnSpc>
              <a:spcBef>
                <a:spcPts val="526"/>
              </a:spcBef>
            </a:pPr>
            <a:r>
              <a:rPr dirty="0" smtClean="0" sz="800" spc="-20">
                <a:solidFill>
                  <a:srgbClr val="525666"/>
                </a:solidFill>
                <a:latin typeface="Arial"/>
                <a:cs typeface="Arial"/>
              </a:rPr>
              <a:t>D</a:t>
            </a:r>
            <a:r>
              <a:rPr dirty="0" smtClean="0" sz="800" spc="-20">
                <a:solidFill>
                  <a:srgbClr val="525666"/>
                </a:solidFill>
                <a:latin typeface="Arial"/>
                <a:cs typeface="Arial"/>
              </a:rPr>
              <a:t>o</a:t>
            </a:r>
            <a:r>
              <a:rPr dirty="0" smtClean="0" sz="800" spc="-20">
                <a:solidFill>
                  <a:srgbClr val="525666"/>
                </a:solidFill>
                <a:latin typeface="Arial"/>
                <a:cs typeface="Arial"/>
              </a:rPr>
              <a:t>w</a:t>
            </a:r>
            <a:r>
              <a:rPr dirty="0" smtClean="0" sz="800" spc="-20">
                <a:solidFill>
                  <a:srgbClr val="525666"/>
                </a:solidFill>
                <a:latin typeface="Arial"/>
                <a:cs typeface="Arial"/>
              </a:rPr>
              <a:t>n</a:t>
            </a:r>
            <a:r>
              <a:rPr dirty="0" smtClean="0" sz="800" spc="-20">
                <a:solidFill>
                  <a:srgbClr val="696B77"/>
                </a:solidFill>
                <a:latin typeface="Arial"/>
                <a:cs typeface="Arial"/>
              </a:rPr>
              <a:t>:</a:t>
            </a:r>
            <a:r>
              <a:rPr dirty="0" smtClean="0" sz="800" spc="-20">
                <a:solidFill>
                  <a:srgbClr val="696B77"/>
                </a:solidFill>
                <a:latin typeface="Arial"/>
                <a:cs typeface="Arial"/>
              </a:rPr>
              <a:t> </a:t>
            </a:r>
            <a:r>
              <a:rPr dirty="0" smtClean="0" sz="800" spc="-20">
                <a:solidFill>
                  <a:srgbClr val="696B77"/>
                </a:solidFill>
                <a:latin typeface="Arial"/>
                <a:cs typeface="Arial"/>
              </a:rPr>
              <a:t> 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endParaRPr sz="800">
              <a:latin typeface="Arial"/>
              <a:cs typeface="Arial"/>
            </a:endParaRPr>
          </a:p>
          <a:p>
            <a:pPr marL="15748" marR="549848">
              <a:lnSpc>
                <a:spcPts val="1264"/>
              </a:lnSpc>
              <a:spcBef>
                <a:spcPts val="523"/>
              </a:spcBef>
            </a:pPr>
            <a:r>
              <a:rPr dirty="0" smtClean="0" sz="800" spc="7">
                <a:solidFill>
                  <a:srgbClr val="525666"/>
                </a:solidFill>
                <a:latin typeface="Arial"/>
                <a:cs typeface="Arial"/>
              </a:rPr>
              <a:t>E</a:t>
            </a:r>
            <a:r>
              <a:rPr dirty="0" smtClean="0" sz="800" spc="7">
                <a:solidFill>
                  <a:srgbClr val="525666"/>
                </a:solidFill>
                <a:latin typeface="Arial"/>
                <a:cs typeface="Arial"/>
              </a:rPr>
              <a:t>s</a:t>
            </a:r>
            <a:r>
              <a:rPr dirty="0" smtClean="0" sz="800" spc="7">
                <a:solidFill>
                  <a:srgbClr val="525666"/>
                </a:solidFill>
                <a:latin typeface="Arial"/>
                <a:cs typeface="Arial"/>
              </a:rPr>
              <a:t>c</a:t>
            </a:r>
            <a:r>
              <a:rPr dirty="0" smtClean="0" sz="800" spc="7">
                <a:solidFill>
                  <a:srgbClr val="525666"/>
                </a:solidFill>
                <a:latin typeface="Arial"/>
                <a:cs typeface="Arial"/>
              </a:rPr>
              <a:t>:</a:t>
            </a:r>
            <a:r>
              <a:rPr dirty="0" smtClean="0" sz="800" spc="7">
                <a:solidFill>
                  <a:srgbClr val="525666"/>
                </a:solidFill>
                <a:latin typeface="Arial"/>
                <a:cs typeface="Arial"/>
              </a:rPr>
              <a:t> </a:t>
            </a:r>
            <a:r>
              <a:rPr dirty="0" smtClean="0" sz="800" spc="7">
                <a:solidFill>
                  <a:srgbClr val="525666"/>
                </a:solidFill>
                <a:latin typeface="Arial"/>
                <a:cs typeface="Arial"/>
              </a:rPr>
              <a:t> 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endParaRPr sz="900">
              <a:latin typeface="Times New Roman"/>
              <a:cs typeface="Times New Roman"/>
            </a:endParaRPr>
          </a:p>
          <a:p>
            <a:pPr marL="15748" marR="549848">
              <a:lnSpc>
                <a:spcPts val="1264"/>
              </a:lnSpc>
              <a:spcBef>
                <a:spcPts val="523"/>
              </a:spcBef>
            </a:pPr>
            <a:r>
              <a:rPr dirty="0" smtClean="0" sz="900" spc="15">
                <a:solidFill>
                  <a:srgbClr val="525666"/>
                </a:solidFill>
                <a:latin typeface="Times New Roman"/>
                <a:cs typeface="Times New Roman"/>
              </a:rPr>
              <a:t>C</a:t>
            </a:r>
            <a:r>
              <a:rPr dirty="0" smtClean="0" sz="900" spc="15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15">
                <a:solidFill>
                  <a:srgbClr val="525666"/>
                </a:solidFill>
                <a:latin typeface="Times New Roman"/>
                <a:cs typeface="Times New Roman"/>
              </a:rPr>
              <a:t>r</a:t>
            </a:r>
            <a:r>
              <a:rPr dirty="0" smtClean="0" sz="900" spc="15">
                <a:solidFill>
                  <a:srgbClr val="525666"/>
                </a:solidFill>
                <a:latin typeface="Times New Roman"/>
                <a:cs typeface="Times New Roman"/>
              </a:rPr>
              <a:t>l</a:t>
            </a:r>
            <a:r>
              <a:rPr dirty="0" smtClean="0" sz="900" spc="15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15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3">
                <a:solidFill>
                  <a:srgbClr val="696B77"/>
                </a:solidFill>
                <a:latin typeface="Arial"/>
                <a:cs typeface="Arial"/>
              </a:rPr>
              <a:t>+</a:t>
            </a:r>
            <a:r>
              <a:rPr dirty="0" smtClean="0" sz="800" spc="63">
                <a:solidFill>
                  <a:srgbClr val="696B77"/>
                </a:solidFill>
                <a:latin typeface="Arial"/>
                <a:cs typeface="Arial"/>
              </a:rPr>
              <a:t> </a:t>
            </a:r>
            <a:r>
              <a:rPr dirty="0" smtClean="0" sz="900" spc="15">
                <a:solidFill>
                  <a:srgbClr val="525666"/>
                </a:solidFill>
                <a:latin typeface="Times New Roman"/>
                <a:cs typeface="Times New Roman"/>
              </a:rPr>
              <a:t>A</a:t>
            </a:r>
            <a:r>
              <a:rPr dirty="0" smtClean="0" sz="900" spc="15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r>
              <a:rPr dirty="0" smtClean="0" sz="900" spc="1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1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ll</a:t>
            </a:r>
            <a:endParaRPr sz="1100">
              <a:latin typeface="Times New Roman"/>
              <a:cs typeface="Times New Roman"/>
            </a:endParaRPr>
          </a:p>
          <a:p>
            <a:pPr marL="15748" marR="11396">
              <a:lnSpc>
                <a:spcPts val="1225"/>
              </a:lnSpc>
              <a:spcBef>
                <a:spcPts val="584"/>
              </a:spcBef>
            </a:pPr>
            <a:r>
              <a:rPr dirty="0" smtClean="0" sz="900" spc="29">
                <a:solidFill>
                  <a:srgbClr val="525666"/>
                </a:solidFill>
                <a:latin typeface="Times New Roman"/>
                <a:cs typeface="Times New Roman"/>
              </a:rPr>
              <a:t>c</a:t>
            </a:r>
            <a:r>
              <a:rPr dirty="0" smtClean="0" sz="900" spc="29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29">
                <a:solidFill>
                  <a:srgbClr val="525666"/>
                </a:solidFill>
                <a:latin typeface="Times New Roman"/>
                <a:cs typeface="Times New Roman"/>
              </a:rPr>
              <a:t>r</a:t>
            </a:r>
            <a:r>
              <a:rPr dirty="0" smtClean="0" sz="900" spc="29">
                <a:solidFill>
                  <a:srgbClr val="525666"/>
                </a:solidFill>
                <a:latin typeface="Times New Roman"/>
                <a:cs typeface="Times New Roman"/>
              </a:rPr>
              <a:t>l</a:t>
            </a:r>
            <a:r>
              <a:rPr dirty="0" smtClean="0" sz="900" spc="29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29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75">
                <a:solidFill>
                  <a:srgbClr val="696B77"/>
                </a:solidFill>
                <a:latin typeface="Arial"/>
                <a:cs typeface="Arial"/>
              </a:rPr>
              <a:t>+</a:t>
            </a:r>
            <a:r>
              <a:rPr dirty="0" smtClean="0" sz="800" spc="75">
                <a:solidFill>
                  <a:srgbClr val="696B77"/>
                </a:solidFill>
                <a:latin typeface="Arial"/>
                <a:cs typeface="Arial"/>
              </a:rPr>
              <a:t> </a:t>
            </a:r>
            <a:r>
              <a:rPr dirty="0" smtClean="0" sz="1100" spc="29">
                <a:solidFill>
                  <a:srgbClr val="525666"/>
                </a:solidFill>
                <a:latin typeface="Times New Roman"/>
                <a:cs typeface="Times New Roman"/>
              </a:rPr>
              <a:t>z</a:t>
            </a:r>
            <a:r>
              <a:rPr dirty="0" smtClean="0" sz="1100" spc="29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r>
              <a:rPr dirty="0" smtClean="0" sz="1100" spc="2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2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9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endParaRPr sz="1100">
              <a:latin typeface="Times New Roman"/>
              <a:cs typeface="Times New Roman"/>
            </a:endParaRPr>
          </a:p>
          <a:p>
            <a:pPr marL="15748" marR="11396">
              <a:lnSpc>
                <a:spcPct val="95825"/>
              </a:lnSpc>
              <a:spcBef>
                <a:spcPts val="449"/>
              </a:spcBef>
            </a:pPr>
            <a:r>
              <a:rPr dirty="0" smtClean="0" sz="900" spc="31">
                <a:solidFill>
                  <a:srgbClr val="525666"/>
                </a:solidFill>
                <a:latin typeface="Times New Roman"/>
                <a:cs typeface="Times New Roman"/>
              </a:rPr>
              <a:t>c</a:t>
            </a:r>
            <a:r>
              <a:rPr dirty="0" smtClean="0" sz="900" spc="31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31">
                <a:solidFill>
                  <a:srgbClr val="525666"/>
                </a:solidFill>
                <a:latin typeface="Times New Roman"/>
                <a:cs typeface="Times New Roman"/>
              </a:rPr>
              <a:t>r</a:t>
            </a:r>
            <a:r>
              <a:rPr dirty="0" smtClean="0" sz="900" spc="31">
                <a:solidFill>
                  <a:srgbClr val="525666"/>
                </a:solidFill>
                <a:latin typeface="Times New Roman"/>
                <a:cs typeface="Times New Roman"/>
              </a:rPr>
              <a:t>l</a:t>
            </a:r>
            <a:r>
              <a:rPr dirty="0" smtClean="0" sz="900" spc="31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31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50">
                <a:solidFill>
                  <a:srgbClr val="696B77"/>
                </a:solidFill>
                <a:latin typeface="Arial"/>
                <a:cs typeface="Arial"/>
              </a:rPr>
              <a:t>+</a:t>
            </a:r>
            <a:r>
              <a:rPr dirty="0" smtClean="0" sz="800" spc="50">
                <a:solidFill>
                  <a:srgbClr val="696B77"/>
                </a:solidFill>
                <a:latin typeface="Arial"/>
                <a:cs typeface="Arial"/>
              </a:rPr>
              <a:t> </a:t>
            </a:r>
            <a:r>
              <a:rPr dirty="0" smtClean="0" sz="900" spc="31">
                <a:solidFill>
                  <a:srgbClr val="525666"/>
                </a:solidFill>
                <a:latin typeface="Times New Roman"/>
                <a:cs typeface="Times New Roman"/>
              </a:rPr>
              <a:t>Y</a:t>
            </a:r>
            <a:r>
              <a:rPr dirty="0" smtClean="0" sz="900" spc="31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r>
              <a:rPr dirty="0" smtClean="0" sz="900" spc="3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3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1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31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1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31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endParaRPr sz="1100">
              <a:latin typeface="Times New Roman"/>
              <a:cs typeface="Times New Roman"/>
            </a:endParaRPr>
          </a:p>
          <a:p>
            <a:pPr marL="15748" marR="11396">
              <a:lnSpc>
                <a:spcPct val="95825"/>
              </a:lnSpc>
              <a:spcBef>
                <a:spcPts val="484"/>
              </a:spcBef>
            </a:pPr>
            <a:r>
              <a:rPr dirty="0" smtClean="0" sz="900" spc="22">
                <a:solidFill>
                  <a:srgbClr val="525666"/>
                </a:solidFill>
                <a:latin typeface="Times New Roman"/>
                <a:cs typeface="Times New Roman"/>
              </a:rPr>
              <a:t>C</a:t>
            </a:r>
            <a:r>
              <a:rPr dirty="0" smtClean="0" sz="900" spc="22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22">
                <a:solidFill>
                  <a:srgbClr val="525666"/>
                </a:solidFill>
                <a:latin typeface="Times New Roman"/>
                <a:cs typeface="Times New Roman"/>
              </a:rPr>
              <a:t>r</a:t>
            </a:r>
            <a:r>
              <a:rPr dirty="0" smtClean="0" sz="900" spc="22">
                <a:solidFill>
                  <a:srgbClr val="525666"/>
                </a:solidFill>
                <a:latin typeface="Times New Roman"/>
                <a:cs typeface="Times New Roman"/>
              </a:rPr>
              <a:t>l</a:t>
            </a:r>
            <a:r>
              <a:rPr dirty="0" smtClean="0" sz="900" spc="22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22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75">
                <a:solidFill>
                  <a:srgbClr val="696B77"/>
                </a:solidFill>
                <a:latin typeface="Arial"/>
                <a:cs typeface="Arial"/>
              </a:rPr>
              <a:t>+</a:t>
            </a:r>
            <a:r>
              <a:rPr dirty="0" smtClean="0" sz="800" spc="75">
                <a:solidFill>
                  <a:srgbClr val="696B77"/>
                </a:solidFill>
                <a:latin typeface="Arial"/>
                <a:cs typeface="Arial"/>
              </a:rPr>
              <a:t> </a:t>
            </a:r>
            <a:r>
              <a:rPr dirty="0" smtClean="0" sz="800" spc="22">
                <a:solidFill>
                  <a:srgbClr val="525666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22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r>
              <a:rPr dirty="0" smtClean="0" sz="800" spc="2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2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2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2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2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2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2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22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2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2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22">
                <a:solidFill>
                  <a:srgbClr val="696B77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22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22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2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  <a:p>
            <a:pPr marL="15748" marR="11396">
              <a:lnSpc>
                <a:spcPct val="95825"/>
              </a:lnSpc>
              <a:spcBef>
                <a:spcPts val="511"/>
              </a:spcBef>
            </a:pPr>
            <a:r>
              <a:rPr dirty="0" smtClean="0" sz="900" spc="-95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78">
                <a:solidFill>
                  <a:srgbClr val="525666"/>
                </a:solidFill>
                <a:latin typeface="Times New Roman"/>
                <a:cs typeface="Times New Roman"/>
              </a:rPr>
              <a:t>a</a:t>
            </a:r>
            <a:r>
              <a:rPr dirty="0" smtClean="0" sz="900" spc="-13">
                <a:solidFill>
                  <a:srgbClr val="525666"/>
                </a:solidFill>
                <a:latin typeface="Times New Roman"/>
                <a:cs typeface="Times New Roman"/>
              </a:rPr>
              <a:t>b</a:t>
            </a:r>
            <a:r>
              <a:rPr dirty="0" smtClean="0" sz="900" spc="0">
                <a:solidFill>
                  <a:srgbClr val="525666"/>
                </a:solidFill>
                <a:latin typeface="Times New Roman"/>
                <a:cs typeface="Times New Roman"/>
              </a:rPr>
              <a:t>  </a:t>
            </a:r>
            <a:r>
              <a:rPr dirty="0" smtClean="0" sz="900" spc="-9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-159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r>
              <a:rPr dirty="0" smtClean="0" sz="900" spc="-143">
                <a:solidFill>
                  <a:srgbClr val="696B77"/>
                </a:solidFill>
                <a:latin typeface="Times New Roman"/>
                <a:cs typeface="Times New Roman"/>
              </a:rPr>
              <a:t>    </a:t>
            </a:r>
            <a:r>
              <a:rPr dirty="0" smtClean="0" sz="900" spc="-108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3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4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7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6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  <a:p>
            <a:pPr marL="15748" marR="11396">
              <a:lnSpc>
                <a:spcPct val="95825"/>
              </a:lnSpc>
              <a:spcBef>
                <a:spcPts val="484"/>
              </a:spcBef>
            </a:pPr>
            <a:r>
              <a:rPr dirty="0" smtClean="0" sz="900" spc="46">
                <a:solidFill>
                  <a:srgbClr val="525666"/>
                </a:solidFill>
                <a:latin typeface="Times New Roman"/>
                <a:cs typeface="Times New Roman"/>
              </a:rPr>
              <a:t>S</a:t>
            </a:r>
            <a:r>
              <a:rPr dirty="0" smtClean="0" sz="900" spc="46">
                <a:solidFill>
                  <a:srgbClr val="525666"/>
                </a:solidFill>
                <a:latin typeface="Times New Roman"/>
                <a:cs typeface="Times New Roman"/>
              </a:rPr>
              <a:t>h</a:t>
            </a:r>
            <a:r>
              <a:rPr dirty="0" smtClean="0" sz="900" spc="46">
                <a:solidFill>
                  <a:srgbClr val="525666"/>
                </a:solidFill>
                <a:latin typeface="Times New Roman"/>
                <a:cs typeface="Times New Roman"/>
              </a:rPr>
              <a:t>i</a:t>
            </a:r>
            <a:r>
              <a:rPr dirty="0" smtClean="0" sz="900" spc="46">
                <a:solidFill>
                  <a:srgbClr val="525666"/>
                </a:solidFill>
                <a:latin typeface="Times New Roman"/>
                <a:cs typeface="Times New Roman"/>
              </a:rPr>
              <a:t>f</a:t>
            </a:r>
            <a:r>
              <a:rPr dirty="0" smtClean="0" sz="900" spc="46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46">
                <a:solidFill>
                  <a:srgbClr val="696B77"/>
                </a:solidFill>
                <a:latin typeface="Times New Roman"/>
                <a:cs typeface="Times New Roman"/>
              </a:rPr>
              <a:t>+</a:t>
            </a:r>
            <a:r>
              <a:rPr dirty="0" smtClean="0" sz="900" spc="4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4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46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900" spc="46">
                <a:solidFill>
                  <a:srgbClr val="525666"/>
                </a:solidFill>
                <a:latin typeface="Times New Roman"/>
                <a:cs typeface="Times New Roman"/>
              </a:rPr>
              <a:t>a</a:t>
            </a:r>
            <a:r>
              <a:rPr dirty="0" smtClean="0" sz="900" spc="46">
                <a:solidFill>
                  <a:srgbClr val="525666"/>
                </a:solidFill>
                <a:latin typeface="Times New Roman"/>
                <a:cs typeface="Times New Roman"/>
              </a:rPr>
              <a:t>b</a:t>
            </a:r>
            <a:r>
              <a:rPr dirty="0" smtClean="0" sz="900" spc="46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r>
              <a:rPr dirty="0" smtClean="0" sz="900" spc="4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4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6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6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6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6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46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6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6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8731" y="1242541"/>
            <a:ext cx="74549" cy="587755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 marR="0">
              <a:lnSpc>
                <a:spcPts val="1019"/>
              </a:lnSpc>
            </a:pPr>
            <a:r>
              <a:rPr dirty="0" smtClean="0" sz="900" spc="-62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9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666"/>
              </a:spcBef>
            </a:pPr>
            <a:r>
              <a:rPr dirty="0" smtClean="0" sz="900" spc="-62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41"/>
              </a:spcBef>
            </a:pPr>
            <a:r>
              <a:rPr dirty="0" smtClean="0" sz="900" spc="-62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8731" y="1925796"/>
            <a:ext cx="74422" cy="127000"/>
          </a:xfrm>
          <a:prstGeom prst="rect">
            <a:avLst/>
          </a:prstGeom>
        </p:spPr>
        <p:txBody>
          <a:bodyPr wrap="square" lIns="0" tIns="5842" rIns="0" bIns="0" rtlCol="0">
            <a:noAutofit/>
          </a:bodyPr>
          <a:lstStyle/>
          <a:p>
            <a:pPr marL="12700">
              <a:lnSpc>
                <a:spcPts val="919"/>
              </a:lnSpc>
            </a:pPr>
            <a:r>
              <a:rPr dirty="0" smtClean="0" sz="800">
                <a:solidFill>
                  <a:srgbClr val="525666"/>
                </a:solidFill>
                <a:latin typeface="Arial"/>
                <a:cs typeface="Arial"/>
              </a:rPr>
              <a:t>•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8731" y="2151348"/>
            <a:ext cx="73710" cy="127000"/>
          </a:xfrm>
          <a:prstGeom prst="rect">
            <a:avLst/>
          </a:prstGeom>
        </p:spPr>
        <p:txBody>
          <a:bodyPr wrap="square" lIns="0" tIns="5842" rIns="0" bIns="0" rtlCol="0">
            <a:noAutofit/>
          </a:bodyPr>
          <a:lstStyle/>
          <a:p>
            <a:pPr marL="12700">
              <a:lnSpc>
                <a:spcPts val="919"/>
              </a:lnSpc>
            </a:pPr>
            <a:r>
              <a:rPr dirty="0" smtClean="0" sz="800">
                <a:solidFill>
                  <a:srgbClr val="525666"/>
                </a:solidFill>
                <a:latin typeface="Arial"/>
                <a:cs typeface="Arial"/>
              </a:rPr>
              <a:t>•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8732" y="2376900"/>
            <a:ext cx="73710" cy="127000"/>
          </a:xfrm>
          <a:prstGeom prst="rect">
            <a:avLst/>
          </a:prstGeom>
        </p:spPr>
        <p:txBody>
          <a:bodyPr wrap="square" lIns="0" tIns="5842" rIns="0" bIns="0" rtlCol="0">
            <a:noAutofit/>
          </a:bodyPr>
          <a:lstStyle/>
          <a:p>
            <a:pPr marL="12700">
              <a:lnSpc>
                <a:spcPts val="919"/>
              </a:lnSpc>
            </a:pPr>
            <a:r>
              <a:rPr dirty="0" smtClean="0" sz="800">
                <a:solidFill>
                  <a:srgbClr val="525666"/>
                </a:solidFill>
                <a:latin typeface="Arial"/>
                <a:cs typeface="Arial"/>
              </a:rPr>
              <a:t>•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8732" y="2595853"/>
            <a:ext cx="74549" cy="1255267"/>
          </a:xfrm>
          <a:prstGeom prst="rect">
            <a:avLst/>
          </a:prstGeom>
        </p:spPr>
        <p:txBody>
          <a:bodyPr wrap="square" lIns="0" tIns="6477" rIns="0" bIns="0" rtlCol="0">
            <a:noAutofit/>
          </a:bodyPr>
          <a:lstStyle/>
          <a:p>
            <a:pPr marL="12700" marR="0">
              <a:lnSpc>
                <a:spcPts val="1019"/>
              </a:lnSpc>
            </a:pPr>
            <a:r>
              <a:rPr dirty="0" smtClean="0" sz="900" spc="-62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9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642"/>
              </a:spcBef>
            </a:pPr>
            <a:r>
              <a:rPr dirty="0" smtClean="0" sz="900" spc="-62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9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741"/>
              </a:spcBef>
            </a:pPr>
            <a:r>
              <a:rPr dirty="0" smtClean="0" sz="900" spc="-62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9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717"/>
              </a:spcBef>
            </a:pPr>
            <a:r>
              <a:rPr dirty="0" smtClean="0" sz="900" spc="-62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9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741"/>
              </a:spcBef>
            </a:pPr>
            <a:r>
              <a:rPr dirty="0" smtClean="0" sz="900" spc="-62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17"/>
              </a:spcBef>
            </a:pPr>
            <a:r>
              <a:rPr dirty="0" smtClean="0" sz="900" spc="-62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892" y="4031824"/>
            <a:ext cx="964412" cy="241300"/>
          </a:xfrm>
          <a:prstGeom prst="rect">
            <a:avLst/>
          </a:prstGeom>
        </p:spPr>
        <p:txBody>
          <a:bodyPr wrap="square" lIns="0" tIns="11811" rIns="0" bIns="0" rtlCol="0">
            <a:noAutofit/>
          </a:bodyPr>
          <a:lstStyle/>
          <a:p>
            <a:pPr marL="12700">
              <a:lnSpc>
                <a:spcPts val="1860"/>
              </a:lnSpc>
            </a:pPr>
            <a:r>
              <a:rPr dirty="0" smtClean="0" sz="1700" spc="-226" b="1">
                <a:solidFill>
                  <a:srgbClr val="525666"/>
                </a:solidFill>
                <a:latin typeface="Courier New"/>
                <a:cs typeface="Courier New"/>
              </a:rPr>
              <a:t>R</a:t>
            </a:r>
            <a:r>
              <a:rPr dirty="0" smtClean="0" sz="1700" spc="-226" b="1">
                <a:solidFill>
                  <a:srgbClr val="525666"/>
                </a:solidFill>
                <a:latin typeface="Courier New"/>
                <a:cs typeface="Courier New"/>
              </a:rPr>
              <a:t>e</a:t>
            </a:r>
            <a:r>
              <a:rPr dirty="0" smtClean="0" sz="1700" spc="-226" b="1">
                <a:solidFill>
                  <a:srgbClr val="525666"/>
                </a:solidFill>
                <a:latin typeface="Courier New"/>
                <a:cs typeface="Courier New"/>
              </a:rPr>
              <a:t>s</a:t>
            </a:r>
            <a:r>
              <a:rPr dirty="0" smtClean="0" sz="1700" spc="-226" b="1">
                <a:solidFill>
                  <a:srgbClr val="525666"/>
                </a:solidFill>
                <a:latin typeface="Courier New"/>
                <a:cs typeface="Courier New"/>
              </a:rPr>
              <a:t>o</a:t>
            </a:r>
            <a:r>
              <a:rPr dirty="0" smtClean="0" sz="1700" spc="-226" b="1">
                <a:solidFill>
                  <a:srgbClr val="525666"/>
                </a:solidFill>
                <a:latin typeface="Courier New"/>
                <a:cs typeface="Courier New"/>
              </a:rPr>
              <a:t>u</a:t>
            </a:r>
            <a:r>
              <a:rPr dirty="0" smtClean="0" sz="1700" spc="-226" b="1">
                <a:solidFill>
                  <a:srgbClr val="525666"/>
                </a:solidFill>
                <a:latin typeface="Courier New"/>
                <a:cs typeface="Courier New"/>
              </a:rPr>
              <a:t>r</a:t>
            </a:r>
            <a:r>
              <a:rPr dirty="0" smtClean="0" sz="1700" spc="-226" b="1">
                <a:solidFill>
                  <a:srgbClr val="525666"/>
                </a:solidFill>
                <a:latin typeface="Courier New"/>
                <a:cs typeface="Courier New"/>
              </a:rPr>
              <a:t>c</a:t>
            </a:r>
            <a:r>
              <a:rPr dirty="0" smtClean="0" sz="1700" spc="-226" b="1">
                <a:solidFill>
                  <a:srgbClr val="525666"/>
                </a:solidFill>
                <a:latin typeface="Courier New"/>
                <a:cs typeface="Courier New"/>
              </a:rPr>
              <a:t>e</a:t>
            </a:r>
            <a:r>
              <a:rPr dirty="0" smtClean="0" sz="1700" spc="-226" b="1">
                <a:solidFill>
                  <a:srgbClr val="525666"/>
                </a:solidFill>
                <a:latin typeface="Courier New"/>
                <a:cs typeface="Courier New"/>
              </a:rPr>
              <a:t>s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7732" y="4416407"/>
            <a:ext cx="81070" cy="841756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 marR="0">
              <a:lnSpc>
                <a:spcPts val="1225"/>
              </a:lnSpc>
            </a:pPr>
            <a:r>
              <a:rPr dirty="0" smtClean="0" sz="1100" spc="-111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  <a:p>
            <a:pPr marL="12700" marR="977">
              <a:lnSpc>
                <a:spcPct val="95825"/>
              </a:lnSpc>
              <a:spcBef>
                <a:spcPts val="545"/>
              </a:spcBef>
            </a:pPr>
            <a:r>
              <a:rPr dirty="0" smtClean="0" sz="1100" spc="-119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365"/>
              </a:spcBef>
            </a:pPr>
            <a:r>
              <a:rPr dirty="0" smtClean="0" sz="1100" spc="-111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59"/>
              </a:spcBef>
            </a:pPr>
            <a:r>
              <a:rPr dirty="0" smtClean="0" sz="1100" spc="-111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652" y="4416407"/>
            <a:ext cx="1901156" cy="841756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8795" marR="24096">
              <a:lnSpc>
                <a:spcPts val="1225"/>
              </a:lnSpc>
            </a:pP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">
                <a:solidFill>
                  <a:srgbClr val="59C6A1"/>
                </a:solidFill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  <a:p>
            <a:pPr marL="18795">
              <a:lnSpc>
                <a:spcPct val="95825"/>
              </a:lnSpc>
              <a:spcBef>
                <a:spcPts val="447"/>
              </a:spcBef>
            </a:pPr>
            <a:r>
              <a:rPr dirty="0" smtClean="0" sz="1100" spc="-7">
                <a:solidFill>
                  <a:srgbClr val="59C6A1"/>
                </a:solidFill>
                <a:latin typeface="Times New Roman"/>
                <a:cs typeface="Times New Roman"/>
              </a:rPr>
              <a:t>upyter</a:t>
            </a:r>
            <a:r>
              <a:rPr dirty="0" smtClean="0" sz="1100" spc="-7">
                <a:solidFill>
                  <a:srgbClr val="59C6A1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-7">
                <a:solidFill>
                  <a:srgbClr val="59C6A1"/>
                </a:solidFill>
                <a:latin typeface="Times New Roman"/>
                <a:cs typeface="Times New Roman"/>
              </a:rPr>
              <a:t>N</a:t>
            </a:r>
            <a:r>
              <a:rPr dirty="0" smtClean="0" sz="1200" spc="-7">
                <a:solidFill>
                  <a:srgbClr val="59C6A1"/>
                </a:solidFill>
                <a:latin typeface="Times New Roman"/>
                <a:cs typeface="Times New Roman"/>
              </a:rPr>
              <a:t>o</a:t>
            </a:r>
            <a:r>
              <a:rPr dirty="0" smtClean="0" sz="1200" spc="-7">
                <a:solidFill>
                  <a:srgbClr val="59C6A1"/>
                </a:solidFill>
                <a:latin typeface="Times New Roman"/>
                <a:cs typeface="Times New Roman"/>
              </a:rPr>
              <a:t>t</a:t>
            </a:r>
            <a:r>
              <a:rPr dirty="0" smtClean="0" sz="1200" spc="-7">
                <a:solidFill>
                  <a:srgbClr val="59C6A1"/>
                </a:solidFill>
                <a:latin typeface="Times New Roman"/>
                <a:cs typeface="Times New Roman"/>
              </a:rPr>
              <a:t>e</a:t>
            </a:r>
            <a:r>
              <a:rPr dirty="0" smtClean="0" sz="1200" spc="-7">
                <a:solidFill>
                  <a:srgbClr val="59C6A1"/>
                </a:solidFill>
                <a:latin typeface="Times New Roman"/>
                <a:cs typeface="Times New Roman"/>
              </a:rPr>
              <a:t>b</a:t>
            </a:r>
            <a:r>
              <a:rPr dirty="0" smtClean="0" sz="1200" spc="-7">
                <a:solidFill>
                  <a:srgbClr val="59C6A1"/>
                </a:solidFill>
                <a:latin typeface="Times New Roman"/>
                <a:cs typeface="Times New Roman"/>
              </a:rPr>
              <a:t>o</a:t>
            </a:r>
            <a:r>
              <a:rPr dirty="0" smtClean="0" sz="1200" spc="-7">
                <a:solidFill>
                  <a:srgbClr val="59C6A1"/>
                </a:solidFill>
                <a:latin typeface="Times New Roman"/>
                <a:cs typeface="Times New Roman"/>
              </a:rPr>
              <a:t>ok</a:t>
            </a:r>
            <a:r>
              <a:rPr dirty="0" smtClean="0" sz="1200" spc="-7">
                <a:solidFill>
                  <a:srgbClr val="59C6A1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-7">
                <a:solidFill>
                  <a:srgbClr val="59C6A1"/>
                </a:solidFill>
                <a:latin typeface="Times New Roman"/>
                <a:cs typeface="Times New Roman"/>
              </a:rPr>
              <a:t>t</a:t>
            </a:r>
            <a:r>
              <a:rPr dirty="0" smtClean="0" sz="1200" spc="-7">
                <a:solidFill>
                  <a:srgbClr val="59C6A1"/>
                </a:solidFill>
                <a:latin typeface="Times New Roman"/>
                <a:cs typeface="Times New Roman"/>
              </a:rPr>
              <a:t>i</a:t>
            </a:r>
            <a:r>
              <a:rPr dirty="0" smtClean="0" sz="1200" spc="-7">
                <a:solidFill>
                  <a:srgbClr val="59C6A1"/>
                </a:solidFill>
                <a:latin typeface="Times New Roman"/>
                <a:cs typeface="Times New Roman"/>
              </a:rPr>
              <a:t>p</a:t>
            </a:r>
            <a:r>
              <a:rPr dirty="0" smtClean="0" sz="1200" spc="-7">
                <a:solidFill>
                  <a:srgbClr val="59C6A1"/>
                </a:solidFill>
                <a:latin typeface="Times New Roman"/>
                <a:cs typeface="Times New Roman"/>
              </a:rPr>
              <a:t>s</a:t>
            </a:r>
            <a:r>
              <a:rPr dirty="0" smtClean="0" sz="1200" spc="-7">
                <a:solidFill>
                  <a:srgbClr val="59C6A1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-7">
                <a:solidFill>
                  <a:srgbClr val="59C6A1"/>
                </a:solidFill>
                <a:latin typeface="Times New Roman"/>
                <a:cs typeface="Times New Roman"/>
              </a:rPr>
              <a:t>a</a:t>
            </a:r>
            <a:r>
              <a:rPr dirty="0" smtClean="0" sz="1200" spc="-7">
                <a:solidFill>
                  <a:srgbClr val="59C6A1"/>
                </a:solidFill>
                <a:latin typeface="Times New Roman"/>
                <a:cs typeface="Times New Roman"/>
              </a:rPr>
              <a:t>n</a:t>
            </a:r>
            <a:r>
              <a:rPr dirty="0" smtClean="0" sz="1200" spc="-7">
                <a:solidFill>
                  <a:srgbClr val="59C6A1"/>
                </a:solidFill>
                <a:latin typeface="Times New Roman"/>
                <a:cs typeface="Times New Roman"/>
              </a:rPr>
              <a:t>d</a:t>
            </a:r>
            <a:r>
              <a:rPr dirty="0" smtClean="0" sz="1200" spc="-7">
                <a:solidFill>
                  <a:srgbClr val="59C6A1"/>
                </a:solidFill>
                <a:latin typeface="Times New Roman"/>
                <a:cs typeface="Times New Roman"/>
              </a:rPr>
              <a:t> </a:t>
            </a:r>
            <a:r>
              <a:rPr dirty="0" smtClean="0" sz="1200" spc="-44">
                <a:solidFill>
                  <a:srgbClr val="59C6A1"/>
                </a:solidFill>
                <a:latin typeface="Arial"/>
                <a:cs typeface="Arial"/>
              </a:rPr>
              <a:t>tr</a:t>
            </a:r>
            <a:r>
              <a:rPr dirty="0" smtClean="0" sz="1200" spc="-44">
                <a:solidFill>
                  <a:srgbClr val="59C6A1"/>
                </a:solidFill>
                <a:latin typeface="Arial"/>
                <a:cs typeface="Arial"/>
              </a:rPr>
              <a:t>i</a:t>
            </a:r>
            <a:r>
              <a:rPr dirty="0" smtClean="0" sz="1200" spc="-44">
                <a:solidFill>
                  <a:srgbClr val="59C6A1"/>
                </a:solidFill>
                <a:latin typeface="Arial"/>
                <a:cs typeface="Arial"/>
              </a:rPr>
              <a:t>cks</a:t>
            </a:r>
            <a:endParaRPr sz="1200">
              <a:latin typeface="Arial"/>
              <a:cs typeface="Arial"/>
            </a:endParaRPr>
          </a:p>
          <a:p>
            <a:pPr marL="12700" marR="24096">
              <a:lnSpc>
                <a:spcPct val="95825"/>
              </a:lnSpc>
              <a:spcBef>
                <a:spcPts val="345"/>
              </a:spcBef>
            </a:pPr>
            <a:r>
              <a:rPr dirty="0" smtClean="0" sz="1100" spc="8">
                <a:solidFill>
                  <a:srgbClr val="59C6A1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8">
                <a:solidFill>
                  <a:srgbClr val="59C6A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8">
                <a:solidFill>
                  <a:srgbClr val="59C6A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8">
                <a:solidFill>
                  <a:srgbClr val="59C6A1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8">
                <a:solidFill>
                  <a:srgbClr val="59C6A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8">
                <a:solidFill>
                  <a:srgbClr val="59C6A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8">
                <a:solidFill>
                  <a:srgbClr val="59C6A1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8">
                <a:solidFill>
                  <a:srgbClr val="59C6A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">
                <a:solidFill>
                  <a:srgbClr val="59C6A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8">
                <a:solidFill>
                  <a:srgbClr val="59C6A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8">
                <a:solidFill>
                  <a:srgbClr val="59C6A1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8">
                <a:solidFill>
                  <a:srgbClr val="59C6A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">
                <a:solidFill>
                  <a:srgbClr val="59C6A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8">
                <a:solidFill>
                  <a:srgbClr val="59C6A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8">
                <a:solidFill>
                  <a:srgbClr val="59C6A1"/>
                </a:solidFill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  <a:p>
            <a:pPr marL="18796" marR="24096">
              <a:lnSpc>
                <a:spcPct val="95825"/>
              </a:lnSpc>
              <a:spcBef>
                <a:spcPts val="559"/>
              </a:spcBef>
            </a:pPr>
            <a:r>
              <a:rPr dirty="0" smtClean="0" sz="1100" spc="2">
                <a:solidFill>
                  <a:srgbClr val="59C6A1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">
                <a:solidFill>
                  <a:srgbClr val="59C6A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">
                <a:solidFill>
                  <a:srgbClr val="59C6A1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">
                <a:solidFill>
                  <a:srgbClr val="59C6A1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">
                <a:solidFill>
                  <a:srgbClr val="59C6A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">
                <a:solidFill>
                  <a:srgbClr val="59C6A1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2">
                <a:solidFill>
                  <a:srgbClr val="59C6A1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2">
                <a:solidFill>
                  <a:srgbClr val="59C6A1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">
                <a:solidFill>
                  <a:srgbClr val="59C6A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">
                <a:solidFill>
                  <a:srgbClr val="59C6A1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2">
                <a:solidFill>
                  <a:srgbClr val="59C6A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59C6A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">
                <a:solidFill>
                  <a:srgbClr val="59C6A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">
                <a:solidFill>
                  <a:srgbClr val="59C6A1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">
                <a:solidFill>
                  <a:srgbClr val="59C6A1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2">
                <a:solidFill>
                  <a:srgbClr val="59C6A1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">
                <a:solidFill>
                  <a:srgbClr val="59C6A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">
                <a:solidFill>
                  <a:srgbClr val="59C6A1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">
                <a:solidFill>
                  <a:srgbClr val="59C6A1"/>
                </a:solidFill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8652" y="5910679"/>
            <a:ext cx="2815134" cy="114300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700" spc="34">
                <a:solidFill>
                  <a:srgbClr val="7E8790"/>
                </a:solidFill>
                <a:latin typeface="Arial"/>
                <a:cs typeface="Arial"/>
              </a:rPr>
              <a:t>•</a:t>
            </a:r>
            <a:r>
              <a:rPr dirty="0" smtClean="0" sz="700" spc="34">
                <a:solidFill>
                  <a:srgbClr val="7E8790"/>
                </a:solidFill>
                <a:latin typeface="Arial"/>
                <a:cs typeface="Arial"/>
              </a:rPr>
              <a:t> 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T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a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k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e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a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w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a</a:t>
            </a:r>
            <a:r>
              <a:rPr dirty="0" smtClean="0" sz="700" spc="34">
                <a:solidFill>
                  <a:srgbClr val="525666"/>
                </a:solidFill>
                <a:latin typeface="Arial"/>
                <a:cs typeface="Arial"/>
              </a:rPr>
              <a:t>y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s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 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b</a:t>
            </a:r>
            <a:r>
              <a:rPr dirty="0" smtClean="0" sz="700" spc="34">
                <a:solidFill>
                  <a:srgbClr val="525666"/>
                </a:solidFill>
                <a:latin typeface="Arial"/>
                <a:cs typeface="Arial"/>
              </a:rPr>
              <a:t>y</a:t>
            </a:r>
            <a:r>
              <a:rPr dirty="0" smtClean="0" sz="700" spc="34">
                <a:solidFill>
                  <a:srgbClr val="525666"/>
                </a:solidFill>
                <a:latin typeface="Arial"/>
                <a:cs typeface="Arial"/>
              </a:rPr>
              <a:t> 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D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a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t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a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q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u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e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s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t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 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 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L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a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b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s</a:t>
            </a:r>
            <a:r>
              <a:rPr dirty="0" smtClean="0" sz="700" spc="34">
                <a:solidFill>
                  <a:srgbClr val="525666"/>
                </a:solidFill>
                <a:latin typeface="Arial"/>
                <a:cs typeface="Arial"/>
              </a:rPr>
              <a:t>,</a:t>
            </a:r>
            <a:r>
              <a:rPr dirty="0" smtClean="0" sz="700" spc="34">
                <a:solidFill>
                  <a:srgbClr val="525666"/>
                </a:solidFill>
                <a:latin typeface="Arial"/>
                <a:cs typeface="Arial"/>
              </a:rPr>
              <a:t> </a:t>
            </a:r>
            <a:r>
              <a:rPr dirty="0" smtClean="0" sz="700" spc="34">
                <a:solidFill>
                  <a:srgbClr val="525666"/>
                </a:solidFill>
                <a:latin typeface="Arial"/>
                <a:cs typeface="Arial"/>
              </a:rPr>
              <a:t> 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I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n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c.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 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 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-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 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A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l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l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 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r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i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g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h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t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s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 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r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e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s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e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r</a:t>
            </a:r>
            <a:r>
              <a:rPr dirty="0" smtClean="0" sz="700" spc="34">
                <a:solidFill>
                  <a:srgbClr val="525666"/>
                </a:solidFill>
                <a:latin typeface="Arial"/>
                <a:cs typeface="Arial"/>
              </a:rPr>
              <a:t>v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e</a:t>
            </a:r>
            <a:r>
              <a:rPr dirty="0" smtClean="0" sz="700" spc="34">
                <a:solidFill>
                  <a:srgbClr val="3B3F52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12540" y="5910679"/>
            <a:ext cx="239492" cy="114300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700" spc="5">
                <a:solidFill>
                  <a:srgbClr val="3B3F52"/>
                </a:solidFill>
                <a:latin typeface="Arial"/>
                <a:cs typeface="Arial"/>
              </a:rPr>
              <a:t>2</a:t>
            </a:r>
            <a:r>
              <a:rPr dirty="0" smtClean="0" sz="700" spc="5">
                <a:solidFill>
                  <a:srgbClr val="3B3F52"/>
                </a:solidFill>
                <a:latin typeface="Arial"/>
                <a:cs typeface="Arial"/>
              </a:rPr>
              <a:t>0</a:t>
            </a:r>
            <a:r>
              <a:rPr dirty="0" smtClean="0" sz="700" spc="5">
                <a:solidFill>
                  <a:srgbClr val="3B3F52"/>
                </a:solidFill>
                <a:latin typeface="Arial"/>
                <a:cs typeface="Arial"/>
              </a:rPr>
              <a:t>2</a:t>
            </a:r>
            <a:r>
              <a:rPr dirty="0" smtClean="0" sz="700" spc="5">
                <a:solidFill>
                  <a:srgbClr val="3B3F52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63828" y="979338"/>
            <a:ext cx="77343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-90">
                <a:solidFill>
                  <a:srgbClr val="4F5464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2700" y="978622"/>
            <a:ext cx="5337490" cy="713948"/>
          </a:xfrm>
          <a:prstGeom prst="rect">
            <a:avLst/>
          </a:prstGeom>
        </p:spPr>
        <p:txBody>
          <a:bodyPr wrap="square" lIns="0" tIns="7143" rIns="0" bIns="0" rtlCol="0">
            <a:noAutofit/>
          </a:bodyPr>
          <a:lstStyle/>
          <a:p>
            <a:pPr marL="12700" marR="21905">
              <a:lnSpc>
                <a:spcPts val="1125"/>
              </a:lnSpc>
            </a:pP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,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900" spc="27">
                <a:solidFill>
                  <a:srgbClr val="70707C"/>
                </a:solidFill>
                <a:latin typeface="Arial"/>
                <a:cs typeface="Arial"/>
              </a:rPr>
              <a:t>we</a:t>
            </a:r>
            <a:r>
              <a:rPr dirty="0" smtClean="0" sz="900" spc="27">
                <a:solidFill>
                  <a:srgbClr val="70707C"/>
                </a:solidFill>
                <a:latin typeface="Arial"/>
                <a:cs typeface="Arial"/>
              </a:rPr>
              <a:t> </a:t>
            </a:r>
            <a:r>
              <a:rPr dirty="0" smtClean="0" sz="1000" spc="27" i="1">
                <a:solidFill>
                  <a:srgbClr val="70707C"/>
                </a:solidFill>
                <a:latin typeface="Arial"/>
                <a:cs typeface="Arial"/>
              </a:rPr>
              <a:t>p</a:t>
            </a:r>
            <a:r>
              <a:rPr dirty="0" smtClean="0" sz="1000" spc="27" i="1">
                <a:solidFill>
                  <a:srgbClr val="70707C"/>
                </a:solidFill>
                <a:latin typeface="Arial"/>
                <a:cs typeface="Arial"/>
              </a:rPr>
              <a:t>r</a:t>
            </a:r>
            <a:r>
              <a:rPr dirty="0" smtClean="0" sz="1000" spc="27" i="1">
                <a:solidFill>
                  <a:srgbClr val="70707C"/>
                </a:solidFill>
                <a:latin typeface="Arial"/>
                <a:cs typeface="Arial"/>
              </a:rPr>
              <a:t>o</a:t>
            </a:r>
            <a:r>
              <a:rPr dirty="0" smtClean="0" sz="1000" spc="27" i="1">
                <a:solidFill>
                  <a:srgbClr val="70707C"/>
                </a:solidFill>
                <a:latin typeface="Arial"/>
                <a:cs typeface="Arial"/>
              </a:rPr>
              <a:t>g</a:t>
            </a:r>
            <a:r>
              <a:rPr dirty="0" smtClean="0" sz="1000" spc="27" i="1">
                <a:solidFill>
                  <a:srgbClr val="70707C"/>
                </a:solidFill>
                <a:latin typeface="Arial"/>
                <a:cs typeface="Arial"/>
              </a:rPr>
              <a:t>r</a:t>
            </a:r>
            <a:r>
              <a:rPr dirty="0" smtClean="0" sz="1000" spc="27" i="1">
                <a:solidFill>
                  <a:srgbClr val="70707C"/>
                </a:solidFill>
                <a:latin typeface="Arial"/>
                <a:cs typeface="Arial"/>
              </a:rPr>
              <a:t>a</a:t>
            </a:r>
            <a:r>
              <a:rPr dirty="0" smtClean="0" sz="1000" spc="27" i="1">
                <a:solidFill>
                  <a:srgbClr val="70707C"/>
                </a:solidFill>
                <a:latin typeface="Arial"/>
                <a:cs typeface="Arial"/>
              </a:rPr>
              <a:t>m</a:t>
            </a:r>
            <a:r>
              <a:rPr dirty="0" smtClean="0" sz="1000" spc="27" i="1">
                <a:solidFill>
                  <a:srgbClr val="70707C"/>
                </a:solidFill>
                <a:latin typeface="Arial"/>
                <a:cs typeface="Arial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.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,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2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endParaRPr sz="1000">
              <a:latin typeface="Times New Roman"/>
              <a:cs typeface="Times New Roman"/>
            </a:endParaRPr>
          </a:p>
          <a:p>
            <a:pPr marL="21843" marR="21905">
              <a:lnSpc>
                <a:spcPct val="95825"/>
              </a:lnSpc>
              <a:spcBef>
                <a:spcPts val="113"/>
              </a:spcBef>
            </a:pP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ll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1" b="1">
                <a:solidFill>
                  <a:srgbClr val="70707C"/>
                </a:solidFill>
                <a:latin typeface="Times New Roman"/>
                <a:cs typeface="Times New Roman"/>
              </a:rPr>
              <a:t>,</a:t>
            </a:r>
            <a:r>
              <a:rPr dirty="0" smtClean="0" sz="1000" spc="31" b="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 b="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1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1" b="1">
                <a:solidFill>
                  <a:srgbClr val="4F5464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1" b="1">
                <a:solidFill>
                  <a:srgbClr val="70707C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8795">
              <a:lnSpc>
                <a:spcPct val="95825"/>
              </a:lnSpc>
              <a:spcBef>
                <a:spcPts val="626"/>
              </a:spcBef>
            </a:pP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v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 b="1">
                <a:solidFill>
                  <a:srgbClr val="4F5464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5" b="1">
                <a:solidFill>
                  <a:srgbClr val="4F5464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5" b="1">
                <a:solidFill>
                  <a:srgbClr val="4F5464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5" b="1">
                <a:solidFill>
                  <a:srgbClr val="4F5464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5" b="1">
                <a:solidFill>
                  <a:srgbClr val="4F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5" b="1">
                <a:solidFill>
                  <a:srgbClr val="4F54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r.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x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35">
                <a:solidFill>
                  <a:srgbClr val="4F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5">
                <a:solidFill>
                  <a:srgbClr val="70707C"/>
                </a:solidFill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  <a:p>
            <a:pPr marL="18795" marR="21905">
              <a:lnSpc>
                <a:spcPct val="95825"/>
              </a:lnSpc>
              <a:spcBef>
                <a:spcPts val="170"/>
              </a:spcBef>
            </a:pPr>
            <a:r>
              <a:rPr dirty="0" smtClean="0" sz="1000" spc="10" b="1">
                <a:solidFill>
                  <a:srgbClr val="4F5464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0" b="1">
                <a:solidFill>
                  <a:srgbClr val="4F5464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10" b="1">
                <a:solidFill>
                  <a:srgbClr val="4F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0" b="1">
                <a:solidFill>
                  <a:srgbClr val="4F5464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10" b="1">
                <a:solidFill>
                  <a:srgbClr val="4F5464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10" b="1">
                <a:solidFill>
                  <a:srgbClr val="4F5464"/>
                </a:solidFill>
                <a:latin typeface="Times New Roman"/>
                <a:cs typeface="Times New Roman"/>
              </a:rPr>
              <a:t>t.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3827" y="1372530"/>
            <a:ext cx="77343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-90">
                <a:solidFill>
                  <a:srgbClr val="4F5464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3827" y="1784010"/>
            <a:ext cx="77343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-90">
                <a:solidFill>
                  <a:srgbClr val="4F5464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8795" y="1784010"/>
            <a:ext cx="2503567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q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22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1139" y="1784010"/>
            <a:ext cx="2411857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9" b="1">
                <a:solidFill>
                  <a:srgbClr val="4F5464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19" b="1">
                <a:solidFill>
                  <a:srgbClr val="4F5464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9" b="1">
                <a:solidFill>
                  <a:srgbClr val="4F5464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19" b="1">
                <a:solidFill>
                  <a:srgbClr val="4F54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9" b="1">
                <a:solidFill>
                  <a:srgbClr val="4F54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9" b="1">
                <a:solidFill>
                  <a:srgbClr val="4F5464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19" b="1">
                <a:solidFill>
                  <a:srgbClr val="4F5464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9" b="1">
                <a:solidFill>
                  <a:srgbClr val="4F5464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19" b="1">
                <a:solidFill>
                  <a:srgbClr val="4F5464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19" b="1">
                <a:solidFill>
                  <a:srgbClr val="4F54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9" b="1">
                <a:solidFill>
                  <a:srgbClr val="4F5464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19" b="1">
                <a:solidFill>
                  <a:srgbClr val="4F5464"/>
                </a:solidFill>
                <a:latin typeface="Times New Roman"/>
                <a:cs typeface="Times New Roman"/>
              </a:rPr>
              <a:t>t.</a:t>
            </a:r>
            <a:r>
              <a:rPr dirty="0" smtClean="0" sz="1000" spc="19" b="1">
                <a:solidFill>
                  <a:srgbClr val="4F54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9" b="1">
                <a:solidFill>
                  <a:srgbClr val="4F54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9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8795" y="1991274"/>
            <a:ext cx="5246928" cy="323088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x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43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  <a:p>
            <a:pPr marL="15747" marR="19050">
              <a:lnSpc>
                <a:spcPct val="95825"/>
              </a:lnSpc>
              <a:spcBef>
                <a:spcPts val="139"/>
              </a:spcBef>
            </a:pP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w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6">
                <a:solidFill>
                  <a:srgbClr val="70707C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7795" y="2965737"/>
            <a:ext cx="3138424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1400">
                <a:solidFill>
                  <a:srgbClr val="4F5464"/>
                </a:solidFill>
                <a:latin typeface="Times New Roman"/>
                <a:cs typeface="Times New Roman"/>
              </a:rPr>
              <a:t>•</a:t>
            </a:r>
            <a:r>
              <a:rPr dirty="0" smtClean="0" sz="800" spc="545">
                <a:solidFill>
                  <a:srgbClr val="4F5464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02">
                <a:solidFill>
                  <a:srgbClr val="4F5464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4">
                <a:solidFill>
                  <a:srgbClr val="4F5464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-66">
                <a:solidFill>
                  <a:srgbClr val="4F5464"/>
                </a:solidFill>
                <a:latin typeface="Times New Roman"/>
                <a:cs typeface="Times New Roman"/>
              </a:rPr>
              <a:t>k</a:t>
            </a:r>
            <a:r>
              <a:rPr dirty="0" smtClean="0" sz="800" spc="4">
                <a:solidFill>
                  <a:srgbClr val="4F5464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28">
                <a:solidFill>
                  <a:srgbClr val="4F5464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-26">
                <a:solidFill>
                  <a:srgbClr val="4F5464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28">
                <a:solidFill>
                  <a:srgbClr val="4F5464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">
                <a:solidFill>
                  <a:srgbClr val="70707C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-40">
                <a:solidFill>
                  <a:srgbClr val="4F5464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0">
                <a:solidFill>
                  <a:srgbClr val="4F5464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44">
                <a:solidFill>
                  <a:srgbClr val="4F5464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68">
                <a:solidFill>
                  <a:srgbClr val="4F5464"/>
                </a:solidFill>
                <a:latin typeface="Times New Roman"/>
                <a:cs typeface="Times New Roman"/>
              </a:rPr>
              <a:t>b</a:t>
            </a:r>
            <a:r>
              <a:rPr dirty="0" smtClean="0" sz="800" spc="-59">
                <a:solidFill>
                  <a:srgbClr val="70707C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-29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3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71">
                <a:solidFill>
                  <a:srgbClr val="4F5464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53">
                <a:solidFill>
                  <a:srgbClr val="4F5464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67">
                <a:solidFill>
                  <a:srgbClr val="4F5464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53">
                <a:solidFill>
                  <a:srgbClr val="4F5464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">
                <a:solidFill>
                  <a:srgbClr val="4F5464"/>
                </a:solidFill>
                <a:latin typeface="Times New Roman"/>
                <a:cs typeface="Times New Roman"/>
              </a:rPr>
              <a:t>q</a:t>
            </a:r>
            <a:r>
              <a:rPr dirty="0" smtClean="0" sz="800" spc="-17">
                <a:solidFill>
                  <a:srgbClr val="4F5464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53">
                <a:solidFill>
                  <a:srgbClr val="70707C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-23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47">
                <a:solidFill>
                  <a:srgbClr val="4F5464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0">
                <a:solidFill>
                  <a:srgbClr val="4F5464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9">
                <a:solidFill>
                  <a:srgbClr val="4F5464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75">
                <a:solidFill>
                  <a:srgbClr val="4F5464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28">
                <a:solidFill>
                  <a:srgbClr val="4F5464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">
                <a:solidFill>
                  <a:srgbClr val="4F5464"/>
                </a:solidFill>
                <a:latin typeface="Times New Roman"/>
                <a:cs typeface="Times New Roman"/>
              </a:rPr>
              <a:t>b</a:t>
            </a:r>
            <a:r>
              <a:rPr dirty="0" smtClean="0" sz="800" spc="-23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-77">
                <a:solidFill>
                  <a:srgbClr val="70707C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9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70">
                <a:solidFill>
                  <a:srgbClr val="4F5464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5">
                <a:solidFill>
                  <a:srgbClr val="4F5464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-33">
                <a:solidFill>
                  <a:srgbClr val="4F5464"/>
                </a:solidFill>
                <a:latin typeface="Times New Roman"/>
                <a:cs typeface="Times New Roman"/>
              </a:rPr>
              <a:t>c.</a:t>
            </a:r>
            <a:r>
              <a:rPr dirty="0" smtClean="0" sz="800" spc="0">
                <a:solidFill>
                  <a:srgbClr val="4F5464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25">
                <a:solidFill>
                  <a:srgbClr val="4F5464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2">
                <a:solidFill>
                  <a:srgbClr val="4F5464"/>
                </a:solidFill>
                <a:latin typeface="Times New Roman"/>
                <a:cs typeface="Times New Roman"/>
              </a:rPr>
              <a:t>-</a:t>
            </a:r>
            <a:r>
              <a:rPr dirty="0" smtClean="0" sz="800" spc="-3">
                <a:solidFill>
                  <a:srgbClr val="4F5464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-50">
                <a:solidFill>
                  <a:srgbClr val="4F5464"/>
                </a:solidFill>
                <a:latin typeface="Times New Roman"/>
                <a:cs typeface="Times New Roman"/>
              </a:rPr>
              <a:t>ll</a:t>
            </a:r>
            <a:r>
              <a:rPr dirty="0" smtClean="0" sz="800" spc="0">
                <a:solidFill>
                  <a:srgbClr val="4F5464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69">
                <a:solidFill>
                  <a:srgbClr val="4F5464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26">
                <a:solidFill>
                  <a:srgbClr val="4F5464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-55">
                <a:solidFill>
                  <a:srgbClr val="4F5464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-17">
                <a:solidFill>
                  <a:srgbClr val="4F5464"/>
                </a:solidFill>
                <a:latin typeface="Times New Roman"/>
                <a:cs typeface="Times New Roman"/>
              </a:rPr>
              <a:t>g</a:t>
            </a:r>
            <a:r>
              <a:rPr dirty="0" smtClean="0" sz="800" spc="5">
                <a:solidFill>
                  <a:srgbClr val="4F5464"/>
                </a:solidFill>
                <a:latin typeface="Times New Roman"/>
                <a:cs typeface="Times New Roman"/>
              </a:rPr>
              <a:t>h</a:t>
            </a:r>
            <a:r>
              <a:rPr dirty="0" smtClean="0" sz="800" spc="91">
                <a:solidFill>
                  <a:srgbClr val="4F5464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-40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0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44">
                <a:solidFill>
                  <a:srgbClr val="70707C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0">
                <a:solidFill>
                  <a:srgbClr val="4F5464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-17">
                <a:solidFill>
                  <a:srgbClr val="4F5464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-11">
                <a:solidFill>
                  <a:srgbClr val="70707C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-17">
                <a:solidFill>
                  <a:srgbClr val="4F5464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-10">
                <a:solidFill>
                  <a:srgbClr val="4F5464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-17">
                <a:solidFill>
                  <a:srgbClr val="70707C"/>
                </a:solidFill>
                <a:latin typeface="Times New Roman"/>
                <a:cs typeface="Times New Roman"/>
              </a:rPr>
              <a:t>v</a:t>
            </a:r>
            <a:r>
              <a:rPr dirty="0" smtClean="0" sz="800" spc="-17">
                <a:solidFill>
                  <a:srgbClr val="4F5464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-7">
                <a:solidFill>
                  <a:srgbClr val="4F5464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-3">
                <a:solidFill>
                  <a:srgbClr val="4F5464"/>
                </a:solidFill>
                <a:latin typeface="Times New Roman"/>
                <a:cs typeface="Times New Roman"/>
              </a:rPr>
              <a:t>    </a:t>
            </a:r>
            <a:r>
              <a:rPr dirty="0" smtClean="0" sz="800" spc="180">
                <a:solidFill>
                  <a:srgbClr val="4F5464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9">
                <a:solidFill>
                  <a:srgbClr val="4F5464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-9">
                <a:solidFill>
                  <a:srgbClr val="4F5464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-9">
                <a:solidFill>
                  <a:srgbClr val="4F5464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0">
                <a:solidFill>
                  <a:srgbClr val="4F5464"/>
                </a:solidFill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0" y="0"/>
            <a:ext cx="7556500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907796" y="927135"/>
            <a:ext cx="2819397" cy="524565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262635">
              <a:lnSpc>
                <a:spcPts val="2450"/>
              </a:lnSpc>
            </a:pPr>
            <a:r>
              <a:rPr dirty="0" smtClean="0" sz="2300" spc="-49" b="1">
                <a:solidFill>
                  <a:srgbClr val="525464"/>
                </a:solidFill>
                <a:latin typeface="Arial"/>
                <a:cs typeface="Arial"/>
              </a:rPr>
              <a:t>V</a:t>
            </a:r>
            <a:r>
              <a:rPr dirty="0" smtClean="0" sz="2300" spc="-49" b="1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2300" spc="-49" b="1">
                <a:solidFill>
                  <a:srgbClr val="525464"/>
                </a:solidFill>
                <a:latin typeface="Arial"/>
                <a:cs typeface="Arial"/>
              </a:rPr>
              <a:t>r</a:t>
            </a:r>
            <a:r>
              <a:rPr dirty="0" smtClean="0" sz="2300" spc="-49" b="1">
                <a:solidFill>
                  <a:srgbClr val="525464"/>
                </a:solidFill>
                <a:latin typeface="Arial"/>
                <a:cs typeface="Arial"/>
              </a:rPr>
              <a:t>i</a:t>
            </a:r>
            <a:r>
              <a:rPr dirty="0" smtClean="0" sz="2300" spc="-49" b="1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2300" spc="-49" b="1">
                <a:solidFill>
                  <a:srgbClr val="525464"/>
                </a:solidFill>
                <a:latin typeface="Arial"/>
                <a:cs typeface="Arial"/>
              </a:rPr>
              <a:t>b</a:t>
            </a:r>
            <a:r>
              <a:rPr dirty="0" smtClean="0" sz="2300" spc="-49" b="1">
                <a:solidFill>
                  <a:srgbClr val="525464"/>
                </a:solidFill>
                <a:latin typeface="Arial"/>
                <a:cs typeface="Arial"/>
              </a:rPr>
              <a:t>l</a:t>
            </a:r>
            <a:r>
              <a:rPr dirty="0" smtClean="0" sz="2300" spc="-49" b="1">
                <a:solidFill>
                  <a:srgbClr val="525464"/>
                </a:solidFill>
                <a:latin typeface="Arial"/>
                <a:cs typeface="Arial"/>
              </a:rPr>
              <a:t>e</a:t>
            </a:r>
            <a:r>
              <a:rPr dirty="0" smtClean="0" sz="2300" spc="-49" b="1">
                <a:solidFill>
                  <a:srgbClr val="525464"/>
                </a:solidFill>
                <a:latin typeface="Arial"/>
                <a:cs typeface="Arial"/>
              </a:rPr>
              <a:t>s</a:t>
            </a:r>
            <a:r>
              <a:rPr dirty="0" smtClean="0" sz="2300" spc="-49" b="1">
                <a:solidFill>
                  <a:srgbClr val="525464"/>
                </a:solidFill>
                <a:latin typeface="Arial"/>
                <a:cs typeface="Arial"/>
              </a:rPr>
              <a:t> </a:t>
            </a:r>
            <a:r>
              <a:rPr dirty="0" smtClean="0" sz="2300" spc="-49" b="1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2300" spc="-49" b="1">
                <a:solidFill>
                  <a:srgbClr val="525464"/>
                </a:solidFill>
                <a:latin typeface="Arial"/>
                <a:cs typeface="Arial"/>
              </a:rPr>
              <a:t>n</a:t>
            </a:r>
            <a:r>
              <a:rPr dirty="0" smtClean="0" sz="2300" spc="-49" b="1">
                <a:solidFill>
                  <a:srgbClr val="525464"/>
                </a:solidFill>
                <a:latin typeface="Arial"/>
                <a:cs typeface="Arial"/>
              </a:rPr>
              <a:t>d</a:t>
            </a:r>
            <a:r>
              <a:rPr dirty="0" smtClean="0" sz="2300" spc="-49" b="1">
                <a:solidFill>
                  <a:srgbClr val="525464"/>
                </a:solidFill>
                <a:latin typeface="Arial"/>
                <a:cs typeface="Arial"/>
              </a:rPr>
              <a:t> </a:t>
            </a:r>
            <a:r>
              <a:rPr dirty="0" smtClean="0" sz="2300" spc="-49" b="1">
                <a:solidFill>
                  <a:srgbClr val="525464"/>
                </a:solidFill>
                <a:latin typeface="Arial"/>
                <a:cs typeface="Arial"/>
              </a:rPr>
              <a:t>D</a:t>
            </a:r>
            <a:r>
              <a:rPr dirty="0" smtClean="0" sz="2300" spc="-49" b="1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2300" spc="-49" b="1">
                <a:solidFill>
                  <a:srgbClr val="525464"/>
                </a:solidFill>
                <a:latin typeface="Arial"/>
                <a:cs typeface="Arial"/>
              </a:rPr>
              <a:t>t</a:t>
            </a:r>
            <a:r>
              <a:rPr dirty="0" smtClean="0" sz="2300" spc="-49" b="1">
                <a:solidFill>
                  <a:srgbClr val="525464"/>
                </a:solidFill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  <a:p>
            <a:pPr marL="12700" marR="43814">
              <a:lnSpc>
                <a:spcPct val="95825"/>
              </a:lnSpc>
              <a:spcBef>
                <a:spcPts val="441"/>
              </a:spcBef>
            </a:pP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b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y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D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t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q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u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t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L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b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676975"/>
                </a:solidFill>
                <a:latin typeface="Arial"/>
                <a:cs typeface="Arial"/>
              </a:rPr>
              <a:t>,</a:t>
            </a:r>
            <a:r>
              <a:rPr dirty="0" smtClean="0" sz="900" spc="-3">
                <a:solidFill>
                  <a:srgbClr val="676975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676975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I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n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c.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-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l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l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676975"/>
                </a:solidFill>
                <a:latin typeface="Arial"/>
                <a:cs typeface="Arial"/>
              </a:rPr>
              <a:t>r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i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g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h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t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r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676975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r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v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d</a:t>
            </a:r>
            <a:r>
              <a:rPr dirty="0" smtClean="0" sz="900" spc="-3">
                <a:solidFill>
                  <a:srgbClr val="797B83"/>
                </a:solidFill>
                <a:latin typeface="Arial"/>
                <a:cs typeface="Arial"/>
              </a:rPr>
              <a:t>©</a:t>
            </a:r>
            <a:r>
              <a:rPr dirty="0" smtClean="0" sz="900" spc="-3">
                <a:solidFill>
                  <a:srgbClr val="797B83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2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0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2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57676" y="927135"/>
            <a:ext cx="900472" cy="31750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dirty="0" smtClean="0" sz="2300" spc="-144" b="1">
                <a:solidFill>
                  <a:srgbClr val="525464"/>
                </a:solidFill>
                <a:latin typeface="Arial"/>
                <a:cs typeface="Arial"/>
              </a:rPr>
              <a:t>T</a:t>
            </a:r>
            <a:r>
              <a:rPr dirty="0" smtClean="0" sz="2300" spc="-144" b="1">
                <a:solidFill>
                  <a:srgbClr val="525464"/>
                </a:solidFill>
                <a:latin typeface="Arial"/>
                <a:cs typeface="Arial"/>
              </a:rPr>
              <a:t>y</a:t>
            </a:r>
            <a:r>
              <a:rPr dirty="0" smtClean="0" sz="2300" spc="-144" b="1">
                <a:solidFill>
                  <a:srgbClr val="525464"/>
                </a:solidFill>
                <a:latin typeface="Arial"/>
                <a:cs typeface="Arial"/>
              </a:rPr>
              <a:t>p</a:t>
            </a:r>
            <a:r>
              <a:rPr dirty="0" smtClean="0" sz="2300" spc="-144" b="1">
                <a:solidFill>
                  <a:srgbClr val="525464"/>
                </a:solidFill>
                <a:latin typeface="Arial"/>
                <a:cs typeface="Arial"/>
              </a:rPr>
              <a:t>e</a:t>
            </a:r>
            <a:r>
              <a:rPr dirty="0" smtClean="0" sz="2300" spc="-144" b="1">
                <a:solidFill>
                  <a:srgbClr val="525464"/>
                </a:solidFill>
                <a:latin typeface="Arial"/>
                <a:cs typeface="Arial"/>
              </a:rPr>
              <a:t>s</a:t>
            </a:r>
            <a:r>
              <a:rPr dirty="0" smtClean="0" sz="2300" spc="-144" b="1">
                <a:solidFill>
                  <a:srgbClr val="525464"/>
                </a:solidFill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87316" y="927135"/>
            <a:ext cx="1519125" cy="31750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dirty="0" smtClean="0" sz="2300" spc="-80" b="1">
                <a:solidFill>
                  <a:srgbClr val="525464"/>
                </a:solidFill>
                <a:latin typeface="Arial"/>
                <a:cs typeface="Arial"/>
              </a:rPr>
              <a:t>T</a:t>
            </a:r>
            <a:r>
              <a:rPr dirty="0" smtClean="0" sz="2300" spc="-80" b="1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2300" spc="-80" b="1">
                <a:solidFill>
                  <a:srgbClr val="525464"/>
                </a:solidFill>
                <a:latin typeface="Arial"/>
                <a:cs typeface="Arial"/>
              </a:rPr>
              <a:t>k</a:t>
            </a:r>
            <a:r>
              <a:rPr dirty="0" smtClean="0" sz="2300" spc="-80" b="1">
                <a:solidFill>
                  <a:srgbClr val="525464"/>
                </a:solidFill>
                <a:latin typeface="Arial"/>
                <a:cs typeface="Arial"/>
              </a:rPr>
              <a:t>e</a:t>
            </a:r>
            <a:r>
              <a:rPr dirty="0" smtClean="0" sz="2300" spc="-80" b="1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2300" spc="-80" b="1">
                <a:solidFill>
                  <a:srgbClr val="525464"/>
                </a:solidFill>
                <a:latin typeface="Arial"/>
                <a:cs typeface="Arial"/>
              </a:rPr>
              <a:t>w</a:t>
            </a:r>
            <a:r>
              <a:rPr dirty="0" smtClean="0" sz="2300" spc="-80" b="1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2300" spc="-80" b="1">
                <a:solidFill>
                  <a:srgbClr val="525464"/>
                </a:solidFill>
                <a:latin typeface="Arial"/>
                <a:cs typeface="Arial"/>
              </a:rPr>
              <a:t>y</a:t>
            </a:r>
            <a:r>
              <a:rPr dirty="0" smtClean="0" sz="2300" spc="-80" b="1">
                <a:solidFill>
                  <a:srgbClr val="525464"/>
                </a:solidFill>
                <a:latin typeface="Arial"/>
                <a:cs typeface="Arial"/>
              </a:rPr>
              <a:t>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35700" y="947717"/>
            <a:ext cx="222587" cy="292100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dirty="0" smtClean="0" sz="2100" spc="69" b="1">
                <a:solidFill>
                  <a:srgbClr val="525464"/>
                </a:solidFill>
                <a:latin typeface="Arial"/>
                <a:cs typeface="Arial"/>
              </a:rPr>
              <a:t>e</a:t>
            </a:r>
            <a:endParaRPr sz="2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7796" y="1747079"/>
            <a:ext cx="618952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dirty="0" smtClean="0" sz="1500" spc="-77" b="1">
                <a:solidFill>
                  <a:srgbClr val="525464"/>
                </a:solidFill>
                <a:latin typeface="Arial"/>
                <a:cs typeface="Arial"/>
              </a:rPr>
              <a:t>S</a:t>
            </a:r>
            <a:r>
              <a:rPr dirty="0" smtClean="0" sz="1500" spc="-77" b="1">
                <a:solidFill>
                  <a:srgbClr val="525464"/>
                </a:solidFill>
                <a:latin typeface="Arial"/>
                <a:cs typeface="Arial"/>
              </a:rPr>
              <a:t>y</a:t>
            </a:r>
            <a:r>
              <a:rPr dirty="0" smtClean="0" sz="1500" spc="-77" b="1">
                <a:solidFill>
                  <a:srgbClr val="525464"/>
                </a:solidFill>
                <a:latin typeface="Arial"/>
                <a:cs typeface="Arial"/>
              </a:rPr>
              <a:t>n</a:t>
            </a:r>
            <a:r>
              <a:rPr dirty="0" smtClean="0" sz="1500" spc="-77" b="1">
                <a:solidFill>
                  <a:srgbClr val="525464"/>
                </a:solidFill>
                <a:latin typeface="Arial"/>
                <a:cs typeface="Arial"/>
              </a:rPr>
              <a:t>t</a:t>
            </a:r>
            <a:r>
              <a:rPr dirty="0" smtClean="0" sz="1500" spc="-77" b="1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1500" spc="-77" b="1">
                <a:solidFill>
                  <a:srgbClr val="52546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7732" y="2136503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5254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85748" y="2136503"/>
            <a:ext cx="1577219" cy="386258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797B83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">
                <a:solidFill>
                  <a:srgbClr val="797B83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">
                <a:solidFill>
                  <a:srgbClr val="797B83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797B83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">
                <a:solidFill>
                  <a:srgbClr val="797B83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10236" marR="20955">
              <a:lnSpc>
                <a:spcPct val="95825"/>
              </a:lnSpc>
              <a:spcBef>
                <a:spcPts val="753"/>
              </a:spcBef>
            </a:pPr>
            <a:r>
              <a:rPr dirty="0" smtClean="0" sz="800" spc="91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-95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166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47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 b="1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600" spc="0" b="1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600" spc="13" b="1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9" b="1">
                <a:solidFill>
                  <a:srgbClr val="56B895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89380" y="2627409"/>
            <a:ext cx="986758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51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51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51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51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51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51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51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51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127" b="1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600" spc="127" b="1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600" spc="127" b="1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51" b="1">
                <a:solidFill>
                  <a:srgbClr val="56B895"/>
                </a:solidFill>
                <a:latin typeface="Times New Roman"/>
                <a:cs typeface="Times New Roman"/>
              </a:rPr>
              <a:t>4</a:t>
            </a:r>
            <a:r>
              <a:rPr dirty="0" smtClean="0" sz="800" spc="51" b="1">
                <a:solidFill>
                  <a:srgbClr val="56B895"/>
                </a:solidFill>
                <a:latin typeface="Times New Roman"/>
                <a:cs typeface="Times New Roman"/>
              </a:rPr>
              <a:t>3</a:t>
            </a:r>
            <a:r>
              <a:rPr dirty="0" smtClean="0" sz="800" spc="51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51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127">
                <a:solidFill>
                  <a:srgbClr val="56B895"/>
                </a:solidFill>
                <a:latin typeface="Arial"/>
                <a:cs typeface="Arial"/>
              </a:rPr>
              <a:t>+</a:t>
            </a:r>
            <a:r>
              <a:rPr dirty="0" smtClean="0" sz="700" spc="127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127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127" b="1">
                <a:solidFill>
                  <a:srgbClr val="56B895"/>
                </a:solidFill>
                <a:latin typeface="Arial"/>
                <a:cs typeface="Arial"/>
              </a:rPr>
              <a:t>2</a:t>
            </a:r>
            <a:r>
              <a:rPr dirty="0" smtClean="0" sz="700" spc="127" b="1">
                <a:solidFill>
                  <a:srgbClr val="56B895"/>
                </a:solidFill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6332" y="2852961"/>
            <a:ext cx="870640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30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36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25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25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25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36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25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47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245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 b="1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600" spc="0" b="1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600" spc="110" b="1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4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57732" y="3136247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5254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2700" y="3136247"/>
            <a:ext cx="2278212" cy="380729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">
                <a:solidFill>
                  <a:srgbClr val="52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52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6">
                <a:solidFill>
                  <a:srgbClr val="797B83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797B83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797B83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6">
                <a:solidFill>
                  <a:srgbClr val="52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6">
                <a:solidFill>
                  <a:srgbClr val="797B83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6">
                <a:solidFill>
                  <a:srgbClr val="797B83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13284" marR="20954">
              <a:lnSpc>
                <a:spcPct val="95825"/>
              </a:lnSpc>
              <a:spcBef>
                <a:spcPts val="820"/>
              </a:spcBef>
            </a:pPr>
            <a:r>
              <a:rPr dirty="0" smtClean="0" sz="500" spc="0" b="1">
                <a:solidFill>
                  <a:srgbClr val="56B895"/>
                </a:solidFill>
                <a:latin typeface="Times New Roman"/>
                <a:cs typeface="Times New Roman"/>
              </a:rPr>
              <a:t>X</a:t>
            </a:r>
            <a:r>
              <a:rPr dirty="0" smtClean="0" sz="500" spc="0" b="1">
                <a:solidFill>
                  <a:srgbClr val="56B895"/>
                </a:solidFill>
                <a:latin typeface="Times New Roman"/>
                <a:cs typeface="Times New Roman"/>
              </a:rPr>
              <a:t>   </a:t>
            </a:r>
            <a:r>
              <a:rPr dirty="0" smtClean="0" sz="500" spc="2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43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8" b="1">
                <a:solidFill>
                  <a:srgbClr val="56B895"/>
                </a:solidFill>
                <a:latin typeface="Times New Roman"/>
                <a:cs typeface="Times New Roman"/>
              </a:rPr>
              <a:t>3</a:t>
            </a:r>
            <a:r>
              <a:rPr dirty="0" smtClean="0" sz="700" spc="97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83284" y="3621057"/>
            <a:ext cx="2173160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x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4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9">
                <a:solidFill>
                  <a:srgbClr val="56B895"/>
                </a:solidFill>
                <a:latin typeface="Arial"/>
                <a:cs typeface="Arial"/>
              </a:rPr>
              <a:t>+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83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-14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700" spc="0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7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700" spc="12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56B895"/>
                </a:solidFill>
                <a:latin typeface="Arial"/>
                <a:cs typeface="Arial"/>
              </a:rPr>
              <a:t>#</a:t>
            </a:r>
            <a:r>
              <a:rPr dirty="0" smtClean="0" sz="600" spc="0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600" spc="10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141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h</a:t>
            </a:r>
            <a:r>
              <a:rPr dirty="0" smtClean="0" sz="800" spc="211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61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8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62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61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41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h</a:t>
            </a:r>
            <a:r>
              <a:rPr dirty="0" smtClean="0" sz="800" spc="66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8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46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-13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-208" b="1">
                <a:solidFill>
                  <a:srgbClr val="56B895"/>
                </a:solidFill>
                <a:latin typeface="Times New Roman"/>
                <a:cs typeface="Times New Roman"/>
              </a:rPr>
              <a:t>m</a:t>
            </a:r>
            <a:r>
              <a:rPr dirty="0" smtClean="0" sz="800" spc="41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8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21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23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15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76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x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41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-77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700" spc="-36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700" spc="3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x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4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+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66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8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700" spc="72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7732" y="3901295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5254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5748" y="3901295"/>
            <a:ext cx="1947164" cy="386258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 marR="15240">
              <a:lnSpc>
                <a:spcPts val="1225"/>
              </a:lnSpc>
            </a:pP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2">
                <a:solidFill>
                  <a:srgbClr val="797B83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">
                <a:solidFill>
                  <a:srgbClr val="797B83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16331">
              <a:lnSpc>
                <a:spcPct val="95825"/>
              </a:lnSpc>
              <a:spcBef>
                <a:spcPts val="753"/>
              </a:spcBef>
            </a:pPr>
            <a:r>
              <a:rPr dirty="0" smtClean="0" sz="800" spc="-17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66" b="1">
                <a:solidFill>
                  <a:srgbClr val="56B895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128" b="1">
                <a:solidFill>
                  <a:srgbClr val="56B895"/>
                </a:solidFill>
                <a:latin typeface="Times New Roman"/>
                <a:cs typeface="Times New Roman"/>
              </a:rPr>
              <a:t>4</a:t>
            </a:r>
            <a:r>
              <a:rPr dirty="0" smtClean="0" sz="800" spc="87" b="1">
                <a:solidFill>
                  <a:srgbClr val="56B895"/>
                </a:solidFill>
                <a:latin typeface="Times New Roman"/>
                <a:cs typeface="Times New Roman"/>
              </a:rPr>
              <a:t>.</a:t>
            </a:r>
            <a:r>
              <a:rPr dirty="0" smtClean="0" sz="800" spc="81" b="1">
                <a:solidFill>
                  <a:srgbClr val="56B895"/>
                </a:solidFill>
                <a:latin typeface="Times New Roman"/>
                <a:cs typeface="Times New Roman"/>
              </a:rPr>
              <a:t>9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9</a:t>
            </a:r>
            <a:r>
              <a:rPr dirty="0" smtClean="0" sz="800" spc="54" b="1">
                <a:solidFill>
                  <a:srgbClr val="56B895"/>
                </a:solidFill>
                <a:latin typeface="Times New Roman"/>
                <a:cs typeface="Times New Roman"/>
              </a:rPr>
              <a:t>)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7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56B895"/>
                </a:solidFill>
                <a:latin typeface="Arial"/>
                <a:cs typeface="Arial"/>
              </a:rPr>
              <a:t>#</a:t>
            </a:r>
            <a:r>
              <a:rPr dirty="0" smtClean="0" sz="600" spc="0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600" spc="10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141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h</a:t>
            </a:r>
            <a:r>
              <a:rPr dirty="0" smtClean="0" sz="800" spc="66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3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166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129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47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186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211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176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8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b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86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75" b="1">
                <a:solidFill>
                  <a:srgbClr val="56B895"/>
                </a:solidFill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7732" y="4443839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5254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2700" y="4443839"/>
            <a:ext cx="2384892" cy="38321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q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797B83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797B83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6">
                <a:solidFill>
                  <a:srgbClr val="797B83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16331" marR="20954">
              <a:lnSpc>
                <a:spcPct val="95825"/>
              </a:lnSpc>
              <a:spcBef>
                <a:spcPts val="729"/>
              </a:spcBef>
            </a:pPr>
            <a:r>
              <a:rPr dirty="0" smtClean="0" sz="800" spc="-38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81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-208" b="1">
                <a:solidFill>
                  <a:srgbClr val="56B895"/>
                </a:solidFill>
                <a:latin typeface="Times New Roman"/>
                <a:cs typeface="Times New Roman"/>
              </a:rPr>
              <a:t>m</a:t>
            </a:r>
            <a:r>
              <a:rPr dirty="0" smtClean="0" sz="800" spc="41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8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-97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700" spc="-46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700" spc="62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129" b="1">
                <a:solidFill>
                  <a:srgbClr val="56B895"/>
                </a:solidFill>
                <a:latin typeface="Times New Roman"/>
                <a:cs typeface="Times New Roman"/>
              </a:rPr>
              <a:t>"</a:t>
            </a:r>
            <a:r>
              <a:rPr dirty="0" smtClean="0" sz="800" spc="-123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186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96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-48" b="1">
                <a:solidFill>
                  <a:srgbClr val="56B895"/>
                </a:solidFill>
                <a:latin typeface="Times New Roman"/>
                <a:cs typeface="Times New Roman"/>
              </a:rPr>
              <a:t>h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8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3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156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70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186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120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-97" b="1">
                <a:solidFill>
                  <a:srgbClr val="56B895"/>
                </a:solidFill>
                <a:latin typeface="Times New Roman"/>
                <a:cs typeface="Times New Roman"/>
              </a:rPr>
              <a:t>"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6332" y="4928649"/>
            <a:ext cx="977368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45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45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45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45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45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45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45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45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45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45" b="1">
                <a:solidFill>
                  <a:srgbClr val="56B895"/>
                </a:solidFill>
                <a:latin typeface="Times New Roman"/>
                <a:cs typeface="Times New Roman"/>
              </a:rPr>
              <a:t>g</a:t>
            </a:r>
            <a:r>
              <a:rPr dirty="0" smtClean="0" sz="800" spc="45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45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62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700" spc="62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62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45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45" b="1">
                <a:solidFill>
                  <a:srgbClr val="56B895"/>
                </a:solidFill>
                <a:latin typeface="Times New Roman"/>
                <a:cs typeface="Times New Roman"/>
              </a:rPr>
              <a:t>3</a:t>
            </a:r>
            <a:r>
              <a:rPr dirty="0" smtClean="0" sz="800" spc="45" b="1">
                <a:solidFill>
                  <a:srgbClr val="56B895"/>
                </a:solidFill>
                <a:latin typeface="Times New Roman"/>
                <a:cs typeface="Times New Roman"/>
              </a:rPr>
              <a:t>.</a:t>
            </a:r>
            <a:r>
              <a:rPr dirty="0" smtClean="0" sz="800" spc="45" b="1">
                <a:solidFill>
                  <a:srgbClr val="56B895"/>
                </a:solidFill>
                <a:latin typeface="Times New Roman"/>
                <a:cs typeface="Times New Roman"/>
              </a:rPr>
              <a:t>5</a:t>
            </a:r>
            <a:r>
              <a:rPr dirty="0" smtClean="0" sz="800" spc="45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7732" y="5211935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5254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2700" y="5211935"/>
            <a:ext cx="2058756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52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52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0">
                <a:solidFill>
                  <a:srgbClr val="525464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52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">
                <a:solidFill>
                  <a:srgbClr val="52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0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">
                <a:solidFill>
                  <a:srgbClr val="797B83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6332" y="5471193"/>
            <a:ext cx="495784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82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8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82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82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82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82" b="1">
                <a:solidFill>
                  <a:srgbClr val="56B895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82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82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82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6684" y="5471193"/>
            <a:ext cx="346955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700" spc="62">
                <a:solidFill>
                  <a:srgbClr val="56B895"/>
                </a:solidFill>
                <a:latin typeface="Arial"/>
                <a:cs typeface="Arial"/>
              </a:rPr>
              <a:t>+</a:t>
            </a:r>
            <a:r>
              <a:rPr dirty="0" smtClean="0" sz="700" spc="62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62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56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56" b="1">
                <a:solidFill>
                  <a:srgbClr val="56B895"/>
                </a:solidFill>
                <a:latin typeface="Times New Roman"/>
                <a:cs typeface="Times New Roman"/>
              </a:rPr>
              <a:t>b</a:t>
            </a:r>
            <a:r>
              <a:rPr dirty="0" smtClean="0" sz="800" spc="56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56" b="1">
                <a:solidFill>
                  <a:srgbClr val="56B895"/>
                </a:solidFill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1588" y="5471193"/>
            <a:ext cx="712144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600" spc="0">
                <a:solidFill>
                  <a:srgbClr val="56B895"/>
                </a:solidFill>
                <a:latin typeface="Arial"/>
                <a:cs typeface="Arial"/>
              </a:rPr>
              <a:t>#</a:t>
            </a:r>
            <a:r>
              <a:rPr dirty="0" smtClean="0" sz="600" spc="0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600" spc="29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186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190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1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7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81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b</a:t>
            </a:r>
            <a:r>
              <a:rPr dirty="0" smtClean="0" sz="800" spc="-22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6332" y="5699793"/>
            <a:ext cx="495784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82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8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82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82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82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82" b="1">
                <a:solidFill>
                  <a:srgbClr val="56B895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82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82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82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16684" y="5699793"/>
            <a:ext cx="1462000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+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188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27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108" b="1">
                <a:solidFill>
                  <a:srgbClr val="56B895"/>
                </a:solidFill>
                <a:latin typeface="Times New Roman"/>
                <a:cs typeface="Times New Roman"/>
              </a:rPr>
              <a:t>b</a:t>
            </a:r>
            <a:r>
              <a:rPr dirty="0" smtClean="0" sz="800" spc="-22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1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-69">
                <a:solidFill>
                  <a:srgbClr val="56B895"/>
                </a:solidFill>
                <a:latin typeface="Arial"/>
                <a:cs typeface="Arial"/>
              </a:rPr>
              <a:t>+</a:t>
            </a:r>
            <a:r>
              <a:rPr dirty="0" smtClean="0" sz="700" spc="-32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700" spc="105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27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170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116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105" b="1">
                <a:solidFill>
                  <a:srgbClr val="56B895"/>
                </a:solidFill>
                <a:latin typeface="Times New Roman"/>
                <a:cs typeface="Times New Roman"/>
              </a:rPr>
              <a:t>)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8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56B895"/>
                </a:solidFill>
                <a:latin typeface="Arial"/>
                <a:cs typeface="Arial"/>
              </a:rPr>
              <a:t>#</a:t>
            </a:r>
            <a:r>
              <a:rPr dirty="0" smtClean="0" sz="600" spc="0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600" spc="53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211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190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1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7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b</a:t>
            </a:r>
            <a:r>
              <a:rPr dirty="0" smtClean="0" sz="800" spc="125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1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7732" y="5983079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5254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2700" y="5983079"/>
            <a:ext cx="2238588" cy="38321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">
                <a:solidFill>
                  <a:srgbClr val="797B83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">
                <a:solidFill>
                  <a:srgbClr val="6769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">
                <a:solidFill>
                  <a:srgbClr val="797B83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16332" marR="20954">
              <a:lnSpc>
                <a:spcPct val="95825"/>
              </a:lnSpc>
              <a:spcBef>
                <a:spcPts val="729"/>
              </a:spcBef>
            </a:pPr>
            <a:r>
              <a:rPr dirty="0" smtClean="0" sz="800" spc="115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115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115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115" b="1">
                <a:solidFill>
                  <a:srgbClr val="56B895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115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115" b="1">
                <a:solidFill>
                  <a:srgbClr val="56B895"/>
                </a:solidFill>
                <a:latin typeface="Times New Roman"/>
                <a:cs typeface="Times New Roman"/>
              </a:rPr>
              <a:t>4</a:t>
            </a:r>
            <a:r>
              <a:rPr dirty="0" smtClean="0" sz="800" spc="115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115" b="1">
                <a:solidFill>
                  <a:srgbClr val="56B895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6332" y="6467889"/>
            <a:ext cx="343708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85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85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85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85" b="1">
                <a:solidFill>
                  <a:srgbClr val="56B895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85" b="1">
                <a:solidFill>
                  <a:srgbClr val="56B895"/>
                </a:solidFill>
                <a:latin typeface="Times New Roman"/>
                <a:cs typeface="Times New Roman"/>
              </a:rPr>
              <a:t>4</a:t>
            </a:r>
            <a:r>
              <a:rPr dirty="0" smtClean="0" sz="800" spc="85" b="1">
                <a:solidFill>
                  <a:srgbClr val="56B895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3284" y="6696489"/>
            <a:ext cx="666467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4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.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3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6332" y="6925089"/>
            <a:ext cx="450388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94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94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94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94" b="1">
                <a:solidFill>
                  <a:srgbClr val="56B895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94" b="1">
                <a:solidFill>
                  <a:srgbClr val="56B895"/>
                </a:solidFill>
                <a:latin typeface="Times New Roman"/>
                <a:cs typeface="Times New Roman"/>
              </a:rPr>
              <a:t>4</a:t>
            </a:r>
            <a:r>
              <a:rPr dirty="0" smtClean="0" sz="800" spc="94" b="1">
                <a:solidFill>
                  <a:srgbClr val="56B895"/>
                </a:solidFill>
                <a:latin typeface="Times New Roman"/>
                <a:cs typeface="Times New Roman"/>
              </a:rPr>
              <a:t>.</a:t>
            </a:r>
            <a:r>
              <a:rPr dirty="0" smtClean="0" sz="800" spc="94" b="1">
                <a:solidFill>
                  <a:srgbClr val="56B895"/>
                </a:solidFill>
                <a:latin typeface="Times New Roman"/>
                <a:cs typeface="Times New Roman"/>
              </a:rPr>
              <a:t>3</a:t>
            </a:r>
            <a:r>
              <a:rPr dirty="0" smtClean="0" sz="800" spc="94" b="1">
                <a:solidFill>
                  <a:srgbClr val="56B895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7732" y="7208375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5254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748" y="7208375"/>
            <a:ext cx="1595460" cy="386258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52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2">
                <a:solidFill>
                  <a:srgbClr val="797B83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">
                <a:solidFill>
                  <a:srgbClr val="797B83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52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2">
                <a:solidFill>
                  <a:srgbClr val="797B83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">
                <a:solidFill>
                  <a:srgbClr val="797B83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797B83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2">
                <a:solidFill>
                  <a:srgbClr val="6769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2">
                <a:solidFill>
                  <a:srgbClr val="797B83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">
                <a:solidFill>
                  <a:srgbClr val="797B83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10236" marR="20955">
              <a:lnSpc>
                <a:spcPct val="95825"/>
              </a:lnSpc>
              <a:spcBef>
                <a:spcPts val="753"/>
              </a:spcBef>
            </a:pPr>
            <a:r>
              <a:rPr dirty="0" smtClean="0" sz="800" spc="62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2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62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62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62" b="1">
                <a:solidFill>
                  <a:srgbClr val="56B895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62" b="1">
                <a:solidFill>
                  <a:srgbClr val="56B895"/>
                </a:solidFill>
                <a:latin typeface="Times New Roman"/>
                <a:cs typeface="Times New Roman"/>
              </a:rPr>
              <a:t>4</a:t>
            </a:r>
            <a:r>
              <a:rPr dirty="0" smtClean="0" sz="800" spc="62" b="1">
                <a:solidFill>
                  <a:srgbClr val="56B895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83284" y="7693185"/>
            <a:ext cx="508629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93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93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93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93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93" b="1">
                <a:solidFill>
                  <a:srgbClr val="56B895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93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93" b="1">
                <a:solidFill>
                  <a:srgbClr val="56B895"/>
                </a:solidFill>
                <a:latin typeface="Times New Roman"/>
                <a:cs typeface="Times New Roman"/>
              </a:rPr>
              <a:t>4</a:t>
            </a:r>
            <a:r>
              <a:rPr dirty="0" smtClean="0" sz="800" spc="93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93" b="1">
                <a:solidFill>
                  <a:srgbClr val="56B895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7556500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10844" y="1088711"/>
            <a:ext cx="830475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dirty="0" smtClean="0" sz="1500" spc="-89" b="1">
                <a:solidFill>
                  <a:srgbClr val="4D5062"/>
                </a:solidFill>
                <a:latin typeface="Arial"/>
                <a:cs typeface="Arial"/>
              </a:rPr>
              <a:t>C</a:t>
            </a:r>
            <a:r>
              <a:rPr dirty="0" smtClean="0" sz="1500" spc="-89" b="1">
                <a:solidFill>
                  <a:srgbClr val="4D5062"/>
                </a:solidFill>
                <a:latin typeface="Arial"/>
                <a:cs typeface="Arial"/>
              </a:rPr>
              <a:t>o</a:t>
            </a:r>
            <a:r>
              <a:rPr dirty="0" smtClean="0" sz="1500" spc="-89" b="1">
                <a:solidFill>
                  <a:srgbClr val="4D5062"/>
                </a:solidFill>
                <a:latin typeface="Arial"/>
                <a:cs typeface="Arial"/>
              </a:rPr>
              <a:t>n</a:t>
            </a:r>
            <a:r>
              <a:rPr dirty="0" smtClean="0" sz="1500" spc="-89" b="1">
                <a:solidFill>
                  <a:srgbClr val="4D5062"/>
                </a:solidFill>
                <a:latin typeface="Arial"/>
                <a:cs typeface="Arial"/>
              </a:rPr>
              <a:t>c</a:t>
            </a:r>
            <a:r>
              <a:rPr dirty="0" smtClean="0" sz="1500" spc="-89" b="1">
                <a:solidFill>
                  <a:srgbClr val="4D5062"/>
                </a:solidFill>
                <a:latin typeface="Arial"/>
                <a:cs typeface="Arial"/>
              </a:rPr>
              <a:t>e</a:t>
            </a:r>
            <a:r>
              <a:rPr dirty="0" smtClean="0" sz="1500" spc="-89" b="1">
                <a:solidFill>
                  <a:srgbClr val="4D5062"/>
                </a:solidFill>
                <a:latin typeface="Arial"/>
                <a:cs typeface="Arial"/>
              </a:rPr>
              <a:t>p</a:t>
            </a:r>
            <a:r>
              <a:rPr dirty="0" smtClean="0" sz="1500" spc="-89" b="1">
                <a:solidFill>
                  <a:srgbClr val="4D5062"/>
                </a:solidFill>
                <a:latin typeface="Arial"/>
                <a:cs typeface="Arial"/>
              </a:rPr>
              <a:t>t</a:t>
            </a:r>
            <a:r>
              <a:rPr dirty="0" smtClean="0" sz="1500" spc="-89" b="1">
                <a:solidFill>
                  <a:srgbClr val="4D5062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7732" y="1462895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4D5062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6604" y="1462895"/>
            <a:ext cx="5141266" cy="2097532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 marR="11396">
              <a:lnSpc>
                <a:spcPts val="1225"/>
              </a:lnSpc>
            </a:pP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.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'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18795" marR="11396">
              <a:lnSpc>
                <a:spcPct val="95825"/>
              </a:lnSpc>
            </a:pP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ry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0" b="1">
                <a:solidFill>
                  <a:srgbClr val="4D5062"/>
                </a:solidFill>
                <a:latin typeface="Times New Roman"/>
                <a:cs typeface="Times New Roman"/>
              </a:rPr>
              <a:t>v</a:t>
            </a:r>
            <a:r>
              <a:rPr dirty="0" smtClean="0" sz="1000" spc="10" b="1">
                <a:solidFill>
                  <a:srgbClr val="4D5062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0" b="1">
                <a:solidFill>
                  <a:srgbClr val="4D5062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10" b="1">
                <a:solidFill>
                  <a:srgbClr val="4D5062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10" b="1">
                <a:solidFill>
                  <a:srgbClr val="4D5062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0" b="1">
                <a:solidFill>
                  <a:srgbClr val="4D5062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10" b="1">
                <a:solidFill>
                  <a:srgbClr val="4D5062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10" b="1">
                <a:solidFill>
                  <a:srgbClr val="4D5062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0" b="1">
                <a:solidFill>
                  <a:srgbClr val="696B77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8795" marR="11396">
              <a:lnSpc>
                <a:spcPct val="95825"/>
              </a:lnSpc>
              <a:spcBef>
                <a:spcPts val="511"/>
              </a:spcBef>
            </a:pP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'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396748" marR="251292" indent="-121920">
              <a:lnSpc>
                <a:spcPct val="98220"/>
              </a:lnSpc>
              <a:spcBef>
                <a:spcPts val="511"/>
              </a:spcBef>
            </a:pPr>
            <a:r>
              <a:rPr dirty="0" smtClean="0" sz="1100" spc="-111">
                <a:solidFill>
                  <a:srgbClr val="4D5062"/>
                </a:solidFill>
                <a:latin typeface="Times New Roman"/>
                <a:cs typeface="Times New Roman"/>
              </a:rPr>
              <a:t>•</a:t>
            </a:r>
            <a:r>
              <a:rPr dirty="0" smtClean="0" sz="1100" spc="-79">
                <a:solidFill>
                  <a:srgbClr val="4D5062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0">
                <a:solidFill>
                  <a:srgbClr val="4D5062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4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3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7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8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8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3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8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7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76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2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4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33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8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53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76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12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7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8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8">
                <a:solidFill>
                  <a:srgbClr val="696B77"/>
                </a:solidFill>
                <a:latin typeface="Times New Roman"/>
                <a:cs typeface="Times New Roman"/>
              </a:rPr>
              <a:t>(</a:t>
            </a:r>
            <a:r>
              <a:rPr dirty="0" smtClean="0" sz="1100" spc="-63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-2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78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5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'</a:t>
            </a:r>
            <a:r>
              <a:rPr dirty="0" smtClean="0" sz="1100" spc="114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7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7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57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3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76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-7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53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76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10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8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02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8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8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8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53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76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12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7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9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37">
                <a:solidFill>
                  <a:srgbClr val="696B77"/>
                </a:solidFill>
                <a:latin typeface="Times New Roman"/>
                <a:cs typeface="Times New Roman"/>
              </a:rPr>
              <a:t>.</a:t>
            </a:r>
            <a:r>
              <a:rPr dirty="0" smtClean="0" sz="1100" spc="65">
                <a:solidFill>
                  <a:srgbClr val="696B77"/>
                </a:solidFill>
                <a:latin typeface="Times New Roman"/>
                <a:cs typeface="Times New Roman"/>
              </a:rPr>
              <a:t>)</a:t>
            </a:r>
            <a:r>
              <a:rPr dirty="0" smtClean="0" sz="1100" spc="-101">
                <a:solidFill>
                  <a:srgbClr val="696B77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74828" marR="11396">
              <a:lnSpc>
                <a:spcPct val="95825"/>
              </a:lnSpc>
              <a:spcBef>
                <a:spcPts val="504"/>
              </a:spcBef>
            </a:pPr>
            <a:r>
              <a:rPr dirty="0" smtClean="0" sz="1100" spc="-111">
                <a:solidFill>
                  <a:srgbClr val="4D5062"/>
                </a:solidFill>
                <a:latin typeface="Times New Roman"/>
                <a:cs typeface="Times New Roman"/>
              </a:rPr>
              <a:t>•</a:t>
            </a:r>
            <a:r>
              <a:rPr dirty="0" smtClean="0" sz="1100" spc="-79">
                <a:solidFill>
                  <a:srgbClr val="4D5062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19">
                <a:solidFill>
                  <a:srgbClr val="4D5062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70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8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6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4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78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5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'</a:t>
            </a:r>
            <a:r>
              <a:rPr dirty="0" smtClean="0" sz="1100" spc="114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7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4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-4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4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4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33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r.</a:t>
            </a:r>
            <a:endParaRPr sz="1100">
              <a:latin typeface="Times New Roman"/>
              <a:cs typeface="Times New Roman"/>
            </a:endParaRPr>
          </a:p>
          <a:p>
            <a:pPr marL="21844" marR="49412" indent="-9144">
              <a:lnSpc>
                <a:spcPct val="100041"/>
              </a:lnSpc>
              <a:spcBef>
                <a:spcPts val="919"/>
              </a:spcBef>
            </a:pP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ill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6" b="1">
                <a:solidFill>
                  <a:srgbClr val="4D5062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16" b="1">
                <a:solidFill>
                  <a:srgbClr val="4D5062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16" b="1">
                <a:solidFill>
                  <a:srgbClr val="4D5062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16" b="1">
                <a:solidFill>
                  <a:srgbClr val="4D5062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6" b="1">
                <a:solidFill>
                  <a:srgbClr val="4D5062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16" b="1">
                <a:solidFill>
                  <a:srgbClr val="4D5062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16" b="1">
                <a:solidFill>
                  <a:srgbClr val="4D5062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6" b="1">
                <a:solidFill>
                  <a:srgbClr val="4D5062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6" b="1">
                <a:solidFill>
                  <a:srgbClr val="4D5062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6" b="1">
                <a:solidFill>
                  <a:srgbClr val="4D5062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16" b="1">
                <a:solidFill>
                  <a:srgbClr val="4D5062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16" b="1">
                <a:solidFill>
                  <a:srgbClr val="4D5062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6" b="1">
                <a:solidFill>
                  <a:srgbClr val="4D5062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16" b="1">
                <a:solidFill>
                  <a:srgbClr val="696B77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1844" indent="0">
              <a:lnSpc>
                <a:spcPts val="1800"/>
              </a:lnSpc>
              <a:spcBef>
                <a:spcPts val="325"/>
              </a:spcBef>
            </a:pP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82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3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7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76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2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12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0">
                <a:solidFill>
                  <a:srgbClr val="6EB59C"/>
                </a:solidFill>
                <a:latin typeface="Times New Roman"/>
                <a:cs typeface="Times New Roman"/>
              </a:rPr>
              <a:t>=</a:t>
            </a:r>
            <a:r>
              <a:rPr dirty="0" smtClean="0" sz="800" spc="0">
                <a:solidFill>
                  <a:srgbClr val="6EB59C"/>
                </a:solidFill>
                <a:latin typeface="Times New Roman"/>
                <a:cs typeface="Times New Roman"/>
              </a:rPr>
              <a:t>   </a:t>
            </a:r>
            <a:r>
              <a:rPr dirty="0" smtClean="0" sz="800" spc="70">
                <a:solidFill>
                  <a:srgbClr val="6EB59C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1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7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8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5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8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4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8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3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 b="1">
                <a:solidFill>
                  <a:srgbClr val="4D5062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9" b="1">
                <a:solidFill>
                  <a:srgbClr val="4D5062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9" b="1">
                <a:solidFill>
                  <a:srgbClr val="4D5062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4" b="1">
                <a:solidFill>
                  <a:srgbClr val="4D5062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5" b="1">
                <a:solidFill>
                  <a:srgbClr val="4D5062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29" b="1">
                <a:solidFill>
                  <a:srgbClr val="4D5062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19" b="1">
                <a:solidFill>
                  <a:srgbClr val="4D5062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0" b="1">
                <a:solidFill>
                  <a:srgbClr val="4D5062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0" b="1">
                <a:solidFill>
                  <a:srgbClr val="4D5062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82" b="1">
                <a:solidFill>
                  <a:srgbClr val="4D5062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8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7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5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6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4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-16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8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5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4D5062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8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8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8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01">
                <a:solidFill>
                  <a:srgbClr val="696B77"/>
                </a:solidFill>
                <a:latin typeface="Times New Roman"/>
                <a:cs typeface="Times New Roman"/>
              </a:rPr>
              <a:t>.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0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0">
                <a:solidFill>
                  <a:srgbClr val="696B77"/>
                </a:solidFill>
                <a:latin typeface="Times New Roman"/>
                <a:cs typeface="Times New Roman"/>
              </a:rPr>
              <a:t>It</a:t>
            </a:r>
            <a:r>
              <a:rPr dirty="0" smtClean="0" sz="1000" spc="14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7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32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6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1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7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">
                <a:solidFill>
                  <a:srgbClr val="4D5062"/>
                </a:solidFill>
                <a:latin typeface="Times New Roman"/>
                <a:cs typeface="Times New Roman"/>
              </a:rPr>
              <a:t>'</a:t>
            </a:r>
            <a:r>
              <a:rPr dirty="0" smtClean="0" sz="1100" spc="26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8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4D5062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ll</a:t>
            </a:r>
            <a:r>
              <a:rPr dirty="0" smtClean="0" sz="1100" spc="10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1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58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3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q</a:t>
            </a:r>
            <a:r>
              <a:rPr dirty="0" smtClean="0" sz="1100" spc="24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6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57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101">
                <a:solidFill>
                  <a:srgbClr val="696B77"/>
                </a:solidFill>
                <a:latin typeface="Times New Roman"/>
                <a:cs typeface="Times New Roman"/>
              </a:rPr>
              <a:t>.</a:t>
            </a:r>
            <a:r>
              <a:rPr dirty="0" smtClean="0" sz="1100" spc="10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4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ll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18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0">
                <a:solidFill>
                  <a:srgbClr val="6EB59C"/>
                </a:solidFill>
                <a:latin typeface="Times New Roman"/>
                <a:cs typeface="Times New Roman"/>
              </a:rPr>
              <a:t>=</a:t>
            </a:r>
            <a:r>
              <a:rPr dirty="0" smtClean="0" sz="800" spc="0">
                <a:solidFill>
                  <a:srgbClr val="6EB59C"/>
                </a:solidFill>
                <a:latin typeface="Times New Roman"/>
                <a:cs typeface="Times New Roman"/>
              </a:rPr>
              <a:t>   </a:t>
            </a:r>
            <a:r>
              <a:rPr dirty="0" smtClean="0" sz="800" spc="70">
                <a:solidFill>
                  <a:srgbClr val="6EB59C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" b="1">
                <a:solidFill>
                  <a:srgbClr val="4D5062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65" b="1">
                <a:solidFill>
                  <a:srgbClr val="4D5062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89" b="1">
                <a:solidFill>
                  <a:srgbClr val="4D5062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36" b="1">
                <a:solidFill>
                  <a:srgbClr val="4D5062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75" b="1">
                <a:solidFill>
                  <a:srgbClr val="4D5062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67" b="1">
                <a:solidFill>
                  <a:srgbClr val="4D5062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75" b="1">
                <a:solidFill>
                  <a:srgbClr val="4D5062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58" b="1">
                <a:solidFill>
                  <a:srgbClr val="4D5062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67" b="1">
                <a:solidFill>
                  <a:srgbClr val="4D5062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8" b="1">
                <a:solidFill>
                  <a:srgbClr val="4D5062"/>
                </a:solidFill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7731" y="1853039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4D5062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7732" y="2749151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4D5062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7732" y="3166727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4D5062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9652" y="3623927"/>
            <a:ext cx="1849176" cy="369316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5748">
              <a:lnSpc>
                <a:spcPts val="1225"/>
              </a:lnSpc>
            </a:pPr>
            <a:r>
              <a:rPr dirty="0" smtClean="0" sz="1000" spc="5" b="1">
                <a:solidFill>
                  <a:srgbClr val="4D5062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5" b="1">
                <a:solidFill>
                  <a:srgbClr val="4D5062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5" b="1">
                <a:solidFill>
                  <a:srgbClr val="4D5062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5" b="1">
                <a:solidFill>
                  <a:srgbClr val="4D5062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5" b="1">
                <a:solidFill>
                  <a:srgbClr val="4D5062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5" b="1">
                <a:solidFill>
                  <a:srgbClr val="4D5062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5" b="1">
                <a:solidFill>
                  <a:srgbClr val="4D5062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5" b="1">
                <a:solidFill>
                  <a:srgbClr val="4D5062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5" b="1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000" spc="5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5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12700" marR="20955">
              <a:lnSpc>
                <a:spcPct val="95825"/>
              </a:lnSpc>
              <a:spcBef>
                <a:spcPts val="278"/>
              </a:spcBef>
            </a:pP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5">
                <a:solidFill>
                  <a:srgbClr val="4D5062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5">
                <a:solidFill>
                  <a:srgbClr val="4D5062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5">
                <a:solidFill>
                  <a:srgbClr val="4D5062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5">
                <a:solidFill>
                  <a:srgbClr val="4D5062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"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q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.</a:t>
            </a:r>
            <a:r>
              <a:rPr dirty="0" smtClean="0" sz="1100" spc="15">
                <a:solidFill>
                  <a:srgbClr val="696B77"/>
                </a:solidFill>
                <a:latin typeface="Times New Roman"/>
                <a:cs typeface="Times New Roman"/>
              </a:rPr>
              <a:t>"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6844" y="3623927"/>
            <a:ext cx="3187556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600" spc="0" b="1">
                <a:solidFill>
                  <a:srgbClr val="6EB59C"/>
                </a:solidFill>
                <a:latin typeface="Arial"/>
                <a:cs typeface="Arial"/>
              </a:rPr>
              <a:t>x</a:t>
            </a:r>
            <a:r>
              <a:rPr dirty="0" smtClean="0" sz="600" spc="0" b="1">
                <a:solidFill>
                  <a:srgbClr val="6EB59C"/>
                </a:solidFill>
                <a:latin typeface="Arial"/>
                <a:cs typeface="Arial"/>
              </a:rPr>
              <a:t>  </a:t>
            </a:r>
            <a:r>
              <a:rPr dirty="0" smtClean="0" sz="600" spc="6" b="1">
                <a:solidFill>
                  <a:srgbClr val="6EB59C"/>
                </a:solidFill>
                <a:latin typeface="Arial"/>
                <a:cs typeface="Arial"/>
              </a:rPr>
              <a:t> </a:t>
            </a:r>
            <a:r>
              <a:rPr dirty="0" smtClean="0" sz="800" spc="0">
                <a:solidFill>
                  <a:srgbClr val="6EB59C"/>
                </a:solidFill>
                <a:latin typeface="Times New Roman"/>
                <a:cs typeface="Times New Roman"/>
              </a:rPr>
              <a:t>=</a:t>
            </a:r>
            <a:r>
              <a:rPr dirty="0" smtClean="0" sz="800" spc="0">
                <a:solidFill>
                  <a:srgbClr val="6EB59C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5">
                <a:solidFill>
                  <a:srgbClr val="6EB59C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6" b="1">
                <a:solidFill>
                  <a:srgbClr val="5BC6A1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-42" b="1">
                <a:solidFill>
                  <a:srgbClr val="5BC6A1"/>
                </a:solidFill>
                <a:latin typeface="Times New Roman"/>
                <a:cs typeface="Times New Roman"/>
              </a:rPr>
              <a:t>   </a:t>
            </a:r>
            <a:r>
              <a:rPr dirty="0" smtClean="0" sz="1000" spc="101" b="1">
                <a:solidFill>
                  <a:srgbClr val="5BC6A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7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2">
                <a:solidFill>
                  <a:srgbClr val="696B77"/>
                </a:solidFill>
                <a:latin typeface="Times New Roman"/>
                <a:cs typeface="Times New Roman"/>
              </a:rPr>
              <a:t>"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3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36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5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2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3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"</a:t>
            </a:r>
            <a:r>
              <a:rPr dirty="0" smtClean="0" sz="1100" spc="16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4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1">
                <a:solidFill>
                  <a:srgbClr val="696B77"/>
                </a:solidFill>
                <a:latin typeface="Times New Roman"/>
                <a:cs typeface="Times New Roman"/>
              </a:rPr>
              <a:t>"</a:t>
            </a:r>
            <a:r>
              <a:rPr dirty="0" smtClean="0" sz="1100" spc="216">
                <a:solidFill>
                  <a:srgbClr val="696B77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128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8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3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"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7732" y="4053695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4D5062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9652" y="4053695"/>
            <a:ext cx="5195485" cy="1116076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8796" marR="11396">
              <a:lnSpc>
                <a:spcPts val="1225"/>
              </a:lnSpc>
            </a:pP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4D5062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4D5062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2" b="1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000" spc="12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2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2" b="1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2" b="1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12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y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2" b="1">
                <a:solidFill>
                  <a:srgbClr val="696B77"/>
                </a:solidFill>
                <a:latin typeface="Times New Roman"/>
                <a:cs typeface="Times New Roman"/>
              </a:rPr>
              <a:t>.</a:t>
            </a:r>
            <a:r>
              <a:rPr dirty="0" smtClean="0" sz="1000" spc="12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2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12700" indent="6096">
              <a:lnSpc>
                <a:spcPts val="1264"/>
              </a:lnSpc>
            </a:pP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8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2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8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9">
                <a:solidFill>
                  <a:srgbClr val="4D5062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8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3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58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q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0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6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13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38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33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7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6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3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7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2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1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3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37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01">
                <a:solidFill>
                  <a:srgbClr val="4D5062"/>
                </a:solidFill>
                <a:latin typeface="Times New Roman"/>
                <a:cs typeface="Times New Roman"/>
              </a:rPr>
              <a:t>.</a:t>
            </a:r>
            <a:r>
              <a:rPr dirty="0" smtClean="0" sz="1100" spc="0">
                <a:solidFill>
                  <a:srgbClr val="4D5062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00">
                <a:solidFill>
                  <a:srgbClr val="4D5062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5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5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37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01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2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3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78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4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24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8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8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ill</a:t>
            </a:r>
            <a:r>
              <a:rPr dirty="0" smtClean="0" sz="1100" spc="3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7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7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7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7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3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8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4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101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12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7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8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2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9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78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5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3">
                <a:solidFill>
                  <a:srgbClr val="696B77"/>
                </a:solidFill>
                <a:latin typeface="Times New Roman"/>
                <a:cs typeface="Times New Roman"/>
              </a:rPr>
              <a:t>'</a:t>
            </a:r>
            <a:r>
              <a:rPr dirty="0" smtClean="0" sz="1100" spc="90">
                <a:solidFill>
                  <a:srgbClr val="4D5062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5">
                <a:solidFill>
                  <a:srgbClr val="4D5062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25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27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7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37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01">
                <a:solidFill>
                  <a:srgbClr val="696B77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5747" marR="613454" indent="3048">
              <a:lnSpc>
                <a:spcPts val="1750"/>
              </a:lnSpc>
              <a:spcBef>
                <a:spcPts val="224"/>
              </a:spcBef>
            </a:pP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.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2" b="1">
                <a:solidFill>
                  <a:srgbClr val="4D5062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12" b="1">
                <a:solidFill>
                  <a:srgbClr val="696B77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7731" y="4782167"/>
            <a:ext cx="81070" cy="387603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4D5062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423"/>
              </a:spcBef>
            </a:pPr>
            <a:r>
              <a:rPr dirty="0" smtClean="0" sz="1100" spc="-111">
                <a:solidFill>
                  <a:srgbClr val="4D5062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3891" y="5345620"/>
            <a:ext cx="1942386" cy="555671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 marR="21073">
              <a:lnSpc>
                <a:spcPts val="1735"/>
              </a:lnSpc>
            </a:pPr>
            <a:r>
              <a:rPr dirty="0" smtClean="0" sz="1600" spc="-140" b="1">
                <a:solidFill>
                  <a:srgbClr val="4D5062"/>
                </a:solidFill>
                <a:latin typeface="Arial"/>
                <a:cs typeface="Arial"/>
              </a:rPr>
              <a:t>R</a:t>
            </a:r>
            <a:r>
              <a:rPr dirty="0" smtClean="0" sz="1600" spc="-140" b="1">
                <a:solidFill>
                  <a:srgbClr val="4D5062"/>
                </a:solidFill>
                <a:latin typeface="Arial"/>
                <a:cs typeface="Arial"/>
              </a:rPr>
              <a:t>e</a:t>
            </a:r>
            <a:r>
              <a:rPr dirty="0" smtClean="0" sz="1600" spc="-140" b="1">
                <a:solidFill>
                  <a:srgbClr val="4D5062"/>
                </a:solidFill>
                <a:latin typeface="Arial"/>
                <a:cs typeface="Arial"/>
              </a:rPr>
              <a:t>s</a:t>
            </a:r>
            <a:r>
              <a:rPr dirty="0" smtClean="0" sz="1600" spc="-140" b="1">
                <a:solidFill>
                  <a:srgbClr val="4D5062"/>
                </a:solidFill>
                <a:latin typeface="Arial"/>
                <a:cs typeface="Arial"/>
              </a:rPr>
              <a:t>o</a:t>
            </a:r>
            <a:r>
              <a:rPr dirty="0" smtClean="0" sz="1600" spc="-140" b="1">
                <a:solidFill>
                  <a:srgbClr val="4D5062"/>
                </a:solidFill>
                <a:latin typeface="Arial"/>
                <a:cs typeface="Arial"/>
              </a:rPr>
              <a:t>u</a:t>
            </a:r>
            <a:r>
              <a:rPr dirty="0" smtClean="0" sz="1600" spc="-140" b="1">
                <a:solidFill>
                  <a:srgbClr val="4D5062"/>
                </a:solidFill>
                <a:latin typeface="Arial"/>
                <a:cs typeface="Arial"/>
              </a:rPr>
              <a:t>r</a:t>
            </a:r>
            <a:r>
              <a:rPr dirty="0" smtClean="0" sz="1600" spc="-140" b="1">
                <a:solidFill>
                  <a:srgbClr val="4D5062"/>
                </a:solidFill>
                <a:latin typeface="Arial"/>
                <a:cs typeface="Arial"/>
              </a:rPr>
              <a:t>c</a:t>
            </a:r>
            <a:r>
              <a:rPr dirty="0" smtClean="0" sz="1600" spc="-140" b="1">
                <a:solidFill>
                  <a:srgbClr val="4D5062"/>
                </a:solidFill>
                <a:latin typeface="Arial"/>
                <a:cs typeface="Arial"/>
              </a:rPr>
              <a:t>e</a:t>
            </a:r>
            <a:r>
              <a:rPr dirty="0" smtClean="0" sz="1600" spc="-140" b="1">
                <a:solidFill>
                  <a:srgbClr val="4D5062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256539">
              <a:lnSpc>
                <a:spcPct val="95825"/>
              </a:lnSpc>
              <a:spcBef>
                <a:spcPts val="1206"/>
              </a:spcBef>
            </a:pPr>
            <a:r>
              <a:rPr dirty="0" smtClean="0" sz="1100" spc="-111">
                <a:solidFill>
                  <a:srgbClr val="4D5062"/>
                </a:solidFill>
                <a:latin typeface="Times New Roman"/>
                <a:cs typeface="Times New Roman"/>
              </a:rPr>
              <a:t>•</a:t>
            </a:r>
            <a:r>
              <a:rPr dirty="0" smtClean="0" sz="1100" spc="-79">
                <a:solidFill>
                  <a:srgbClr val="4D5062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19">
                <a:solidFill>
                  <a:srgbClr val="4D5062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78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3" b="1">
                <a:solidFill>
                  <a:srgbClr val="5BC6A1"/>
                </a:solidFill>
                <a:latin typeface="Times New Roman"/>
                <a:cs typeface="Times New Roman"/>
              </a:rPr>
              <a:t>St</a:t>
            </a:r>
            <a:r>
              <a:rPr dirty="0" smtClean="0" sz="1100" spc="-13" b="1">
                <a:solidFill>
                  <a:srgbClr val="5BC6A1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33" b="1">
                <a:solidFill>
                  <a:srgbClr val="5BC6A1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41" b="1">
                <a:solidFill>
                  <a:srgbClr val="5BC6A1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53" b="1">
                <a:solidFill>
                  <a:srgbClr val="5BC6A1"/>
                </a:solidFill>
                <a:latin typeface="Times New Roman"/>
                <a:cs typeface="Times New Roman"/>
              </a:rPr>
              <a:t>gs</a:t>
            </a:r>
            <a:r>
              <a:rPr dirty="0" smtClean="0" sz="1100" spc="117" b="1">
                <a:solidFill>
                  <a:srgbClr val="5BC6A1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 b="1">
                <a:solidFill>
                  <a:srgbClr val="5BC6A1"/>
                </a:solidFill>
                <a:latin typeface="Arial"/>
                <a:cs typeface="Arial"/>
              </a:rPr>
              <a:t>in</a:t>
            </a:r>
            <a:r>
              <a:rPr dirty="0" smtClean="0" sz="1100" spc="-81" b="1">
                <a:solidFill>
                  <a:srgbClr val="5BC6A1"/>
                </a:solidFill>
                <a:latin typeface="Arial"/>
                <a:cs typeface="Arial"/>
              </a:rPr>
              <a:t> </a:t>
            </a:r>
            <a:r>
              <a:rPr dirty="0" smtClean="0" sz="1000" spc="-51" b="1">
                <a:solidFill>
                  <a:srgbClr val="5BC6A1"/>
                </a:solidFill>
                <a:latin typeface="Arial"/>
                <a:cs typeface="Arial"/>
              </a:rPr>
              <a:t>Pyt</a:t>
            </a:r>
            <a:r>
              <a:rPr dirty="0" smtClean="0" sz="1000" spc="8" b="1">
                <a:solidFill>
                  <a:srgbClr val="5BC6A1"/>
                </a:solidFill>
                <a:latin typeface="Arial"/>
                <a:cs typeface="Arial"/>
              </a:rPr>
              <a:t>h</a:t>
            </a:r>
            <a:r>
              <a:rPr dirty="0" smtClean="0" sz="1000" spc="-75" b="1">
                <a:solidFill>
                  <a:srgbClr val="5BC6A1"/>
                </a:solidFill>
                <a:latin typeface="Arial"/>
                <a:cs typeface="Arial"/>
              </a:rPr>
              <a:t>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98651" y="6547711"/>
            <a:ext cx="3153380" cy="114300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700" spc="1225">
                <a:solidFill>
                  <a:srgbClr val="4D5062"/>
                </a:solidFill>
                <a:latin typeface="Arial"/>
                <a:cs typeface="Arial"/>
              </a:rPr>
              <a:t>•</a:t>
            </a:r>
            <a:r>
              <a:rPr dirty="0" smtClean="0" sz="700" spc="576">
                <a:solidFill>
                  <a:srgbClr val="4D5062"/>
                </a:solidFill>
                <a:latin typeface="Arial"/>
                <a:cs typeface="Arial"/>
              </a:rPr>
              <a:t> </a:t>
            </a:r>
            <a:r>
              <a:rPr dirty="0" smtClean="0" sz="700" spc="-68">
                <a:solidFill>
                  <a:srgbClr val="33364B"/>
                </a:solidFill>
                <a:latin typeface="Arial"/>
                <a:cs typeface="Arial"/>
              </a:rPr>
              <a:t>T</a:t>
            </a:r>
            <a:r>
              <a:rPr dirty="0" smtClean="0" sz="700" spc="-2">
                <a:solidFill>
                  <a:srgbClr val="4D5062"/>
                </a:solidFill>
                <a:latin typeface="Arial"/>
                <a:cs typeface="Arial"/>
              </a:rPr>
              <a:t>a</a:t>
            </a:r>
            <a:r>
              <a:rPr dirty="0" smtClean="0" sz="700" spc="11">
                <a:solidFill>
                  <a:srgbClr val="4D5062"/>
                </a:solidFill>
                <a:latin typeface="Arial"/>
                <a:cs typeface="Arial"/>
              </a:rPr>
              <a:t>k</a:t>
            </a:r>
            <a:r>
              <a:rPr dirty="0" smtClean="0" sz="700" spc="-31">
                <a:solidFill>
                  <a:srgbClr val="4D5062"/>
                </a:solidFill>
                <a:latin typeface="Arial"/>
                <a:cs typeface="Arial"/>
              </a:rPr>
              <a:t>e</a:t>
            </a:r>
            <a:r>
              <a:rPr dirty="0" smtClean="0" sz="700" spc="19">
                <a:solidFill>
                  <a:srgbClr val="4D5062"/>
                </a:solidFill>
                <a:latin typeface="Arial"/>
                <a:cs typeface="Arial"/>
              </a:rPr>
              <a:t>a</a:t>
            </a:r>
            <a:r>
              <a:rPr dirty="0" smtClean="0" sz="700" spc="69">
                <a:solidFill>
                  <a:srgbClr val="4D5062"/>
                </a:solidFill>
                <a:latin typeface="Arial"/>
                <a:cs typeface="Arial"/>
              </a:rPr>
              <a:t>w</a:t>
            </a:r>
            <a:r>
              <a:rPr dirty="0" smtClean="0" sz="700" spc="-2">
                <a:solidFill>
                  <a:srgbClr val="4D5062"/>
                </a:solidFill>
                <a:latin typeface="Arial"/>
                <a:cs typeface="Arial"/>
              </a:rPr>
              <a:t>a</a:t>
            </a:r>
            <a:r>
              <a:rPr dirty="0" smtClean="0" sz="700" spc="35">
                <a:solidFill>
                  <a:srgbClr val="4D5062"/>
                </a:solidFill>
                <a:latin typeface="Arial"/>
                <a:cs typeface="Arial"/>
              </a:rPr>
              <a:t>y</a:t>
            </a:r>
            <a:r>
              <a:rPr dirty="0" smtClean="0" sz="700" spc="-87">
                <a:solidFill>
                  <a:srgbClr val="4D5062"/>
                </a:solidFill>
                <a:latin typeface="Arial"/>
                <a:cs typeface="Arial"/>
              </a:rPr>
              <a:t>s</a:t>
            </a:r>
            <a:r>
              <a:rPr dirty="0" smtClean="0" sz="700" spc="94">
                <a:solidFill>
                  <a:srgbClr val="4D5062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4D5062"/>
                </a:solidFill>
                <a:latin typeface="Arial"/>
                <a:cs typeface="Arial"/>
              </a:rPr>
              <a:t>b</a:t>
            </a:r>
            <a:r>
              <a:rPr dirty="0" smtClean="0" sz="700" spc="0">
                <a:solidFill>
                  <a:srgbClr val="4D5062"/>
                </a:solidFill>
                <a:latin typeface="Arial"/>
                <a:cs typeface="Arial"/>
              </a:rPr>
              <a:t>y</a:t>
            </a:r>
            <a:r>
              <a:rPr dirty="0" smtClean="0" sz="700" spc="95">
                <a:solidFill>
                  <a:srgbClr val="4D5062"/>
                </a:solidFill>
                <a:latin typeface="Arial"/>
                <a:cs typeface="Arial"/>
              </a:rPr>
              <a:t> </a:t>
            </a:r>
            <a:r>
              <a:rPr dirty="0" smtClean="0" sz="700" spc="-75">
                <a:solidFill>
                  <a:srgbClr val="33364B"/>
                </a:solidFill>
                <a:latin typeface="Arial"/>
                <a:cs typeface="Arial"/>
              </a:rPr>
              <a:t>D</a:t>
            </a:r>
            <a:r>
              <a:rPr dirty="0" smtClean="0" sz="700" spc="19">
                <a:solidFill>
                  <a:srgbClr val="4D5062"/>
                </a:solidFill>
                <a:latin typeface="Arial"/>
                <a:cs typeface="Arial"/>
              </a:rPr>
              <a:t>a</a:t>
            </a:r>
            <a:r>
              <a:rPr dirty="0" smtClean="0" sz="700" spc="115">
                <a:solidFill>
                  <a:srgbClr val="33364B"/>
                </a:solidFill>
                <a:latin typeface="Arial"/>
                <a:cs typeface="Arial"/>
              </a:rPr>
              <a:t>t</a:t>
            </a:r>
            <a:r>
              <a:rPr dirty="0" smtClean="0" sz="700" spc="-2">
                <a:solidFill>
                  <a:srgbClr val="4D5062"/>
                </a:solidFill>
                <a:latin typeface="Arial"/>
                <a:cs typeface="Arial"/>
              </a:rPr>
              <a:t>a</a:t>
            </a:r>
            <a:r>
              <a:rPr dirty="0" smtClean="0" sz="700" spc="42">
                <a:solidFill>
                  <a:srgbClr val="33364B"/>
                </a:solidFill>
                <a:latin typeface="Arial"/>
                <a:cs typeface="Arial"/>
              </a:rPr>
              <a:t>q</a:t>
            </a:r>
            <a:r>
              <a:rPr dirty="0" smtClean="0" sz="700" spc="42">
                <a:solidFill>
                  <a:srgbClr val="4D5062"/>
                </a:solidFill>
                <a:latin typeface="Arial"/>
                <a:cs typeface="Arial"/>
              </a:rPr>
              <a:t>u</a:t>
            </a:r>
            <a:r>
              <a:rPr dirty="0" smtClean="0" sz="700" spc="-2">
                <a:solidFill>
                  <a:srgbClr val="4D5062"/>
                </a:solidFill>
                <a:latin typeface="Arial"/>
                <a:cs typeface="Arial"/>
              </a:rPr>
              <a:t>e</a:t>
            </a:r>
            <a:r>
              <a:rPr dirty="0" smtClean="0" sz="700" spc="-38">
                <a:solidFill>
                  <a:srgbClr val="4D5062"/>
                </a:solidFill>
                <a:latin typeface="Arial"/>
                <a:cs typeface="Arial"/>
              </a:rPr>
              <a:t>s</a:t>
            </a:r>
            <a:r>
              <a:rPr dirty="0" smtClean="0" sz="700" spc="68">
                <a:solidFill>
                  <a:srgbClr val="33364B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33364B"/>
                </a:solidFill>
                <a:latin typeface="Arial"/>
                <a:cs typeface="Arial"/>
              </a:rPr>
              <a:t> </a:t>
            </a:r>
            <a:r>
              <a:rPr dirty="0" smtClean="0" sz="700" spc="-75">
                <a:solidFill>
                  <a:srgbClr val="33364B"/>
                </a:solidFill>
                <a:latin typeface="Arial"/>
                <a:cs typeface="Arial"/>
              </a:rPr>
              <a:t> </a:t>
            </a:r>
            <a:r>
              <a:rPr dirty="0" smtClean="0" sz="700" spc="-77">
                <a:solidFill>
                  <a:srgbClr val="33364B"/>
                </a:solidFill>
                <a:latin typeface="Arial"/>
                <a:cs typeface="Arial"/>
              </a:rPr>
              <a:t>L</a:t>
            </a:r>
            <a:r>
              <a:rPr dirty="0" smtClean="0" sz="700" spc="19">
                <a:solidFill>
                  <a:srgbClr val="4D5062"/>
                </a:solidFill>
                <a:latin typeface="Arial"/>
                <a:cs typeface="Arial"/>
              </a:rPr>
              <a:t>a</a:t>
            </a:r>
            <a:r>
              <a:rPr dirty="0" smtClean="0" sz="700" spc="19">
                <a:solidFill>
                  <a:srgbClr val="33364B"/>
                </a:solidFill>
                <a:latin typeface="Arial"/>
                <a:cs typeface="Arial"/>
              </a:rPr>
              <a:t>b</a:t>
            </a:r>
            <a:r>
              <a:rPr dirty="0" smtClean="0" sz="700" spc="-38">
                <a:solidFill>
                  <a:srgbClr val="4D5062"/>
                </a:solidFill>
                <a:latin typeface="Arial"/>
                <a:cs typeface="Arial"/>
              </a:rPr>
              <a:t>s</a:t>
            </a:r>
            <a:r>
              <a:rPr dirty="0" smtClean="0" sz="700" spc="-50">
                <a:solidFill>
                  <a:srgbClr val="4D5062"/>
                </a:solidFill>
                <a:latin typeface="Arial"/>
                <a:cs typeface="Arial"/>
              </a:rPr>
              <a:t>,</a:t>
            </a:r>
            <a:r>
              <a:rPr dirty="0" smtClean="0" sz="700" spc="0">
                <a:solidFill>
                  <a:srgbClr val="4D5062"/>
                </a:solidFill>
                <a:latin typeface="Arial"/>
                <a:cs typeface="Arial"/>
              </a:rPr>
              <a:t> </a:t>
            </a:r>
            <a:r>
              <a:rPr dirty="0" smtClean="0" sz="700" spc="-75">
                <a:solidFill>
                  <a:srgbClr val="4D5062"/>
                </a:solidFill>
                <a:latin typeface="Arial"/>
                <a:cs typeface="Arial"/>
              </a:rPr>
              <a:t> </a:t>
            </a:r>
            <a:r>
              <a:rPr dirty="0" smtClean="0" sz="700" spc="-50">
                <a:solidFill>
                  <a:srgbClr val="33364B"/>
                </a:solidFill>
                <a:latin typeface="Arial"/>
                <a:cs typeface="Arial"/>
              </a:rPr>
              <a:t>I</a:t>
            </a:r>
            <a:r>
              <a:rPr dirty="0" smtClean="0" sz="700" spc="42">
                <a:solidFill>
                  <a:srgbClr val="33364B"/>
                </a:solidFill>
                <a:latin typeface="Arial"/>
                <a:cs typeface="Arial"/>
              </a:rPr>
              <a:t>n</a:t>
            </a:r>
            <a:r>
              <a:rPr dirty="0" smtClean="0" sz="700" spc="-21">
                <a:solidFill>
                  <a:srgbClr val="4D5062"/>
                </a:solidFill>
                <a:latin typeface="Arial"/>
                <a:cs typeface="Arial"/>
              </a:rPr>
              <a:t>c.</a:t>
            </a:r>
            <a:r>
              <a:rPr dirty="0" smtClean="0" sz="700" spc="0">
                <a:solidFill>
                  <a:srgbClr val="4D5062"/>
                </a:solidFill>
                <a:latin typeface="Arial"/>
                <a:cs typeface="Arial"/>
              </a:rPr>
              <a:t> </a:t>
            </a:r>
            <a:r>
              <a:rPr dirty="0" smtClean="0" sz="700" spc="-94">
                <a:solidFill>
                  <a:srgbClr val="4D5062"/>
                </a:solidFill>
                <a:latin typeface="Arial"/>
                <a:cs typeface="Arial"/>
              </a:rPr>
              <a:t> </a:t>
            </a:r>
            <a:r>
              <a:rPr dirty="0" smtClean="0" sz="700" spc="50">
                <a:solidFill>
                  <a:srgbClr val="4D5062"/>
                </a:solidFill>
                <a:latin typeface="Arial"/>
                <a:cs typeface="Arial"/>
              </a:rPr>
              <a:t>-</a:t>
            </a:r>
            <a:r>
              <a:rPr dirty="0" smtClean="0" sz="700" spc="108">
                <a:solidFill>
                  <a:srgbClr val="4D5062"/>
                </a:solidFill>
                <a:latin typeface="Arial"/>
                <a:cs typeface="Arial"/>
              </a:rPr>
              <a:t>A</a:t>
            </a:r>
            <a:r>
              <a:rPr dirty="0" smtClean="0" sz="700" spc="33">
                <a:solidFill>
                  <a:srgbClr val="33364B"/>
                </a:solidFill>
                <a:latin typeface="Arial"/>
                <a:cs typeface="Arial"/>
              </a:rPr>
              <a:t>l</a:t>
            </a:r>
            <a:r>
              <a:rPr dirty="0" smtClean="0" sz="700" spc="33">
                <a:solidFill>
                  <a:srgbClr val="33364B"/>
                </a:solidFill>
                <a:latin typeface="Arial"/>
                <a:cs typeface="Arial"/>
              </a:rPr>
              <a:t>l</a:t>
            </a:r>
            <a:r>
              <a:rPr dirty="0" smtClean="0" sz="700" spc="103">
                <a:solidFill>
                  <a:srgbClr val="33364B"/>
                </a:solidFill>
                <a:latin typeface="Arial"/>
                <a:cs typeface="Arial"/>
              </a:rPr>
              <a:t> </a:t>
            </a:r>
            <a:r>
              <a:rPr dirty="0" smtClean="0" sz="700" spc="-18">
                <a:solidFill>
                  <a:srgbClr val="4D5062"/>
                </a:solidFill>
                <a:latin typeface="Arial"/>
                <a:cs typeface="Arial"/>
              </a:rPr>
              <a:t>r</a:t>
            </a:r>
            <a:r>
              <a:rPr dirty="0" smtClean="0" sz="700" spc="11">
                <a:solidFill>
                  <a:srgbClr val="33364B"/>
                </a:solidFill>
                <a:latin typeface="Arial"/>
                <a:cs typeface="Arial"/>
              </a:rPr>
              <a:t>i</a:t>
            </a:r>
            <a:r>
              <a:rPr dirty="0" smtClean="0" sz="700" spc="42">
                <a:solidFill>
                  <a:srgbClr val="4D5062"/>
                </a:solidFill>
                <a:latin typeface="Arial"/>
                <a:cs typeface="Arial"/>
              </a:rPr>
              <a:t>g</a:t>
            </a:r>
            <a:r>
              <a:rPr dirty="0" smtClean="0" sz="700" spc="19">
                <a:solidFill>
                  <a:srgbClr val="33364B"/>
                </a:solidFill>
                <a:latin typeface="Arial"/>
                <a:cs typeface="Arial"/>
              </a:rPr>
              <a:t>h</a:t>
            </a:r>
            <a:r>
              <a:rPr dirty="0" smtClean="0" sz="700" spc="140">
                <a:solidFill>
                  <a:srgbClr val="33364B"/>
                </a:solidFill>
                <a:latin typeface="Arial"/>
                <a:cs typeface="Arial"/>
              </a:rPr>
              <a:t>t</a:t>
            </a:r>
            <a:r>
              <a:rPr dirty="0" smtClean="0" sz="700" spc="-87">
                <a:solidFill>
                  <a:srgbClr val="4D5062"/>
                </a:solidFill>
                <a:latin typeface="Arial"/>
                <a:cs typeface="Arial"/>
              </a:rPr>
              <a:t>s</a:t>
            </a:r>
            <a:r>
              <a:rPr dirty="0" smtClean="0" sz="700" spc="94">
                <a:solidFill>
                  <a:srgbClr val="4D5062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33364B"/>
                </a:solidFill>
                <a:latin typeface="Arial"/>
                <a:cs typeface="Arial"/>
              </a:rPr>
              <a:t>r</a:t>
            </a:r>
            <a:r>
              <a:rPr dirty="0" smtClean="0" sz="700" spc="4">
                <a:solidFill>
                  <a:srgbClr val="4D5062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D5062"/>
                </a:solidFill>
                <a:latin typeface="Arial"/>
                <a:cs typeface="Arial"/>
              </a:rPr>
              <a:t>s</a:t>
            </a:r>
            <a:r>
              <a:rPr dirty="0" smtClean="0" sz="700" spc="4">
                <a:solidFill>
                  <a:srgbClr val="4D5062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D5062"/>
                </a:solidFill>
                <a:latin typeface="Arial"/>
                <a:cs typeface="Arial"/>
              </a:rPr>
              <a:t>r</a:t>
            </a:r>
            <a:r>
              <a:rPr dirty="0" smtClean="0" sz="700" spc="4">
                <a:solidFill>
                  <a:srgbClr val="4D5062"/>
                </a:solidFill>
                <a:latin typeface="Arial"/>
                <a:cs typeface="Arial"/>
              </a:rPr>
              <a:t>v</a:t>
            </a:r>
            <a:r>
              <a:rPr dirty="0" smtClean="0" sz="700" spc="4">
                <a:solidFill>
                  <a:srgbClr val="4D5062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33364B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33364B"/>
                </a:solidFill>
                <a:latin typeface="Arial"/>
                <a:cs typeface="Arial"/>
              </a:rPr>
              <a:t>    </a:t>
            </a:r>
            <a:r>
              <a:rPr dirty="0" smtClean="0" sz="700" spc="86">
                <a:solidFill>
                  <a:srgbClr val="33364B"/>
                </a:solidFill>
                <a:latin typeface="Arial"/>
                <a:cs typeface="Arial"/>
              </a:rPr>
              <a:t> </a:t>
            </a:r>
            <a:r>
              <a:rPr dirty="0" smtClean="0" sz="700" spc="2">
                <a:solidFill>
                  <a:srgbClr val="4D5062"/>
                </a:solidFill>
                <a:latin typeface="Arial"/>
                <a:cs typeface="Arial"/>
              </a:rPr>
              <a:t>2</a:t>
            </a:r>
            <a:r>
              <a:rPr dirty="0" smtClean="0" sz="700" spc="7">
                <a:solidFill>
                  <a:srgbClr val="4D5062"/>
                </a:solidFill>
                <a:latin typeface="Arial"/>
                <a:cs typeface="Arial"/>
              </a:rPr>
              <a:t>0</a:t>
            </a:r>
            <a:r>
              <a:rPr dirty="0" smtClean="0" sz="700" spc="7">
                <a:solidFill>
                  <a:srgbClr val="4D5062"/>
                </a:solidFill>
                <a:latin typeface="Arial"/>
                <a:cs typeface="Arial"/>
              </a:rPr>
              <a:t>2</a:t>
            </a:r>
            <a:r>
              <a:rPr dirty="0" smtClean="0" sz="700" spc="2">
                <a:solidFill>
                  <a:srgbClr val="4D5062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0" y="0"/>
            <a:ext cx="7556500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07796" y="927135"/>
            <a:ext cx="3375448" cy="524565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655827">
              <a:lnSpc>
                <a:spcPts val="2450"/>
              </a:lnSpc>
            </a:pPr>
            <a:r>
              <a:rPr dirty="0" smtClean="0" sz="2300" spc="-77" b="1">
                <a:solidFill>
                  <a:srgbClr val="525666"/>
                </a:solidFill>
                <a:latin typeface="Arial"/>
                <a:cs typeface="Arial"/>
              </a:rPr>
              <a:t>L</a:t>
            </a:r>
            <a:r>
              <a:rPr dirty="0" smtClean="0" sz="2300" spc="-77" b="1">
                <a:solidFill>
                  <a:srgbClr val="525666"/>
                </a:solidFill>
                <a:latin typeface="Arial"/>
                <a:cs typeface="Arial"/>
              </a:rPr>
              <a:t>i</a:t>
            </a:r>
            <a:r>
              <a:rPr dirty="0" smtClean="0" sz="2300" spc="-77" b="1">
                <a:solidFill>
                  <a:srgbClr val="525666"/>
                </a:solidFill>
                <a:latin typeface="Arial"/>
                <a:cs typeface="Arial"/>
              </a:rPr>
              <a:t>s</a:t>
            </a:r>
            <a:r>
              <a:rPr dirty="0" smtClean="0" sz="2300" spc="-77" b="1">
                <a:solidFill>
                  <a:srgbClr val="525666"/>
                </a:solidFill>
                <a:latin typeface="Arial"/>
                <a:cs typeface="Arial"/>
              </a:rPr>
              <a:t>t</a:t>
            </a:r>
            <a:r>
              <a:rPr dirty="0" smtClean="0" sz="2300" spc="-77" b="1">
                <a:solidFill>
                  <a:srgbClr val="525666"/>
                </a:solidFill>
                <a:latin typeface="Arial"/>
                <a:cs typeface="Arial"/>
              </a:rPr>
              <a:t>s</a:t>
            </a:r>
            <a:r>
              <a:rPr dirty="0" smtClean="0" sz="2300" spc="-77" b="1">
                <a:solidFill>
                  <a:srgbClr val="525666"/>
                </a:solidFill>
                <a:latin typeface="Arial"/>
                <a:cs typeface="Arial"/>
              </a:rPr>
              <a:t> </a:t>
            </a:r>
            <a:r>
              <a:rPr dirty="0" smtClean="0" sz="2200" spc="-77" b="1">
                <a:solidFill>
                  <a:srgbClr val="525666"/>
                </a:solidFill>
                <a:latin typeface="Arial"/>
                <a:cs typeface="Arial"/>
              </a:rPr>
              <a:t>a</a:t>
            </a:r>
            <a:r>
              <a:rPr dirty="0" smtClean="0" sz="2200" spc="-77" b="1">
                <a:solidFill>
                  <a:srgbClr val="525666"/>
                </a:solidFill>
                <a:latin typeface="Arial"/>
                <a:cs typeface="Arial"/>
              </a:rPr>
              <a:t>n</a:t>
            </a:r>
            <a:r>
              <a:rPr dirty="0" smtClean="0" sz="2200" spc="-77" b="1">
                <a:solidFill>
                  <a:srgbClr val="525666"/>
                </a:solidFill>
                <a:latin typeface="Arial"/>
                <a:cs typeface="Arial"/>
              </a:rPr>
              <a:t>d</a:t>
            </a:r>
            <a:r>
              <a:rPr dirty="0" smtClean="0" sz="2200" spc="-77" b="1">
                <a:solidFill>
                  <a:srgbClr val="525666"/>
                </a:solidFill>
                <a:latin typeface="Arial"/>
                <a:cs typeface="Arial"/>
              </a:rPr>
              <a:t> </a:t>
            </a:r>
            <a:r>
              <a:rPr dirty="0" smtClean="0" sz="2300" spc="-77" b="1">
                <a:solidFill>
                  <a:srgbClr val="525666"/>
                </a:solidFill>
                <a:latin typeface="Arial"/>
                <a:cs typeface="Arial"/>
              </a:rPr>
              <a:t>F</a:t>
            </a:r>
            <a:r>
              <a:rPr dirty="0" smtClean="0" sz="2300" spc="-77" b="1">
                <a:solidFill>
                  <a:srgbClr val="525666"/>
                </a:solidFill>
                <a:latin typeface="Arial"/>
                <a:cs typeface="Arial"/>
              </a:rPr>
              <a:t>o</a:t>
            </a:r>
            <a:r>
              <a:rPr dirty="0" smtClean="0" sz="2300" spc="-77" b="1">
                <a:solidFill>
                  <a:srgbClr val="525666"/>
                </a:solidFill>
                <a:latin typeface="Arial"/>
                <a:cs typeface="Arial"/>
              </a:rPr>
              <a:t>r</a:t>
            </a:r>
            <a:r>
              <a:rPr dirty="0" smtClean="0" sz="2300" spc="-77" b="1">
                <a:solidFill>
                  <a:srgbClr val="525666"/>
                </a:solidFill>
                <a:latin typeface="Arial"/>
                <a:cs typeface="Arial"/>
              </a:rPr>
              <a:t> </a:t>
            </a:r>
            <a:r>
              <a:rPr dirty="0" smtClean="0" sz="2300" spc="-77" b="1">
                <a:solidFill>
                  <a:srgbClr val="525666"/>
                </a:solidFill>
                <a:latin typeface="Arial"/>
                <a:cs typeface="Arial"/>
              </a:rPr>
              <a:t>L</a:t>
            </a:r>
            <a:r>
              <a:rPr dirty="0" smtClean="0" sz="2300" spc="-77" b="1">
                <a:solidFill>
                  <a:srgbClr val="525666"/>
                </a:solidFill>
                <a:latin typeface="Arial"/>
                <a:cs typeface="Arial"/>
              </a:rPr>
              <a:t>o</a:t>
            </a:r>
            <a:r>
              <a:rPr dirty="0" smtClean="0" sz="2300" spc="-77" b="1">
                <a:solidFill>
                  <a:srgbClr val="525666"/>
                </a:solidFill>
                <a:latin typeface="Arial"/>
                <a:cs typeface="Arial"/>
              </a:rPr>
              <a:t>o</a:t>
            </a:r>
            <a:r>
              <a:rPr dirty="0" smtClean="0" sz="2300" spc="-77" b="1">
                <a:solidFill>
                  <a:srgbClr val="525666"/>
                </a:solidFill>
                <a:latin typeface="Arial"/>
                <a:cs typeface="Arial"/>
              </a:rPr>
              <a:t>p</a:t>
            </a:r>
            <a:r>
              <a:rPr dirty="0" smtClean="0" sz="2300" spc="-77" b="1">
                <a:solidFill>
                  <a:srgbClr val="525666"/>
                </a:solidFill>
                <a:latin typeface="Arial"/>
                <a:cs typeface="Arial"/>
              </a:rPr>
              <a:t>s</a:t>
            </a:r>
            <a:r>
              <a:rPr dirty="0" smtClean="0" sz="2300" spc="-77" b="1">
                <a:solidFill>
                  <a:srgbClr val="525666"/>
                </a:solidFill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  <a:p>
            <a:pPr marL="12700" marR="43814">
              <a:lnSpc>
                <a:spcPct val="95825"/>
              </a:lnSpc>
              <a:spcBef>
                <a:spcPts val="441"/>
              </a:spcBef>
            </a:pP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b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y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D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t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q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u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t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L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b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696B75"/>
                </a:solidFill>
                <a:latin typeface="Arial"/>
                <a:cs typeface="Arial"/>
              </a:rPr>
              <a:t>,</a:t>
            </a:r>
            <a:r>
              <a:rPr dirty="0" smtClean="0" sz="900" spc="-3">
                <a:solidFill>
                  <a:srgbClr val="696B75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696B75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I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n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c.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-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l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l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696B75"/>
                </a:solidFill>
                <a:latin typeface="Arial"/>
                <a:cs typeface="Arial"/>
              </a:rPr>
              <a:t>r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i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g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h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t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r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696B75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r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v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d</a:t>
            </a:r>
            <a:r>
              <a:rPr dirty="0" smtClean="0" sz="900" spc="-3">
                <a:solidFill>
                  <a:srgbClr val="898991"/>
                </a:solidFill>
                <a:latin typeface="Arial"/>
                <a:cs typeface="Arial"/>
              </a:rPr>
              <a:t>©</a:t>
            </a:r>
            <a:r>
              <a:rPr dirty="0" smtClean="0" sz="900" spc="-3">
                <a:solidFill>
                  <a:srgbClr val="898991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2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0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2</a:t>
            </a:r>
            <a:r>
              <a:rPr dirty="0" smtClean="0" sz="900" spc="-3">
                <a:solidFill>
                  <a:srgbClr val="525666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09364" y="937426"/>
            <a:ext cx="1755264" cy="304800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dirty="0" smtClean="0" sz="2200" spc="186" b="1">
                <a:solidFill>
                  <a:srgbClr val="525666"/>
                </a:solidFill>
                <a:latin typeface="Arial"/>
                <a:cs typeface="Arial"/>
              </a:rPr>
              <a:t>T</a:t>
            </a:r>
            <a:r>
              <a:rPr dirty="0" smtClean="0" sz="2200" spc="186" b="1">
                <a:solidFill>
                  <a:srgbClr val="525666"/>
                </a:solidFill>
                <a:latin typeface="Arial"/>
                <a:cs typeface="Arial"/>
              </a:rPr>
              <a:t>a</a:t>
            </a:r>
            <a:r>
              <a:rPr dirty="0" smtClean="0" sz="2200" spc="186" b="1">
                <a:solidFill>
                  <a:srgbClr val="525666"/>
                </a:solidFill>
                <a:latin typeface="Arial"/>
                <a:cs typeface="Arial"/>
              </a:rPr>
              <a:t>k</a:t>
            </a:r>
            <a:r>
              <a:rPr dirty="0" smtClean="0" sz="2200" spc="186" b="1">
                <a:solidFill>
                  <a:srgbClr val="525666"/>
                </a:solidFill>
                <a:latin typeface="Arial"/>
                <a:cs typeface="Arial"/>
              </a:rPr>
              <a:t>e</a:t>
            </a:r>
            <a:r>
              <a:rPr dirty="0" smtClean="0" sz="2200" spc="186" b="1">
                <a:solidFill>
                  <a:srgbClr val="525666"/>
                </a:solidFill>
                <a:latin typeface="Arial"/>
                <a:cs typeface="Arial"/>
              </a:rPr>
              <a:t>a</a:t>
            </a:r>
            <a:r>
              <a:rPr dirty="0" smtClean="0" sz="2200" spc="186" b="1">
                <a:solidFill>
                  <a:srgbClr val="525666"/>
                </a:solidFill>
                <a:latin typeface="Arial"/>
                <a:cs typeface="Arial"/>
              </a:rPr>
              <a:t>w</a:t>
            </a:r>
            <a:r>
              <a:rPr dirty="0" smtClean="0" sz="2200" spc="186" b="1">
                <a:solidFill>
                  <a:srgbClr val="525666"/>
                </a:solidFill>
                <a:latin typeface="Arial"/>
                <a:cs typeface="Arial"/>
              </a:rPr>
              <a:t>a</a:t>
            </a:r>
            <a:r>
              <a:rPr dirty="0" smtClean="0" sz="2200" spc="186" b="1">
                <a:solidFill>
                  <a:srgbClr val="525666"/>
                </a:solidFill>
                <a:latin typeface="Arial"/>
                <a:cs typeface="Arial"/>
              </a:rPr>
              <a:t>y</a:t>
            </a:r>
            <a:r>
              <a:rPr dirty="0" smtClean="0" sz="2200" spc="186" b="1">
                <a:solidFill>
                  <a:srgbClr val="525666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7796" y="1747079"/>
            <a:ext cx="618952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dirty="0" smtClean="0" sz="1500" spc="-77" b="1">
                <a:solidFill>
                  <a:srgbClr val="525666"/>
                </a:solidFill>
                <a:latin typeface="Arial"/>
                <a:cs typeface="Arial"/>
              </a:rPr>
              <a:t>S</a:t>
            </a:r>
            <a:r>
              <a:rPr dirty="0" smtClean="0" sz="1500" spc="-77" b="1">
                <a:solidFill>
                  <a:srgbClr val="525666"/>
                </a:solidFill>
                <a:latin typeface="Arial"/>
                <a:cs typeface="Arial"/>
              </a:rPr>
              <a:t>y</a:t>
            </a:r>
            <a:r>
              <a:rPr dirty="0" smtClean="0" sz="1500" spc="-77" b="1">
                <a:solidFill>
                  <a:srgbClr val="525666"/>
                </a:solidFill>
                <a:latin typeface="Arial"/>
                <a:cs typeface="Arial"/>
              </a:rPr>
              <a:t>n</a:t>
            </a:r>
            <a:r>
              <a:rPr dirty="0" smtClean="0" sz="1500" spc="-77" b="1">
                <a:solidFill>
                  <a:srgbClr val="525666"/>
                </a:solidFill>
                <a:latin typeface="Arial"/>
                <a:cs typeface="Arial"/>
              </a:rPr>
              <a:t>t</a:t>
            </a:r>
            <a:r>
              <a:rPr dirty="0" smtClean="0" sz="1500" spc="-77" b="1">
                <a:solidFill>
                  <a:srgbClr val="525666"/>
                </a:solidFill>
                <a:latin typeface="Arial"/>
                <a:cs typeface="Arial"/>
              </a:rPr>
              <a:t>a</a:t>
            </a:r>
            <a:r>
              <a:rPr dirty="0" smtClean="0" sz="1500" spc="-77" b="1">
                <a:solidFill>
                  <a:srgbClr val="525666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57732" y="2136503"/>
            <a:ext cx="80581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5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82700" y="2136503"/>
            <a:ext cx="1695657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8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8">
                <a:solidFill>
                  <a:srgbClr val="696B75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89380" y="2395761"/>
            <a:ext cx="295147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-25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-25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25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-25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-25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22196" y="2395761"/>
            <a:ext cx="2041109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45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140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-29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100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b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k</a:t>
            </a:r>
            <a:r>
              <a:rPr dirty="0" smtClean="0" sz="800" spc="91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147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3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04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48" b="1">
                <a:solidFill>
                  <a:srgbClr val="56B895"/>
                </a:solidFill>
                <a:latin typeface="Times New Roman"/>
                <a:cs typeface="Times New Roman"/>
              </a:rPr>
              <a:t>.</a:t>
            </a:r>
            <a:r>
              <a:rPr dirty="0" smtClean="0" sz="800" spc="97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61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61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255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27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-72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-95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91" b="1">
                <a:solidFill>
                  <a:srgbClr val="74BFA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147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29" b="1">
                <a:solidFill>
                  <a:srgbClr val="56B895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23" b="1">
                <a:solidFill>
                  <a:srgbClr val="56B895"/>
                </a:solidFill>
                <a:latin typeface="Times New Roman"/>
                <a:cs typeface="Times New Roman"/>
              </a:rPr>
              <a:t>9</a:t>
            </a:r>
            <a:r>
              <a:rPr dirty="0" smtClean="0" sz="800" spc="29" b="1">
                <a:solidFill>
                  <a:srgbClr val="56B895"/>
                </a:solidFill>
                <a:latin typeface="Times New Roman"/>
                <a:cs typeface="Times New Roman"/>
              </a:rPr>
              <a:t>7</a:t>
            </a:r>
            <a:r>
              <a:rPr dirty="0" smtClean="0" sz="800" spc="23" b="1">
                <a:solidFill>
                  <a:srgbClr val="56B895"/>
                </a:solidFill>
                <a:latin typeface="Times New Roman"/>
                <a:cs typeface="Times New Roman"/>
              </a:rPr>
              <a:t>4</a:t>
            </a:r>
            <a:r>
              <a:rPr dirty="0" smtClean="0" sz="800" spc="29" b="1">
                <a:solidFill>
                  <a:srgbClr val="56B895"/>
                </a:solidFill>
                <a:latin typeface="Times New Roman"/>
                <a:cs typeface="Times New Roman"/>
              </a:rPr>
              <a:t>6</a:t>
            </a:r>
            <a:r>
              <a:rPr dirty="0" smtClean="0" sz="800" spc="29" b="1">
                <a:solidFill>
                  <a:srgbClr val="56B895"/>
                </a:solidFill>
                <a:latin typeface="Times New Roman"/>
                <a:cs typeface="Times New Roman"/>
              </a:rPr>
              <a:t>7</a:t>
            </a:r>
            <a:r>
              <a:rPr dirty="0" smtClean="0" sz="800" spc="23" b="1">
                <a:solidFill>
                  <a:srgbClr val="56B895"/>
                </a:solidFill>
                <a:latin typeface="Times New Roman"/>
                <a:cs typeface="Times New Roman"/>
              </a:rPr>
              <a:t>6</a:t>
            </a:r>
            <a:r>
              <a:rPr dirty="0" smtClean="0" sz="800" spc="19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1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76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3</a:t>
            </a:r>
            <a:r>
              <a:rPr dirty="0" smtClean="0" sz="800" spc="137" b="1">
                <a:solidFill>
                  <a:srgbClr val="56B895"/>
                </a:solidFill>
                <a:latin typeface="Times New Roman"/>
                <a:cs typeface="Times New Roman"/>
              </a:rPr>
              <a:t>.</a:t>
            </a:r>
            <a:r>
              <a:rPr dirty="0" smtClean="0" sz="800" spc="104" b="1">
                <a:solidFill>
                  <a:srgbClr val="56B895"/>
                </a:solidFill>
                <a:latin typeface="Times New Roman"/>
                <a:cs typeface="Times New Roman"/>
              </a:rPr>
              <a:t>5</a:t>
            </a:r>
            <a:r>
              <a:rPr dirty="0" smtClean="0" sz="800" spc="4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9380" y="2624361"/>
            <a:ext cx="295147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-25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-25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25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-25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-25" b="1">
                <a:solidFill>
                  <a:srgbClr val="56B895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22196" y="2624361"/>
            <a:ext cx="2096308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45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140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166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96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166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g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-13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-139" b="1">
                <a:solidFill>
                  <a:srgbClr val="56B895"/>
                </a:solidFill>
                <a:latin typeface="Times New Roman"/>
                <a:cs typeface="Times New Roman"/>
              </a:rPr>
              <a:t>m</a:t>
            </a:r>
            <a:r>
              <a:rPr dirty="0" smtClean="0" sz="800" spc="66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147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3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12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.</a:t>
            </a:r>
            <a:r>
              <a:rPr dirty="0" smtClean="0" sz="800" spc="112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251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27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-95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-72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91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123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3" b="1">
                <a:solidFill>
                  <a:srgbClr val="56B895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6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5</a:t>
            </a:r>
            <a:r>
              <a:rPr dirty="0" smtClean="0" sz="800" spc="-13" b="1">
                <a:solidFill>
                  <a:srgbClr val="56B895"/>
                </a:solidFill>
                <a:latin typeface="Times New Roman"/>
                <a:cs typeface="Times New Roman"/>
              </a:rPr>
              <a:t>5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8</a:t>
            </a:r>
            <a:r>
              <a:rPr dirty="0" smtClean="0" sz="800" spc="73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3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4</a:t>
            </a:r>
            <a:r>
              <a:rPr dirty="0" smtClean="0" sz="800" spc="137" b="1">
                <a:solidFill>
                  <a:srgbClr val="56B895"/>
                </a:solidFill>
                <a:latin typeface="Times New Roman"/>
                <a:cs typeface="Times New Roman"/>
              </a:rPr>
              <a:t>.</a:t>
            </a:r>
            <a:r>
              <a:rPr dirty="0" smtClean="0" sz="800" spc="81" b="1">
                <a:solidFill>
                  <a:srgbClr val="56B895"/>
                </a:solidFill>
                <a:latin typeface="Times New Roman"/>
                <a:cs typeface="Times New Roman"/>
              </a:rPr>
              <a:t>5</a:t>
            </a:r>
            <a:r>
              <a:rPr dirty="0" smtClean="0" sz="800" spc="30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57732" y="2907647"/>
            <a:ext cx="80581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5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82700" y="2907647"/>
            <a:ext cx="1282843" cy="38321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algn="ctr">
              <a:lnSpc>
                <a:spcPts val="1225"/>
              </a:lnSpc>
            </a:pP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4">
                <a:solidFill>
                  <a:srgbClr val="696B75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92964" marR="44547" algn="ctr">
              <a:lnSpc>
                <a:spcPct val="95825"/>
              </a:lnSpc>
              <a:spcBef>
                <a:spcPts val="729"/>
              </a:spcBef>
            </a:pP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166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-3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8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 b="1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600" spc="0" b="1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600" spc="61" b="1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20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77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147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73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7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147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30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7732" y="3447143"/>
            <a:ext cx="80581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5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5748" y="3447143"/>
            <a:ext cx="1796241" cy="386258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10236" marR="20955">
              <a:lnSpc>
                <a:spcPct val="95825"/>
              </a:lnSpc>
              <a:spcBef>
                <a:spcPts val="753"/>
              </a:spcBef>
            </a:pP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6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700" spc="6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6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3284" y="3931953"/>
            <a:ext cx="2211797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m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6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700" spc="6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6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3284" y="4160553"/>
            <a:ext cx="2105117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m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6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700" spc="6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6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6332" y="4389153"/>
            <a:ext cx="2208749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m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14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700" spc="14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14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-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6332" y="4617753"/>
            <a:ext cx="2102069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m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14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700" spc="14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14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-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65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7732" y="4901039"/>
            <a:ext cx="80581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5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5748" y="4901039"/>
            <a:ext cx="3283665" cy="38321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6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6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6">
                <a:solidFill>
                  <a:srgbClr val="525666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6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6">
                <a:solidFill>
                  <a:srgbClr val="696B75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16331" marR="20954">
              <a:lnSpc>
                <a:spcPct val="95825"/>
              </a:lnSpc>
              <a:spcBef>
                <a:spcPts val="729"/>
              </a:spcBef>
            </a:pPr>
            <a:r>
              <a:rPr dirty="0" smtClean="0" sz="800" spc="-17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147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-28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8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113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45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140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-29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77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b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k</a:t>
            </a:r>
            <a:r>
              <a:rPr dirty="0" smtClean="0" sz="800" spc="91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147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3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04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48" b="1">
                <a:solidFill>
                  <a:srgbClr val="56B895"/>
                </a:solidFill>
                <a:latin typeface="Times New Roman"/>
                <a:cs typeface="Times New Roman"/>
              </a:rPr>
              <a:t>.</a:t>
            </a:r>
            <a:r>
              <a:rPr dirty="0" smtClean="0" sz="800" spc="97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61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61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255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27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-72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-95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91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147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29" b="1">
                <a:solidFill>
                  <a:srgbClr val="56B895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23" b="1">
                <a:solidFill>
                  <a:srgbClr val="56B895"/>
                </a:solidFill>
                <a:latin typeface="Times New Roman"/>
                <a:cs typeface="Times New Roman"/>
              </a:rPr>
              <a:t>9</a:t>
            </a:r>
            <a:r>
              <a:rPr dirty="0" smtClean="0" sz="800" spc="29" b="1">
                <a:solidFill>
                  <a:srgbClr val="56B895"/>
                </a:solidFill>
                <a:latin typeface="Times New Roman"/>
                <a:cs typeface="Times New Roman"/>
              </a:rPr>
              <a:t>7</a:t>
            </a:r>
            <a:r>
              <a:rPr dirty="0" smtClean="0" sz="800" spc="23" b="1">
                <a:solidFill>
                  <a:srgbClr val="56B895"/>
                </a:solidFill>
                <a:latin typeface="Times New Roman"/>
                <a:cs typeface="Times New Roman"/>
              </a:rPr>
              <a:t>4</a:t>
            </a:r>
            <a:r>
              <a:rPr dirty="0" smtClean="0" sz="800" spc="29" b="1">
                <a:solidFill>
                  <a:srgbClr val="56B895"/>
                </a:solidFill>
                <a:latin typeface="Times New Roman"/>
                <a:cs typeface="Times New Roman"/>
              </a:rPr>
              <a:t>6</a:t>
            </a:r>
            <a:r>
              <a:rPr dirty="0" smtClean="0" sz="800" spc="29" b="1">
                <a:solidFill>
                  <a:srgbClr val="56B895"/>
                </a:solidFill>
                <a:latin typeface="Times New Roman"/>
                <a:cs typeface="Times New Roman"/>
              </a:rPr>
              <a:t>7</a:t>
            </a:r>
            <a:r>
              <a:rPr dirty="0" smtClean="0" sz="800" spc="23" b="1">
                <a:solidFill>
                  <a:srgbClr val="56B895"/>
                </a:solidFill>
                <a:latin typeface="Times New Roman"/>
                <a:cs typeface="Times New Roman"/>
              </a:rPr>
              <a:t>6</a:t>
            </a:r>
            <a:r>
              <a:rPr dirty="0" smtClean="0" sz="800" spc="19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1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76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3</a:t>
            </a:r>
            <a:r>
              <a:rPr dirty="0" smtClean="0" sz="800" spc="137" b="1">
                <a:solidFill>
                  <a:srgbClr val="56B895"/>
                </a:solidFill>
                <a:latin typeface="Times New Roman"/>
                <a:cs typeface="Times New Roman"/>
              </a:rPr>
              <a:t>.</a:t>
            </a:r>
            <a:r>
              <a:rPr dirty="0" smtClean="0" sz="800" spc="104" b="1">
                <a:solidFill>
                  <a:srgbClr val="56B895"/>
                </a:solidFill>
                <a:latin typeface="Times New Roman"/>
                <a:cs typeface="Times New Roman"/>
              </a:rPr>
              <a:t>5</a:t>
            </a:r>
            <a:r>
              <a:rPr dirty="0" smtClean="0" sz="800" spc="4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9380" y="5385849"/>
            <a:ext cx="2099353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-17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166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211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g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-13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190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162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47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113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4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100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147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66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81" b="1">
                <a:solidFill>
                  <a:srgbClr val="56B895"/>
                </a:solidFill>
                <a:latin typeface="Times New Roman"/>
                <a:cs typeface="Times New Roman"/>
              </a:rPr>
              <a:t>3</a:t>
            </a:r>
            <a:r>
              <a:rPr dirty="0" smtClean="0" sz="800" spc="115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r>
              <a:rPr dirty="0" smtClean="0" sz="800" spc="97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1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7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147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66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104" b="1">
                <a:solidFill>
                  <a:srgbClr val="56B895"/>
                </a:solidFill>
                <a:latin typeface="Times New Roman"/>
                <a:cs typeface="Times New Roman"/>
              </a:rPr>
              <a:t>4</a:t>
            </a:r>
            <a:r>
              <a:rPr dirty="0" smtClean="0" sz="800" spc="91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r>
              <a:rPr dirty="0" smtClean="0" sz="800" spc="54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732" y="5669135"/>
            <a:ext cx="80581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5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5748" y="5669135"/>
            <a:ext cx="1342041" cy="386258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">
                <a:solidFill>
                  <a:srgbClr val="525666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2">
                <a:solidFill>
                  <a:srgbClr val="525666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2">
                <a:solidFill>
                  <a:srgbClr val="696B75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13283" marR="20955">
              <a:lnSpc>
                <a:spcPct val="95825"/>
              </a:lnSpc>
              <a:spcBef>
                <a:spcPts val="753"/>
              </a:spcBef>
            </a:pPr>
            <a:r>
              <a:rPr dirty="0" smtClean="0" sz="800" spc="5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5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5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5" b="1">
                <a:solidFill>
                  <a:srgbClr val="56B895"/>
                </a:solidFill>
                <a:latin typeface="Times New Roman"/>
                <a:cs typeface="Times New Roman"/>
              </a:rPr>
              <a:t>h</a:t>
            </a:r>
            <a:r>
              <a:rPr dirty="0" smtClean="0" sz="800" spc="5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5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9380" y="6156993"/>
            <a:ext cx="2473925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-17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147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-28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8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113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45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140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-29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100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b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k</a:t>
            </a:r>
            <a:r>
              <a:rPr dirty="0" smtClean="0" sz="800" spc="91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147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3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04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48" b="1">
                <a:solidFill>
                  <a:srgbClr val="56B895"/>
                </a:solidFill>
                <a:latin typeface="Times New Roman"/>
                <a:cs typeface="Times New Roman"/>
              </a:rPr>
              <a:t>.</a:t>
            </a:r>
            <a:r>
              <a:rPr dirty="0" smtClean="0" sz="800" spc="97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61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61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255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27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-72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-95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91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147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29" b="1">
                <a:solidFill>
                  <a:srgbClr val="56B895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23" b="1">
                <a:solidFill>
                  <a:srgbClr val="56B895"/>
                </a:solidFill>
                <a:latin typeface="Times New Roman"/>
                <a:cs typeface="Times New Roman"/>
              </a:rPr>
              <a:t>9</a:t>
            </a:r>
            <a:r>
              <a:rPr dirty="0" smtClean="0" sz="800" spc="29" b="1">
                <a:solidFill>
                  <a:srgbClr val="56B895"/>
                </a:solidFill>
                <a:latin typeface="Times New Roman"/>
                <a:cs typeface="Times New Roman"/>
              </a:rPr>
              <a:t>7</a:t>
            </a:r>
            <a:r>
              <a:rPr dirty="0" smtClean="0" sz="800" spc="23" b="1">
                <a:solidFill>
                  <a:srgbClr val="56B895"/>
                </a:solidFill>
                <a:latin typeface="Times New Roman"/>
                <a:cs typeface="Times New Roman"/>
              </a:rPr>
              <a:t>4</a:t>
            </a:r>
            <a:r>
              <a:rPr dirty="0" smtClean="0" sz="800" spc="29" b="1">
                <a:solidFill>
                  <a:srgbClr val="56B895"/>
                </a:solidFill>
                <a:latin typeface="Times New Roman"/>
                <a:cs typeface="Times New Roman"/>
              </a:rPr>
              <a:t>6</a:t>
            </a:r>
            <a:r>
              <a:rPr dirty="0" smtClean="0" sz="800" spc="29" b="1">
                <a:solidFill>
                  <a:srgbClr val="56B895"/>
                </a:solidFill>
                <a:latin typeface="Times New Roman"/>
                <a:cs typeface="Times New Roman"/>
              </a:rPr>
              <a:t>7</a:t>
            </a:r>
            <a:r>
              <a:rPr dirty="0" smtClean="0" sz="800" spc="23" b="1">
                <a:solidFill>
                  <a:srgbClr val="56B895"/>
                </a:solidFill>
                <a:latin typeface="Times New Roman"/>
                <a:cs typeface="Times New Roman"/>
              </a:rPr>
              <a:t>6</a:t>
            </a:r>
            <a:r>
              <a:rPr dirty="0" smtClean="0" sz="800" spc="19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1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76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3</a:t>
            </a:r>
            <a:r>
              <a:rPr dirty="0" smtClean="0" sz="800" spc="137" b="1">
                <a:solidFill>
                  <a:srgbClr val="56B895"/>
                </a:solidFill>
                <a:latin typeface="Times New Roman"/>
                <a:cs typeface="Times New Roman"/>
              </a:rPr>
              <a:t>.</a:t>
            </a:r>
            <a:r>
              <a:rPr dirty="0" smtClean="0" sz="800" spc="104" b="1">
                <a:solidFill>
                  <a:srgbClr val="56B895"/>
                </a:solidFill>
                <a:latin typeface="Times New Roman"/>
                <a:cs typeface="Times New Roman"/>
              </a:rPr>
              <a:t>5</a:t>
            </a:r>
            <a:r>
              <a:rPr dirty="0" smtClean="0" sz="800" spc="4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6332" y="6385593"/>
            <a:ext cx="1995392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h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m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22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700" spc="22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22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: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4</a:t>
            </a:r>
            <a:r>
              <a:rPr dirty="0" smtClean="0" sz="800" spc="38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7732" y="6668879"/>
            <a:ext cx="80581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5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2700" y="6668879"/>
            <a:ext cx="3195273" cy="38321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fi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525666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2">
                <a:solidFill>
                  <a:srgbClr val="696B75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13283" marR="20954">
              <a:lnSpc>
                <a:spcPct val="95825"/>
              </a:lnSpc>
              <a:spcBef>
                <a:spcPts val="729"/>
              </a:spcBef>
            </a:pP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14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700" spc="14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14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.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v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60" b="1">
                <a:solidFill>
                  <a:srgbClr val="56B895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3284" y="7153689"/>
            <a:ext cx="1209563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141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246" b="1">
                <a:solidFill>
                  <a:srgbClr val="56B895"/>
                </a:solidFill>
                <a:latin typeface="Times New Roman"/>
                <a:cs typeface="Times New Roman"/>
              </a:rPr>
              <a:t>m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8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48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34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67" b="1">
                <a:solidFill>
                  <a:srgbClr val="56B895"/>
                </a:solidFill>
                <a:latin typeface="Times New Roman"/>
                <a:cs typeface="Times New Roman"/>
              </a:rPr>
              <a:t>v</a:t>
            </a:r>
            <a:r>
              <a:rPr dirty="0" smtClean="0" sz="800" spc="265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40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-234" b="1">
                <a:solidFill>
                  <a:srgbClr val="56B895"/>
                </a:solidFill>
                <a:latin typeface="Times New Roman"/>
                <a:cs typeface="Times New Roman"/>
              </a:rPr>
              <a:t>m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129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8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7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100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16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9380" y="7382289"/>
            <a:ext cx="508625" cy="126999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74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74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74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74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74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74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74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74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74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9460" y="7382289"/>
            <a:ext cx="1035604" cy="126999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59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59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59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9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59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59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59" b="1">
                <a:solidFill>
                  <a:srgbClr val="56B895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59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59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59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59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59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59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59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9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59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59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59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59" b="1">
                <a:solidFill>
                  <a:srgbClr val="56B895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6332" y="7610889"/>
            <a:ext cx="508507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18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18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18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18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18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18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18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18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18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26412" y="7610889"/>
            <a:ext cx="825292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106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106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106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106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106" b="1">
                <a:solidFill>
                  <a:srgbClr val="56B895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106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106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106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106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106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106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106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106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106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106" b="1">
                <a:solidFill>
                  <a:srgbClr val="56B895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7556500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57732" y="991530"/>
            <a:ext cx="2705573" cy="376038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 marR="15239">
              <a:lnSpc>
                <a:spcPts val="1120"/>
              </a:lnSpc>
            </a:pPr>
            <a:r>
              <a:rPr dirty="0" smtClean="0" sz="1000" spc="-101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r>
              <a:rPr dirty="0" smtClean="0" sz="1000" spc="-72">
                <a:solidFill>
                  <a:srgbClr val="525666"/>
                </a:solidFill>
                <a:latin typeface="Times New Roman"/>
                <a:cs typeface="Times New Roman"/>
              </a:rPr>
              <a:t>   </a:t>
            </a:r>
            <a:r>
              <a:rPr dirty="0" smtClean="0" sz="1000" spc="-23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65">
                <a:solidFill>
                  <a:srgbClr val="6B6D79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10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50">
                <a:solidFill>
                  <a:srgbClr val="6B6D79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59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7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07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1">
                <a:solidFill>
                  <a:srgbClr val="6B6D79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99">
                <a:solidFill>
                  <a:srgbClr val="525666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0">
                <a:solidFill>
                  <a:srgbClr val="6B6D79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0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109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0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99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9">
                <a:solidFill>
                  <a:srgbClr val="6B6D79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0">
                <a:solidFill>
                  <a:srgbClr val="6B6D79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4">
                <a:solidFill>
                  <a:srgbClr val="6B6D79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9">
                <a:solidFill>
                  <a:srgbClr val="6B6D79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25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5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0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0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6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9">
                <a:solidFill>
                  <a:srgbClr val="525666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25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4">
                <a:solidFill>
                  <a:srgbClr val="525666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29">
                <a:solidFill>
                  <a:srgbClr val="525666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0">
                <a:solidFill>
                  <a:srgbClr val="6B6D79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249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0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99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0">
                <a:solidFill>
                  <a:srgbClr val="6B6D79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50">
                <a:solidFill>
                  <a:srgbClr val="6B6D79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0">
                <a:solidFill>
                  <a:srgbClr val="6B6D79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118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12">
                <a:solidFill>
                  <a:srgbClr val="525666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50">
                <a:solidFill>
                  <a:srgbClr val="6B6D79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">
                <a:solidFill>
                  <a:srgbClr val="6B6D79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24">
                <a:solidFill>
                  <a:srgbClr val="525666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-119">
                <a:solidFill>
                  <a:srgbClr val="6B6D79"/>
                </a:solidFill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  <a:p>
            <a:pPr marL="244347">
              <a:lnSpc>
                <a:spcPct val="95825"/>
              </a:lnSpc>
              <a:spcBef>
                <a:spcPts val="780"/>
              </a:spcBef>
            </a:pPr>
            <a:r>
              <a:rPr dirty="0" smtClean="0" sz="800" spc="-17" b="1">
                <a:solidFill>
                  <a:srgbClr val="57BC9A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9" b="1">
                <a:solidFill>
                  <a:srgbClr val="57BC9A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147" b="1">
                <a:solidFill>
                  <a:srgbClr val="57BC9A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57" b="1">
                <a:solidFill>
                  <a:srgbClr val="57BC9A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-28" b="1">
                <a:solidFill>
                  <a:srgbClr val="57BC9A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0" b="1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89" b="1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 b="1">
                <a:solidFill>
                  <a:srgbClr val="57BC9A"/>
                </a:solidFill>
                <a:latin typeface="Arial"/>
                <a:cs typeface="Arial"/>
              </a:rPr>
              <a:t>=</a:t>
            </a:r>
            <a:r>
              <a:rPr dirty="0" smtClean="0" sz="600" spc="0" b="1">
                <a:solidFill>
                  <a:srgbClr val="57BC9A"/>
                </a:solidFill>
                <a:latin typeface="Arial"/>
                <a:cs typeface="Arial"/>
              </a:rPr>
              <a:t>  </a:t>
            </a:r>
            <a:r>
              <a:rPr dirty="0" smtClean="0" sz="600" spc="65" b="1">
                <a:solidFill>
                  <a:srgbClr val="57BC9A"/>
                </a:solidFill>
                <a:latin typeface="Arial"/>
                <a:cs typeface="Arial"/>
              </a:rPr>
              <a:t> </a:t>
            </a:r>
            <a:r>
              <a:rPr dirty="0" smtClean="0" sz="800" spc="45" b="1">
                <a:solidFill>
                  <a:srgbClr val="57BC9A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140" b="1">
                <a:solidFill>
                  <a:srgbClr val="57BC9A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-29" b="1">
                <a:solidFill>
                  <a:srgbClr val="57BC9A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33" b="1">
                <a:solidFill>
                  <a:srgbClr val="57BC9A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2" b="1">
                <a:solidFill>
                  <a:srgbClr val="57BC9A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100" b="1">
                <a:solidFill>
                  <a:srgbClr val="57BC9A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-37" b="1">
                <a:solidFill>
                  <a:srgbClr val="57BC9A"/>
                </a:solidFill>
                <a:latin typeface="Times New Roman"/>
                <a:cs typeface="Times New Roman"/>
              </a:rPr>
              <a:t>b</a:t>
            </a:r>
            <a:r>
              <a:rPr dirty="0" smtClean="0" sz="800" spc="9" b="1">
                <a:solidFill>
                  <a:srgbClr val="57BC9A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33" b="1">
                <a:solidFill>
                  <a:srgbClr val="57BC9A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33" b="1">
                <a:solidFill>
                  <a:srgbClr val="57BC9A"/>
                </a:solidFill>
                <a:latin typeface="Times New Roman"/>
                <a:cs typeface="Times New Roman"/>
              </a:rPr>
              <a:t>k</a:t>
            </a:r>
            <a:r>
              <a:rPr dirty="0" smtClean="0" sz="800" spc="91" b="1">
                <a:solidFill>
                  <a:srgbClr val="57BC9A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147" b="1">
                <a:solidFill>
                  <a:srgbClr val="57BC9A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 b="1">
                <a:solidFill>
                  <a:srgbClr val="57BC9A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34" b="1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04" b="1">
                <a:solidFill>
                  <a:srgbClr val="57BC9A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48" b="1">
                <a:solidFill>
                  <a:srgbClr val="57BC9A"/>
                </a:solidFill>
                <a:latin typeface="Times New Roman"/>
                <a:cs typeface="Times New Roman"/>
              </a:rPr>
              <a:t>.</a:t>
            </a:r>
            <a:r>
              <a:rPr dirty="0" smtClean="0" sz="800" spc="97" b="1">
                <a:solidFill>
                  <a:srgbClr val="57BC9A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61" b="1">
                <a:solidFill>
                  <a:srgbClr val="57BC9A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61" b="1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255" b="1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27" b="1">
                <a:solidFill>
                  <a:srgbClr val="57BC9A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-72" b="1">
                <a:solidFill>
                  <a:srgbClr val="57BC9A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-37" b="1">
                <a:solidFill>
                  <a:srgbClr val="57BC9A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-95" b="1">
                <a:solidFill>
                  <a:srgbClr val="57BC9A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91" b="1">
                <a:solidFill>
                  <a:srgbClr val="57BC9A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147" b="1">
                <a:solidFill>
                  <a:srgbClr val="57BC9A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 b="1">
                <a:solidFill>
                  <a:srgbClr val="57BC9A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9" b="1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29" b="1">
                <a:solidFill>
                  <a:srgbClr val="57BC9A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23" b="1">
                <a:solidFill>
                  <a:srgbClr val="57BC9A"/>
                </a:solidFill>
                <a:latin typeface="Times New Roman"/>
                <a:cs typeface="Times New Roman"/>
              </a:rPr>
              <a:t>9</a:t>
            </a:r>
            <a:r>
              <a:rPr dirty="0" smtClean="0" sz="800" spc="29" b="1">
                <a:solidFill>
                  <a:srgbClr val="57BC9A"/>
                </a:solidFill>
                <a:latin typeface="Times New Roman"/>
                <a:cs typeface="Times New Roman"/>
              </a:rPr>
              <a:t>7</a:t>
            </a:r>
            <a:r>
              <a:rPr dirty="0" smtClean="0" sz="800" spc="23" b="1">
                <a:solidFill>
                  <a:srgbClr val="57BC9A"/>
                </a:solidFill>
                <a:latin typeface="Times New Roman"/>
                <a:cs typeface="Times New Roman"/>
              </a:rPr>
              <a:t>4</a:t>
            </a:r>
            <a:r>
              <a:rPr dirty="0" smtClean="0" sz="800" spc="29" b="1">
                <a:solidFill>
                  <a:srgbClr val="57BC9A"/>
                </a:solidFill>
                <a:latin typeface="Times New Roman"/>
                <a:cs typeface="Times New Roman"/>
              </a:rPr>
              <a:t>6</a:t>
            </a:r>
            <a:r>
              <a:rPr dirty="0" smtClean="0" sz="800" spc="29" b="1">
                <a:solidFill>
                  <a:srgbClr val="57BC9A"/>
                </a:solidFill>
                <a:latin typeface="Times New Roman"/>
                <a:cs typeface="Times New Roman"/>
              </a:rPr>
              <a:t>7</a:t>
            </a:r>
            <a:r>
              <a:rPr dirty="0" smtClean="0" sz="800" spc="23" b="1">
                <a:solidFill>
                  <a:srgbClr val="57BC9A"/>
                </a:solidFill>
                <a:latin typeface="Times New Roman"/>
                <a:cs typeface="Times New Roman"/>
              </a:rPr>
              <a:t>6</a:t>
            </a:r>
            <a:r>
              <a:rPr dirty="0" smtClean="0" sz="800" spc="19" b="1">
                <a:solidFill>
                  <a:srgbClr val="57BC9A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19" b="1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76" b="1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9" b="1">
                <a:solidFill>
                  <a:srgbClr val="57BC9A"/>
                </a:solidFill>
                <a:latin typeface="Times New Roman"/>
                <a:cs typeface="Times New Roman"/>
              </a:rPr>
              <a:t>3</a:t>
            </a:r>
            <a:r>
              <a:rPr dirty="0" smtClean="0" sz="800" spc="137" b="1">
                <a:solidFill>
                  <a:srgbClr val="57BC9A"/>
                </a:solidFill>
                <a:latin typeface="Times New Roman"/>
                <a:cs typeface="Times New Roman"/>
              </a:rPr>
              <a:t>.</a:t>
            </a:r>
            <a:r>
              <a:rPr dirty="0" smtClean="0" sz="800" spc="104" b="1">
                <a:solidFill>
                  <a:srgbClr val="57BC9A"/>
                </a:solidFill>
                <a:latin typeface="Times New Roman"/>
                <a:cs typeface="Times New Roman"/>
              </a:rPr>
              <a:t>5</a:t>
            </a:r>
            <a:r>
              <a:rPr dirty="0" smtClean="0" sz="800" spc="4" b="1">
                <a:solidFill>
                  <a:srgbClr val="57BC9A"/>
                </a:solidFill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3283" y="1469169"/>
            <a:ext cx="1303496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39" b="1">
                <a:solidFill>
                  <a:srgbClr val="57BC9A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69" b="1">
                <a:solidFill>
                  <a:srgbClr val="57BC9A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76" b="1">
                <a:solidFill>
                  <a:srgbClr val="57BC9A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272" b="1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58" b="1">
                <a:solidFill>
                  <a:srgbClr val="57BC9A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9" b="1">
                <a:solidFill>
                  <a:srgbClr val="57BC9A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166" b="1">
                <a:solidFill>
                  <a:srgbClr val="57BC9A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9" b="1">
                <a:solidFill>
                  <a:srgbClr val="57BC9A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81" b="1">
                <a:solidFill>
                  <a:srgbClr val="57BC9A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-58" b="1">
                <a:solidFill>
                  <a:srgbClr val="57BC9A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33" b="1">
                <a:solidFill>
                  <a:srgbClr val="57BC9A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186" b="1">
                <a:solidFill>
                  <a:srgbClr val="57BC9A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-37" b="1">
                <a:solidFill>
                  <a:srgbClr val="57BC9A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129" b="1">
                <a:solidFill>
                  <a:srgbClr val="57BC9A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0" b="1">
                <a:solidFill>
                  <a:srgbClr val="57BC9A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84" b="1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40" b="1">
                <a:solidFill>
                  <a:srgbClr val="57BC9A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-48" b="1">
                <a:solidFill>
                  <a:srgbClr val="57BC9A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0" b="1">
                <a:solidFill>
                  <a:srgbClr val="57BC9A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84" b="1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7" b="1">
                <a:solidFill>
                  <a:srgbClr val="57BC9A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9" b="1">
                <a:solidFill>
                  <a:srgbClr val="57BC9A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147" b="1">
                <a:solidFill>
                  <a:srgbClr val="57BC9A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57" b="1">
                <a:solidFill>
                  <a:srgbClr val="57BC9A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33" b="1">
                <a:solidFill>
                  <a:srgbClr val="57BC9A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-18" b="1">
                <a:solidFill>
                  <a:srgbClr val="57BC9A"/>
                </a:solidFill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9692" y="1697769"/>
            <a:ext cx="931969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62" b="1">
                <a:solidFill>
                  <a:srgbClr val="57BC9A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62" b="1">
                <a:solidFill>
                  <a:srgbClr val="57BC9A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62" b="1">
                <a:solidFill>
                  <a:srgbClr val="57BC9A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62" b="1">
                <a:solidFill>
                  <a:srgbClr val="57BC9A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62" b="1">
                <a:solidFill>
                  <a:srgbClr val="57BC9A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2" b="1">
                <a:solidFill>
                  <a:srgbClr val="57BC9A"/>
                </a:solidFill>
                <a:latin typeface="Times New Roman"/>
                <a:cs typeface="Times New Roman"/>
              </a:rPr>
              <a:t>(</a:t>
            </a:r>
            <a:r>
              <a:rPr dirty="0" smtClean="0" sz="800" spc="62" b="1">
                <a:solidFill>
                  <a:srgbClr val="57BC9A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62" b="1">
                <a:solidFill>
                  <a:srgbClr val="57BC9A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62" b="1">
                <a:solidFill>
                  <a:srgbClr val="57BC9A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2" b="1">
                <a:solidFill>
                  <a:srgbClr val="57BC9A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62" b="1">
                <a:solidFill>
                  <a:srgbClr val="57BC9A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62" b="1">
                <a:solidFill>
                  <a:srgbClr val="57BC9A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62" b="1">
                <a:solidFill>
                  <a:srgbClr val="57BC9A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62" b="1">
                <a:solidFill>
                  <a:srgbClr val="57BC9A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62" b="1">
                <a:solidFill>
                  <a:srgbClr val="57BC9A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62" b="1">
                <a:solidFill>
                  <a:srgbClr val="57BC9A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62" b="1">
                <a:solidFill>
                  <a:srgbClr val="57BC9A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0844" y="2075116"/>
            <a:ext cx="837817" cy="228600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dirty="0" smtClean="0" sz="1600" spc="-142" b="1">
                <a:solidFill>
                  <a:srgbClr val="525666"/>
                </a:solidFill>
                <a:latin typeface="Arial"/>
                <a:cs typeface="Arial"/>
              </a:rPr>
              <a:t>C</a:t>
            </a:r>
            <a:r>
              <a:rPr dirty="0" smtClean="0" sz="1600" spc="-142" b="1">
                <a:solidFill>
                  <a:srgbClr val="525666"/>
                </a:solidFill>
                <a:latin typeface="Arial"/>
                <a:cs typeface="Arial"/>
              </a:rPr>
              <a:t>o</a:t>
            </a:r>
            <a:r>
              <a:rPr dirty="0" smtClean="0" sz="1600" spc="-142" b="1">
                <a:solidFill>
                  <a:srgbClr val="525666"/>
                </a:solidFill>
                <a:latin typeface="Arial"/>
                <a:cs typeface="Arial"/>
              </a:rPr>
              <a:t>n</a:t>
            </a:r>
            <a:r>
              <a:rPr dirty="0" smtClean="0" sz="1600" spc="-142" b="1">
                <a:solidFill>
                  <a:srgbClr val="525666"/>
                </a:solidFill>
                <a:latin typeface="Arial"/>
                <a:cs typeface="Arial"/>
              </a:rPr>
              <a:t>c</a:t>
            </a:r>
            <a:r>
              <a:rPr dirty="0" smtClean="0" sz="1600" spc="-142" b="1">
                <a:solidFill>
                  <a:srgbClr val="525666"/>
                </a:solidFill>
                <a:latin typeface="Arial"/>
                <a:cs typeface="Arial"/>
              </a:rPr>
              <a:t>e</a:t>
            </a:r>
            <a:r>
              <a:rPr dirty="0" smtClean="0" sz="1600" spc="-142" b="1">
                <a:solidFill>
                  <a:srgbClr val="525666"/>
                </a:solidFill>
                <a:latin typeface="Arial"/>
                <a:cs typeface="Arial"/>
              </a:rPr>
              <a:t>p</a:t>
            </a:r>
            <a:r>
              <a:rPr dirty="0" smtClean="0" sz="1600" spc="-142" b="1">
                <a:solidFill>
                  <a:srgbClr val="525666"/>
                </a:solidFill>
                <a:latin typeface="Arial"/>
                <a:cs typeface="Arial"/>
              </a:rPr>
              <a:t>t</a:t>
            </a:r>
            <a:r>
              <a:rPr dirty="0" smtClean="0" sz="1600" spc="-142" b="1">
                <a:solidFill>
                  <a:srgbClr val="525666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731" y="2474831"/>
            <a:ext cx="81070" cy="930147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3F4256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689"/>
              </a:spcBef>
            </a:pPr>
            <a:r>
              <a:rPr dirty="0" smtClean="0" sz="1100" spc="-111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  <a:p>
            <a:pPr marL="12700" marR="4616">
              <a:lnSpc>
                <a:spcPct val="95825"/>
              </a:lnSpc>
              <a:spcBef>
                <a:spcPts val="820"/>
              </a:spcBef>
            </a:pPr>
            <a:r>
              <a:rPr dirty="0" smtClean="0" sz="1000" spc="-97" b="1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10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772"/>
              </a:spcBef>
            </a:pPr>
            <a:r>
              <a:rPr dirty="0" smtClean="0" sz="1100" spc="-111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6604" y="2474831"/>
            <a:ext cx="4342096" cy="930147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5748" marR="24096">
              <a:lnSpc>
                <a:spcPts val="1225"/>
              </a:lnSpc>
            </a:pP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4" b="1">
                <a:solidFill>
                  <a:srgbClr val="3F4256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14" b="1">
                <a:solidFill>
                  <a:srgbClr val="525666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4" b="1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4" b="1">
                <a:solidFill>
                  <a:srgbClr val="525666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4" b="1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4" b="1">
                <a:solidFill>
                  <a:srgbClr val="525666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14" b="1">
                <a:solidFill>
                  <a:srgbClr val="525666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4" b="1">
                <a:solidFill>
                  <a:srgbClr val="525666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14" b="1">
                <a:solidFill>
                  <a:srgbClr val="525666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14" b="1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4" b="1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4">
                <a:solidFill>
                  <a:srgbClr val="525666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4">
                <a:solidFill>
                  <a:srgbClr val="6B6D79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89"/>
              </a:spcBef>
            </a:pP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525666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0">
                <a:solidFill>
                  <a:srgbClr val="525666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0" b="1">
                <a:solidFill>
                  <a:srgbClr val="525666"/>
                </a:solidFill>
                <a:latin typeface="Times New Roman"/>
                <a:cs typeface="Times New Roman"/>
              </a:rPr>
              <a:t>d</a:t>
            </a:r>
            <a:r>
              <a:rPr dirty="0" smtClean="0" sz="1000" spc="10" b="1">
                <a:solidFill>
                  <a:srgbClr val="525666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0" b="1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0" b="1">
                <a:solidFill>
                  <a:srgbClr val="525666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0" b="1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0" b="1">
                <a:solidFill>
                  <a:srgbClr val="525666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0" b="1">
                <a:solidFill>
                  <a:srgbClr val="525666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0" b="1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0" b="1">
                <a:solidFill>
                  <a:srgbClr val="6B6D79"/>
                </a:solidFill>
                <a:latin typeface="Times New Roman"/>
                <a:cs typeface="Times New Roman"/>
              </a:rPr>
              <a:t>.</a:t>
            </a:r>
            <a:r>
              <a:rPr dirty="0" smtClean="0" sz="1000" spc="10" b="1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0" b="1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525666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">
                <a:solidFill>
                  <a:srgbClr val="6B6D79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1843" marR="1100836" indent="-3047">
              <a:lnSpc>
                <a:spcPts val="2020"/>
              </a:lnSpc>
              <a:spcBef>
                <a:spcPts val="236"/>
              </a:spcBef>
            </a:pPr>
            <a:r>
              <a:rPr dirty="0" smtClean="0" sz="1000" spc="-88" b="1">
                <a:solidFill>
                  <a:srgbClr val="525666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36" b="1">
                <a:solidFill>
                  <a:srgbClr val="525666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89" b="1">
                <a:solidFill>
                  <a:srgbClr val="525666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52" b="1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2" b="1">
                <a:solidFill>
                  <a:srgbClr val="525666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0" b="1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119" b="1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B6D79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9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6">
                <a:solidFill>
                  <a:srgbClr val="6B6D79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5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77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3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4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5">
                <a:solidFill>
                  <a:srgbClr val="6B6D79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25">
                <a:solidFill>
                  <a:srgbClr val="6B6D79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9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7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4">
                <a:solidFill>
                  <a:srgbClr val="6B6D79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-25">
                <a:solidFill>
                  <a:srgbClr val="6B6D79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4">
                <a:solidFill>
                  <a:srgbClr val="6B6D79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4">
                <a:solidFill>
                  <a:srgbClr val="6B6D79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29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34">
                <a:solidFill>
                  <a:srgbClr val="6B6D79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3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B6D79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9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5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B6D79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19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2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111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5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77">
                <a:solidFill>
                  <a:srgbClr val="6B6D7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B6D79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2">
                <a:solidFill>
                  <a:srgbClr val="6B6D79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38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4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6">
                <a:solidFill>
                  <a:srgbClr val="6B6D79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8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77">
                <a:solidFill>
                  <a:srgbClr val="6B6D7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9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84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5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8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4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2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98">
                <a:solidFill>
                  <a:srgbClr val="525666"/>
                </a:solidFill>
                <a:latin typeface="Times New Roman"/>
                <a:cs typeface="Times New Roman"/>
              </a:rPr>
              <a:t>.</a:t>
            </a:r>
            <a:r>
              <a:rPr dirty="0" smtClean="0" sz="1100" spc="-98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34">
                <a:solidFill>
                  <a:srgbClr val="6B6D79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29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">
                <a:solidFill>
                  <a:srgbClr val="6B6D79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5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7">
                <a:solidFill>
                  <a:srgbClr val="6B6D7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8">
                <a:solidFill>
                  <a:srgbClr val="6B6D79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77">
                <a:solidFill>
                  <a:srgbClr val="6B6D7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40">
                <a:solidFill>
                  <a:srgbClr val="6B6D79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1">
                <a:solidFill>
                  <a:srgbClr val="6B6D79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38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9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B6D79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44">
                <a:solidFill>
                  <a:srgbClr val="6B6D79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9">
                <a:solidFill>
                  <a:srgbClr val="6B6D79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9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9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31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B6D79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9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38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B6D79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5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12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1">
                <a:solidFill>
                  <a:srgbClr val="6B6D79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6">
                <a:solidFill>
                  <a:srgbClr val="6B6D79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1">
                <a:solidFill>
                  <a:srgbClr val="6B6D79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12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2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7">
                <a:solidFill>
                  <a:srgbClr val="6B6D79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89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B6D79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14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4">
                <a:solidFill>
                  <a:srgbClr val="6B6D79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25">
                <a:solidFill>
                  <a:srgbClr val="6B6D79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187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0" b="1">
                <a:solidFill>
                  <a:srgbClr val="525666"/>
                </a:solidFill>
                <a:latin typeface="Times New Roman"/>
                <a:cs typeface="Times New Roman"/>
              </a:rPr>
              <a:t>f</a:t>
            </a:r>
            <a:r>
              <a:rPr dirty="0" smtClean="0" sz="1000" spc="39" b="1">
                <a:solidFill>
                  <a:srgbClr val="525666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0" b="1">
                <a:solidFill>
                  <a:srgbClr val="525666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3" b="1">
                <a:solidFill>
                  <a:srgbClr val="525666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36" b="1">
                <a:solidFill>
                  <a:srgbClr val="525666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29" b="1">
                <a:solidFill>
                  <a:srgbClr val="525666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49" b="1">
                <a:solidFill>
                  <a:srgbClr val="525666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8" b="1">
                <a:solidFill>
                  <a:srgbClr val="525666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135" b="1">
                <a:solidFill>
                  <a:srgbClr val="525666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-112" b="1">
                <a:solidFill>
                  <a:srgbClr val="808287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3891" y="3596068"/>
            <a:ext cx="1117343" cy="570122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 marR="20955">
              <a:lnSpc>
                <a:spcPts val="1735"/>
              </a:lnSpc>
            </a:pPr>
            <a:r>
              <a:rPr dirty="0" smtClean="0" sz="1600" spc="-140" b="1">
                <a:solidFill>
                  <a:srgbClr val="525666"/>
                </a:solidFill>
                <a:latin typeface="Arial"/>
                <a:cs typeface="Arial"/>
              </a:rPr>
              <a:t>R</a:t>
            </a:r>
            <a:r>
              <a:rPr dirty="0" smtClean="0" sz="1600" spc="-140" b="1">
                <a:solidFill>
                  <a:srgbClr val="525666"/>
                </a:solidFill>
                <a:latin typeface="Arial"/>
                <a:cs typeface="Arial"/>
              </a:rPr>
              <a:t>e</a:t>
            </a:r>
            <a:r>
              <a:rPr dirty="0" smtClean="0" sz="1600" spc="-140" b="1">
                <a:solidFill>
                  <a:srgbClr val="525666"/>
                </a:solidFill>
                <a:latin typeface="Arial"/>
                <a:cs typeface="Arial"/>
              </a:rPr>
              <a:t>s</a:t>
            </a:r>
            <a:r>
              <a:rPr dirty="0" smtClean="0" sz="1600" spc="-140" b="1">
                <a:solidFill>
                  <a:srgbClr val="525666"/>
                </a:solidFill>
                <a:latin typeface="Arial"/>
                <a:cs typeface="Arial"/>
              </a:rPr>
              <a:t>o</a:t>
            </a:r>
            <a:r>
              <a:rPr dirty="0" smtClean="0" sz="1600" spc="-140" b="1">
                <a:solidFill>
                  <a:srgbClr val="525666"/>
                </a:solidFill>
                <a:latin typeface="Arial"/>
                <a:cs typeface="Arial"/>
              </a:rPr>
              <a:t>u</a:t>
            </a:r>
            <a:r>
              <a:rPr dirty="0" smtClean="0" sz="1600" spc="-140" b="1">
                <a:solidFill>
                  <a:srgbClr val="525666"/>
                </a:solidFill>
                <a:latin typeface="Arial"/>
                <a:cs typeface="Arial"/>
              </a:rPr>
              <a:t>r</a:t>
            </a:r>
            <a:r>
              <a:rPr dirty="0" smtClean="0" sz="1600" spc="-140" b="1">
                <a:solidFill>
                  <a:srgbClr val="525666"/>
                </a:solidFill>
                <a:latin typeface="Arial"/>
                <a:cs typeface="Arial"/>
              </a:rPr>
              <a:t>c</a:t>
            </a:r>
            <a:r>
              <a:rPr dirty="0" smtClean="0" sz="1600" spc="-140" b="1">
                <a:solidFill>
                  <a:srgbClr val="525666"/>
                </a:solidFill>
                <a:latin typeface="Arial"/>
                <a:cs typeface="Arial"/>
              </a:rPr>
              <a:t>e</a:t>
            </a:r>
            <a:r>
              <a:rPr dirty="0" smtClean="0" sz="1600" spc="-140" b="1">
                <a:solidFill>
                  <a:srgbClr val="525666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384555">
              <a:lnSpc>
                <a:spcPct val="95825"/>
              </a:lnSpc>
              <a:spcBef>
                <a:spcPts val="1326"/>
              </a:spcBef>
            </a:pPr>
            <a:r>
              <a:rPr dirty="0" smtClean="0" sz="1000" spc="-61" b="1">
                <a:solidFill>
                  <a:srgbClr val="57BC9A"/>
                </a:solidFill>
                <a:latin typeface="Arial"/>
                <a:cs typeface="Arial"/>
              </a:rPr>
              <a:t>Pyt</a:t>
            </a:r>
            <a:r>
              <a:rPr dirty="0" smtClean="0" sz="1000" spc="-61" b="1">
                <a:solidFill>
                  <a:srgbClr val="57BC9A"/>
                </a:solidFill>
                <a:latin typeface="Arial"/>
                <a:cs typeface="Arial"/>
              </a:rPr>
              <a:t>h</a:t>
            </a:r>
            <a:r>
              <a:rPr dirty="0" smtClean="0" sz="1000" spc="-61" b="1">
                <a:solidFill>
                  <a:srgbClr val="57BC9A"/>
                </a:solidFill>
                <a:latin typeface="Arial"/>
                <a:cs typeface="Arial"/>
              </a:rPr>
              <a:t>on</a:t>
            </a:r>
            <a:r>
              <a:rPr dirty="0" smtClean="0" sz="1000" spc="-61" b="1">
                <a:solidFill>
                  <a:srgbClr val="57BC9A"/>
                </a:solidFill>
                <a:latin typeface="Arial"/>
                <a:cs typeface="Arial"/>
              </a:rPr>
              <a:t> </a:t>
            </a:r>
            <a:r>
              <a:rPr dirty="0" smtClean="0" sz="1100" spc="-61" b="1">
                <a:solidFill>
                  <a:srgbClr val="57BC9A"/>
                </a:solidFill>
                <a:latin typeface="Arial"/>
                <a:cs typeface="Arial"/>
              </a:rPr>
              <a:t>Li</a:t>
            </a:r>
            <a:r>
              <a:rPr dirty="0" smtClean="0" sz="1100" spc="-61" b="1">
                <a:solidFill>
                  <a:srgbClr val="57BC9A"/>
                </a:solidFill>
                <a:latin typeface="Arial"/>
                <a:cs typeface="Arial"/>
              </a:rPr>
              <a:t>s</a:t>
            </a:r>
            <a:r>
              <a:rPr dirty="0" smtClean="0" sz="1100" spc="-61" b="1">
                <a:solidFill>
                  <a:srgbClr val="57BC9A"/>
                </a:solidFill>
                <a:latin typeface="Arial"/>
                <a:cs typeface="Arial"/>
              </a:rPr>
              <a:t>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7731" y="4011382"/>
            <a:ext cx="76898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1000" spc="-94" b="1">
                <a:solidFill>
                  <a:srgbClr val="525666"/>
                </a:solidFill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7731" y="4203047"/>
            <a:ext cx="81070" cy="631443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423"/>
              </a:spcBef>
            </a:pPr>
            <a:r>
              <a:rPr dirty="0" smtClean="0" sz="1100" spc="-111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655"/>
              </a:spcBef>
            </a:pPr>
            <a:r>
              <a:rPr dirty="0" smtClean="0" sz="1100" spc="-111">
                <a:solidFill>
                  <a:srgbClr val="525666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6603" y="4203047"/>
            <a:ext cx="1671413" cy="860043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21844" marR="24096">
              <a:lnSpc>
                <a:spcPts val="1225"/>
              </a:lnSpc>
            </a:pPr>
            <a:r>
              <a:rPr dirty="0" smtClean="0" sz="1100" spc="-5">
                <a:solidFill>
                  <a:srgbClr val="57BC9A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5">
                <a:solidFill>
                  <a:srgbClr val="57BC9A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5">
                <a:solidFill>
                  <a:srgbClr val="57BC9A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5">
                <a:solidFill>
                  <a:srgbClr val="57BC9A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5">
                <a:solidFill>
                  <a:srgbClr val="57BC9A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5">
                <a:solidFill>
                  <a:srgbClr val="57BC9A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5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">
                <a:solidFill>
                  <a:srgbClr val="57BC9A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5">
                <a:solidFill>
                  <a:srgbClr val="57BC9A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5">
                <a:solidFill>
                  <a:srgbClr val="57BC9A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5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">
                <a:solidFill>
                  <a:srgbClr val="57BC9A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5">
                <a:solidFill>
                  <a:srgbClr val="57BC9A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5">
                <a:solidFill>
                  <a:srgbClr val="57BC9A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5">
                <a:solidFill>
                  <a:srgbClr val="57BC9A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5">
                <a:solidFill>
                  <a:srgbClr val="57BC9A"/>
                </a:solidFill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15747" marR="24096">
              <a:lnSpc>
                <a:spcPct val="95825"/>
              </a:lnSpc>
              <a:spcBef>
                <a:spcPts val="423"/>
              </a:spcBef>
            </a:pPr>
            <a:r>
              <a:rPr dirty="0" smtClean="0" sz="1100" spc="-24">
                <a:solidFill>
                  <a:srgbClr val="57BC9A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24">
                <a:solidFill>
                  <a:srgbClr val="57BC9A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24">
                <a:solidFill>
                  <a:srgbClr val="57BC9A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24">
                <a:solidFill>
                  <a:srgbClr val="57BC9A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4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4">
                <a:solidFill>
                  <a:srgbClr val="57BC9A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24">
                <a:solidFill>
                  <a:srgbClr val="57BC9A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24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4">
                <a:solidFill>
                  <a:srgbClr val="57BC9A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24">
                <a:solidFill>
                  <a:srgbClr val="57BC9A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24">
                <a:solidFill>
                  <a:srgbClr val="57BC9A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24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4">
                <a:solidFill>
                  <a:srgbClr val="57BC9A"/>
                </a:solidFill>
                <a:latin typeface="Times New Roman"/>
                <a:cs typeface="Times New Roman"/>
              </a:rPr>
              <a:t>fi</a:t>
            </a:r>
            <a:r>
              <a:rPr dirty="0" smtClean="0" sz="1100" spc="-24">
                <a:solidFill>
                  <a:srgbClr val="57BC9A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24">
                <a:solidFill>
                  <a:srgbClr val="57BC9A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4">
                <a:solidFill>
                  <a:srgbClr val="57BC9A"/>
                </a:solidFill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55"/>
              </a:spcBef>
            </a:pP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3">
                <a:solidFill>
                  <a:srgbClr val="57BC9A"/>
                </a:solidFill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  <a:p>
            <a:pPr marL="91948" marR="24096">
              <a:lnSpc>
                <a:spcPct val="95825"/>
              </a:lnSpc>
              <a:spcBef>
                <a:spcPts val="535"/>
              </a:spcBef>
            </a:pPr>
            <a:r>
              <a:rPr dirty="0" smtClean="0" sz="700" spc="0" b="1">
                <a:solidFill>
                  <a:srgbClr val="57BC9A"/>
                </a:solidFill>
                <a:latin typeface="Times New Roman"/>
                <a:cs typeface="Times New Roman"/>
              </a:rPr>
              <a:t>i</a:t>
            </a:r>
            <a:r>
              <a:rPr dirty="0" smtClean="0" sz="700" spc="0" b="1">
                <a:solidFill>
                  <a:srgbClr val="57BC9A"/>
                </a:solidFill>
                <a:latin typeface="Times New Roman"/>
                <a:cs typeface="Times New Roman"/>
              </a:rPr>
              <a:t>n</a:t>
            </a:r>
            <a:r>
              <a:rPr dirty="0" smtClean="0" sz="700" spc="0" b="1">
                <a:solidFill>
                  <a:srgbClr val="57BC9A"/>
                </a:solidFill>
                <a:latin typeface="Times New Roman"/>
                <a:cs typeface="Times New Roman"/>
              </a:rPr>
              <a:t>     </a:t>
            </a:r>
            <a:r>
              <a:rPr dirty="0" smtClean="0" sz="700" spc="70" b="1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B6D79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61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7">
                <a:solidFill>
                  <a:srgbClr val="6B6D79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42">
                <a:solidFill>
                  <a:srgbClr val="6B6D79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40">
                <a:solidFill>
                  <a:srgbClr val="6B6D79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77">
                <a:solidFill>
                  <a:srgbClr val="5256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9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4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34">
                <a:solidFill>
                  <a:srgbClr val="6B6D79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59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0">
                <a:solidFill>
                  <a:srgbClr val="6B6D79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">
                <a:solidFill>
                  <a:srgbClr val="6B6D79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46">
                <a:solidFill>
                  <a:srgbClr val="6B6D79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1">
                <a:solidFill>
                  <a:srgbClr val="6B6D79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6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40">
                <a:solidFill>
                  <a:srgbClr val="6B6D79"/>
                </a:solidFill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7699" y="4669391"/>
            <a:ext cx="521588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700" spc="-44" b="1">
                <a:solidFill>
                  <a:srgbClr val="57BC9A"/>
                </a:solidFill>
                <a:latin typeface="Times New Roman"/>
                <a:cs typeface="Times New Roman"/>
              </a:rPr>
              <a:t>t</a:t>
            </a:r>
            <a:r>
              <a:rPr dirty="0" smtClean="0" sz="700" spc="4" b="1">
                <a:solidFill>
                  <a:srgbClr val="57BC9A"/>
                </a:solidFill>
                <a:latin typeface="Times New Roman"/>
                <a:cs typeface="Times New Roman"/>
              </a:rPr>
              <a:t>o</a:t>
            </a:r>
            <a:r>
              <a:rPr dirty="0" smtClean="0" sz="700" spc="0" b="1">
                <a:solidFill>
                  <a:srgbClr val="57BC9A"/>
                </a:solidFill>
                <a:latin typeface="Times New Roman"/>
                <a:cs typeface="Times New Roman"/>
              </a:rPr>
              <a:t>r</a:t>
            </a:r>
            <a:r>
              <a:rPr dirty="0" smtClean="0" sz="700" spc="0" b="1">
                <a:solidFill>
                  <a:srgbClr val="57BC9A"/>
                </a:solidFill>
                <a:latin typeface="Times New Roman"/>
                <a:cs typeface="Times New Roman"/>
              </a:rPr>
              <a:t>      </a:t>
            </a:r>
            <a:r>
              <a:rPr dirty="0" smtClean="0" sz="700" spc="60" b="1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9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1">
                <a:solidFill>
                  <a:srgbClr val="6B6D79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5963" y="4669391"/>
            <a:ext cx="2283777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700" spc="0" b="1">
                <a:solidFill>
                  <a:srgbClr val="57BC9A"/>
                </a:solidFill>
                <a:latin typeface="Times New Roman"/>
                <a:cs typeface="Times New Roman"/>
              </a:rPr>
              <a:t>i</a:t>
            </a:r>
            <a:r>
              <a:rPr dirty="0" smtClean="0" sz="700" spc="0" b="1">
                <a:solidFill>
                  <a:srgbClr val="57BC9A"/>
                </a:solidFill>
                <a:latin typeface="Times New Roman"/>
                <a:cs typeface="Times New Roman"/>
              </a:rPr>
              <a:t>n</a:t>
            </a:r>
            <a:r>
              <a:rPr dirty="0" smtClean="0" sz="700" spc="0" b="1">
                <a:solidFill>
                  <a:srgbClr val="57BC9A"/>
                </a:solidFill>
                <a:latin typeface="Times New Roman"/>
                <a:cs typeface="Times New Roman"/>
              </a:rPr>
              <a:t>     </a:t>
            </a:r>
            <a:r>
              <a:rPr dirty="0" smtClean="0" sz="700" spc="95" b="1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B6D79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4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5">
                <a:solidFill>
                  <a:srgbClr val="6B6D79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-19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34">
                <a:solidFill>
                  <a:srgbClr val="6B6D79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25">
                <a:solidFill>
                  <a:srgbClr val="6B6D79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4">
                <a:solidFill>
                  <a:srgbClr val="525666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9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51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B6D79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17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B6D79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-19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50">
                <a:solidFill>
                  <a:srgbClr val="6B6D79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-19">
                <a:solidFill>
                  <a:srgbClr val="6B6D79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4">
                <a:solidFill>
                  <a:srgbClr val="6B6D79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25">
                <a:solidFill>
                  <a:srgbClr val="6B6D79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19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4">
                <a:solidFill>
                  <a:srgbClr val="6B6D79"/>
                </a:solidFill>
                <a:latin typeface="Times New Roman"/>
                <a:cs typeface="Times New Roman"/>
              </a:rPr>
              <a:t>(</a:t>
            </a:r>
            <a:r>
              <a:rPr dirty="0" smtClean="0" sz="1100" spc="-65">
                <a:solidFill>
                  <a:srgbClr val="6B6D79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-19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09">
                <a:solidFill>
                  <a:srgbClr val="6B6D79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1">
                <a:solidFill>
                  <a:srgbClr val="6B6D79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6">
                <a:solidFill>
                  <a:srgbClr val="6B6D79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5">
                <a:solidFill>
                  <a:srgbClr val="6B6D79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6">
                <a:solidFill>
                  <a:srgbClr val="6B6D79"/>
                </a:solidFill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5971" y="4669391"/>
            <a:ext cx="521588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700" spc="0" b="1">
                <a:solidFill>
                  <a:srgbClr val="57BC9A"/>
                </a:solidFill>
                <a:latin typeface="Times New Roman"/>
                <a:cs typeface="Times New Roman"/>
              </a:rPr>
              <a:t>fo</a:t>
            </a:r>
            <a:r>
              <a:rPr dirty="0" smtClean="0" sz="700" spc="0" b="1">
                <a:solidFill>
                  <a:srgbClr val="57BC9A"/>
                </a:solidFill>
                <a:latin typeface="Times New Roman"/>
                <a:cs typeface="Times New Roman"/>
              </a:rPr>
              <a:t>r</a:t>
            </a:r>
            <a:r>
              <a:rPr dirty="0" smtClean="0" sz="700" spc="0" b="1">
                <a:solidFill>
                  <a:srgbClr val="57BC9A"/>
                </a:solidFill>
                <a:latin typeface="Times New Roman"/>
                <a:cs typeface="Times New Roman"/>
              </a:rPr>
              <a:t>      </a:t>
            </a:r>
            <a:r>
              <a:rPr dirty="0" smtClean="0" sz="700" spc="15" b="1">
                <a:solidFill>
                  <a:srgbClr val="57BC9A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9">
                <a:solidFill>
                  <a:srgbClr val="6B6D79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1">
                <a:solidFill>
                  <a:srgbClr val="6B6D79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B6D79"/>
                </a:solidFill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8651" y="5761327"/>
            <a:ext cx="2815134" cy="114300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700" spc="33">
                <a:solidFill>
                  <a:srgbClr val="525666"/>
                </a:solidFill>
                <a:latin typeface="Arial"/>
                <a:cs typeface="Arial"/>
              </a:rPr>
              <a:t>•</a:t>
            </a:r>
            <a:r>
              <a:rPr dirty="0" smtClean="0" sz="700" spc="33">
                <a:solidFill>
                  <a:srgbClr val="525666"/>
                </a:solidFill>
                <a:latin typeface="Arial"/>
                <a:cs typeface="Arial"/>
              </a:rPr>
              <a:t> </a:t>
            </a:r>
            <a:r>
              <a:rPr dirty="0" smtClean="0" sz="700" spc="33">
                <a:solidFill>
                  <a:srgbClr val="2D3346"/>
                </a:solidFill>
                <a:latin typeface="Arial"/>
                <a:cs typeface="Arial"/>
              </a:rPr>
              <a:t>T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a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k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e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a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w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a</a:t>
            </a:r>
            <a:r>
              <a:rPr dirty="0" smtClean="0" sz="700" spc="33">
                <a:solidFill>
                  <a:srgbClr val="525666"/>
                </a:solidFill>
                <a:latin typeface="Arial"/>
                <a:cs typeface="Arial"/>
              </a:rPr>
              <a:t>y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s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 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b</a:t>
            </a:r>
            <a:r>
              <a:rPr dirty="0" smtClean="0" sz="700" spc="33">
                <a:solidFill>
                  <a:srgbClr val="525666"/>
                </a:solidFill>
                <a:latin typeface="Arial"/>
                <a:cs typeface="Arial"/>
              </a:rPr>
              <a:t>y</a:t>
            </a:r>
            <a:r>
              <a:rPr dirty="0" smtClean="0" sz="700" spc="33">
                <a:solidFill>
                  <a:srgbClr val="525666"/>
                </a:solidFill>
                <a:latin typeface="Arial"/>
                <a:cs typeface="Arial"/>
              </a:rPr>
              <a:t> 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D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a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t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a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q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u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e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s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t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 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 </a:t>
            </a:r>
            <a:r>
              <a:rPr dirty="0" smtClean="0" sz="700" spc="33">
                <a:solidFill>
                  <a:srgbClr val="2D3346"/>
                </a:solidFill>
                <a:latin typeface="Arial"/>
                <a:cs typeface="Arial"/>
              </a:rPr>
              <a:t>L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a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b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s</a:t>
            </a:r>
            <a:r>
              <a:rPr dirty="0" smtClean="0" sz="700" spc="33">
                <a:solidFill>
                  <a:srgbClr val="525666"/>
                </a:solidFill>
                <a:latin typeface="Arial"/>
                <a:cs typeface="Arial"/>
              </a:rPr>
              <a:t>,</a:t>
            </a:r>
            <a:r>
              <a:rPr dirty="0" smtClean="0" sz="700" spc="33">
                <a:solidFill>
                  <a:srgbClr val="525666"/>
                </a:solidFill>
                <a:latin typeface="Arial"/>
                <a:cs typeface="Arial"/>
              </a:rPr>
              <a:t> </a:t>
            </a:r>
            <a:r>
              <a:rPr dirty="0" smtClean="0" sz="700" spc="33">
                <a:solidFill>
                  <a:srgbClr val="525666"/>
                </a:solidFill>
                <a:latin typeface="Arial"/>
                <a:cs typeface="Arial"/>
              </a:rPr>
              <a:t> 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I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n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c.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 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 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-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 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A</a:t>
            </a:r>
            <a:r>
              <a:rPr dirty="0" smtClean="0" sz="700" spc="33">
                <a:solidFill>
                  <a:srgbClr val="2D3346"/>
                </a:solidFill>
                <a:latin typeface="Arial"/>
                <a:cs typeface="Arial"/>
              </a:rPr>
              <a:t>l</a:t>
            </a:r>
            <a:r>
              <a:rPr dirty="0" smtClean="0" sz="700" spc="33">
                <a:solidFill>
                  <a:srgbClr val="2D3346"/>
                </a:solidFill>
                <a:latin typeface="Arial"/>
                <a:cs typeface="Arial"/>
              </a:rPr>
              <a:t>l</a:t>
            </a:r>
            <a:r>
              <a:rPr dirty="0" smtClean="0" sz="700" spc="33">
                <a:solidFill>
                  <a:srgbClr val="2D3346"/>
                </a:solidFill>
                <a:latin typeface="Arial"/>
                <a:cs typeface="Arial"/>
              </a:rPr>
              <a:t> 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r</a:t>
            </a:r>
            <a:r>
              <a:rPr dirty="0" smtClean="0" sz="700" spc="33">
                <a:solidFill>
                  <a:srgbClr val="2D3346"/>
                </a:solidFill>
                <a:latin typeface="Arial"/>
                <a:cs typeface="Arial"/>
              </a:rPr>
              <a:t>i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g</a:t>
            </a:r>
            <a:r>
              <a:rPr dirty="0" smtClean="0" sz="700" spc="33">
                <a:solidFill>
                  <a:srgbClr val="2D3346"/>
                </a:solidFill>
                <a:latin typeface="Arial"/>
                <a:cs typeface="Arial"/>
              </a:rPr>
              <a:t>h</a:t>
            </a:r>
            <a:r>
              <a:rPr dirty="0" smtClean="0" sz="700" spc="33">
                <a:solidFill>
                  <a:srgbClr val="2D3346"/>
                </a:solidFill>
                <a:latin typeface="Arial"/>
                <a:cs typeface="Arial"/>
              </a:rPr>
              <a:t>t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s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 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r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e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s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e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r</a:t>
            </a:r>
            <a:r>
              <a:rPr dirty="0" smtClean="0" sz="700" spc="33">
                <a:solidFill>
                  <a:srgbClr val="525666"/>
                </a:solidFill>
                <a:latin typeface="Arial"/>
                <a:cs typeface="Arial"/>
              </a:rPr>
              <a:t>v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e</a:t>
            </a:r>
            <a:r>
              <a:rPr dirty="0" smtClean="0" sz="700" spc="33">
                <a:solidFill>
                  <a:srgbClr val="3F4256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12539" y="5761327"/>
            <a:ext cx="239492" cy="114300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700" spc="5">
                <a:solidFill>
                  <a:srgbClr val="3F4256"/>
                </a:solidFill>
                <a:latin typeface="Arial"/>
                <a:cs typeface="Arial"/>
              </a:rPr>
              <a:t>2</a:t>
            </a:r>
            <a:r>
              <a:rPr dirty="0" smtClean="0" sz="700" spc="5">
                <a:solidFill>
                  <a:srgbClr val="3F4256"/>
                </a:solidFill>
                <a:latin typeface="Arial"/>
                <a:cs typeface="Arial"/>
              </a:rPr>
              <a:t>0</a:t>
            </a:r>
            <a:r>
              <a:rPr dirty="0" smtClean="0" sz="700" spc="5">
                <a:solidFill>
                  <a:srgbClr val="3F4256"/>
                </a:solidFill>
                <a:latin typeface="Arial"/>
                <a:cs typeface="Arial"/>
              </a:rPr>
              <a:t>2</a:t>
            </a:r>
            <a:r>
              <a:rPr dirty="0" smtClean="0" sz="700" spc="5">
                <a:solidFill>
                  <a:srgbClr val="3F4256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0" y="0"/>
            <a:ext cx="7556500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907796" y="927135"/>
            <a:ext cx="3631480" cy="524565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396747">
              <a:lnSpc>
                <a:spcPts val="2450"/>
              </a:lnSpc>
            </a:pP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C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o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n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d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i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t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i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o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n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l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 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 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S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t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t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e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m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e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n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t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s</a:t>
            </a:r>
            <a:r>
              <a:rPr dirty="0" smtClean="0" sz="2300" spc="-86" b="1">
                <a:solidFill>
                  <a:srgbClr val="525464"/>
                </a:solidFill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  <a:p>
            <a:pPr marL="12700" marR="43814">
              <a:lnSpc>
                <a:spcPct val="95825"/>
              </a:lnSpc>
              <a:spcBef>
                <a:spcPts val="441"/>
              </a:spcBef>
            </a:pP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b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y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D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t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q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u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t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L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b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696B77"/>
                </a:solidFill>
                <a:latin typeface="Arial"/>
                <a:cs typeface="Arial"/>
              </a:rPr>
              <a:t>,</a:t>
            </a:r>
            <a:r>
              <a:rPr dirty="0" smtClean="0" sz="900" spc="-3">
                <a:solidFill>
                  <a:srgbClr val="696B77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696B77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I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n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c.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-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l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l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696B77"/>
                </a:solidFill>
                <a:latin typeface="Arial"/>
                <a:cs typeface="Arial"/>
              </a:rPr>
              <a:t>r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i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g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h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t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r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696B77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r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v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d</a:t>
            </a:r>
            <a:r>
              <a:rPr dirty="0" smtClean="0" sz="900" spc="-3">
                <a:solidFill>
                  <a:srgbClr val="898991"/>
                </a:solidFill>
                <a:latin typeface="Arial"/>
                <a:cs typeface="Arial"/>
              </a:rPr>
              <a:t>©</a:t>
            </a:r>
            <a:r>
              <a:rPr dirty="0" smtClean="0" sz="900" spc="-3">
                <a:solidFill>
                  <a:srgbClr val="898991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2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0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2</a:t>
            </a:r>
            <a:r>
              <a:rPr dirty="0" smtClean="0" sz="900" spc="-3">
                <a:solidFill>
                  <a:srgbClr val="525464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65396" y="927135"/>
            <a:ext cx="1518925" cy="31750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dirty="0" smtClean="0" sz="2300" spc="-81" b="1">
                <a:solidFill>
                  <a:srgbClr val="525464"/>
                </a:solidFill>
                <a:latin typeface="Arial"/>
                <a:cs typeface="Arial"/>
              </a:rPr>
              <a:t>T</a:t>
            </a:r>
            <a:r>
              <a:rPr dirty="0" smtClean="0" sz="2300" spc="-81" b="1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2300" spc="-81" b="1">
                <a:solidFill>
                  <a:srgbClr val="525464"/>
                </a:solidFill>
                <a:latin typeface="Arial"/>
                <a:cs typeface="Arial"/>
              </a:rPr>
              <a:t>k</a:t>
            </a:r>
            <a:r>
              <a:rPr dirty="0" smtClean="0" sz="2300" spc="-81" b="1">
                <a:solidFill>
                  <a:srgbClr val="525464"/>
                </a:solidFill>
                <a:latin typeface="Arial"/>
                <a:cs typeface="Arial"/>
              </a:rPr>
              <a:t>e</a:t>
            </a:r>
            <a:r>
              <a:rPr dirty="0" smtClean="0" sz="2300" spc="-81" b="1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2300" spc="-81" b="1">
                <a:solidFill>
                  <a:srgbClr val="525464"/>
                </a:solidFill>
                <a:latin typeface="Arial"/>
                <a:cs typeface="Arial"/>
              </a:rPr>
              <a:t>w</a:t>
            </a:r>
            <a:r>
              <a:rPr dirty="0" smtClean="0" sz="2300" spc="-81" b="1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2300" spc="-81" b="1">
                <a:solidFill>
                  <a:srgbClr val="525464"/>
                </a:solidFill>
                <a:latin typeface="Arial"/>
                <a:cs typeface="Arial"/>
              </a:rPr>
              <a:t>y</a:t>
            </a:r>
            <a:r>
              <a:rPr dirty="0" smtClean="0" sz="2300" spc="-81" b="1">
                <a:solidFill>
                  <a:srgbClr val="525464"/>
                </a:solidFill>
                <a:latin typeface="Arial"/>
                <a:cs typeface="Arial"/>
              </a:rPr>
              <a:t>s</a:t>
            </a:r>
            <a:endParaRPr sz="2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16828" y="958008"/>
            <a:ext cx="216021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dirty="0" smtClean="0" sz="2000" spc="87" b="1">
                <a:solidFill>
                  <a:srgbClr val="525464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7796" y="1747079"/>
            <a:ext cx="618952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dirty="0" smtClean="0" sz="1500" spc="-77" b="1">
                <a:solidFill>
                  <a:srgbClr val="525464"/>
                </a:solidFill>
                <a:latin typeface="Arial"/>
                <a:cs typeface="Arial"/>
              </a:rPr>
              <a:t>S</a:t>
            </a:r>
            <a:r>
              <a:rPr dirty="0" smtClean="0" sz="1500" spc="-77" b="1">
                <a:solidFill>
                  <a:srgbClr val="525464"/>
                </a:solidFill>
                <a:latin typeface="Arial"/>
                <a:cs typeface="Arial"/>
              </a:rPr>
              <a:t>y</a:t>
            </a:r>
            <a:r>
              <a:rPr dirty="0" smtClean="0" sz="1500" spc="-77" b="1">
                <a:solidFill>
                  <a:srgbClr val="525464"/>
                </a:solidFill>
                <a:latin typeface="Arial"/>
                <a:cs typeface="Arial"/>
              </a:rPr>
              <a:t>n</a:t>
            </a:r>
            <a:r>
              <a:rPr dirty="0" smtClean="0" sz="1500" spc="-77" b="1">
                <a:solidFill>
                  <a:srgbClr val="525464"/>
                </a:solidFill>
                <a:latin typeface="Arial"/>
                <a:cs typeface="Arial"/>
              </a:rPr>
              <a:t>t</a:t>
            </a:r>
            <a:r>
              <a:rPr dirty="0" smtClean="0" sz="1500" spc="-77" b="1">
                <a:solidFill>
                  <a:srgbClr val="525464"/>
                </a:solidFill>
                <a:latin typeface="Arial"/>
                <a:cs typeface="Arial"/>
              </a:rPr>
              <a:t>a</a:t>
            </a:r>
            <a:r>
              <a:rPr dirty="0" smtClean="0" sz="1500" spc="-77" b="1">
                <a:solidFill>
                  <a:srgbClr val="525464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57732" y="2136503"/>
            <a:ext cx="80581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5">
                <a:solidFill>
                  <a:srgbClr val="5254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82700" y="2136503"/>
            <a:ext cx="2491185" cy="396393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52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ur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16331" marR="20954">
              <a:lnSpc>
                <a:spcPct val="94401"/>
              </a:lnSpc>
              <a:spcBef>
                <a:spcPts val="858"/>
              </a:spcBef>
            </a:pPr>
            <a:r>
              <a:rPr dirty="0" smtClean="0" sz="700" spc="225">
                <a:solidFill>
                  <a:srgbClr val="56B895"/>
                </a:solidFill>
                <a:latin typeface="Arial"/>
                <a:cs typeface="Arial"/>
              </a:rPr>
              <a:t>if</a:t>
            </a:r>
            <a:r>
              <a:rPr dirty="0" smtClean="0" sz="700" spc="225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91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91" b="1">
                <a:solidFill>
                  <a:srgbClr val="56B895"/>
                </a:solidFill>
                <a:latin typeface="Courier New"/>
                <a:cs typeface="Courier New"/>
              </a:rPr>
              <a:t>r</a:t>
            </a:r>
            <a:r>
              <a:rPr dirty="0" smtClean="0" sz="800" spc="-91" b="1">
                <a:solidFill>
                  <a:srgbClr val="56B895"/>
                </a:solidFill>
                <a:latin typeface="Courier New"/>
                <a:cs typeface="Courier New"/>
              </a:rPr>
              <a:t>u</a:t>
            </a:r>
            <a:r>
              <a:rPr dirty="0" smtClean="0" sz="800" spc="-91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91" b="1">
                <a:solidFill>
                  <a:srgbClr val="56B895"/>
                </a:solidFill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99692" y="2631448"/>
            <a:ext cx="449072" cy="1270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p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r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(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l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86332" y="2845145"/>
            <a:ext cx="552348" cy="144951"/>
          </a:xfrm>
          <a:prstGeom prst="rect">
            <a:avLst/>
          </a:prstGeom>
        </p:spPr>
        <p:txBody>
          <a:bodyPr wrap="square" lIns="0" tIns="6794" rIns="0" bIns="0" rtlCol="0">
            <a:noAutofit/>
          </a:bodyPr>
          <a:lstStyle/>
          <a:p>
            <a:pPr marL="12700">
              <a:lnSpc>
                <a:spcPts val="1070"/>
              </a:lnSpc>
            </a:pPr>
            <a:r>
              <a:rPr dirty="0" smtClean="0" sz="800" spc="-89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89" b="1">
                <a:solidFill>
                  <a:srgbClr val="56B895"/>
                </a:solidFill>
                <a:latin typeface="Courier New"/>
                <a:cs typeface="Courier New"/>
              </a:rPr>
              <a:t>f</a:t>
            </a:r>
            <a:r>
              <a:rPr dirty="0" smtClean="0" sz="800" spc="-89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89" b="1">
                <a:solidFill>
                  <a:srgbClr val="56B895"/>
                </a:solidFill>
                <a:latin typeface="Courier New"/>
                <a:cs typeface="Courier New"/>
              </a:rPr>
              <a:t>1</a:t>
            </a:r>
            <a:r>
              <a:rPr dirty="0" smtClean="0" sz="800" spc="-89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900" spc="-69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900" spc="-69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900" spc="-69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900" spc="-69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89" b="1">
                <a:solidFill>
                  <a:srgbClr val="56B895"/>
                </a:solidFill>
                <a:latin typeface="Courier New"/>
                <a:cs typeface="Courier New"/>
              </a:rPr>
              <a:t>1</a:t>
            </a:r>
            <a:r>
              <a:rPr dirty="0" smtClean="0" sz="800" spc="-89" b="1">
                <a:solidFill>
                  <a:srgbClr val="56B895"/>
                </a:solidFill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99692" y="3088648"/>
            <a:ext cx="449072" cy="1270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p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r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(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2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99692" y="3317248"/>
            <a:ext cx="449072" cy="1270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p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r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(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3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7732" y="3590399"/>
            <a:ext cx="80581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5">
                <a:solidFill>
                  <a:srgbClr val="5254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2700" y="3590399"/>
            <a:ext cx="1834531" cy="390297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algn="ctr">
              <a:lnSpc>
                <a:spcPts val="1225"/>
              </a:lnSpc>
            </a:pP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3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96012" marR="225695" algn="ctr">
              <a:lnSpc>
                <a:spcPct val="94401"/>
              </a:lnSpc>
              <a:spcBef>
                <a:spcPts val="810"/>
              </a:spcBef>
            </a:pP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f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3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6">
                <a:solidFill>
                  <a:srgbClr val="56B895"/>
                </a:solidFill>
                <a:latin typeface="Courier New"/>
                <a:cs typeface="Courier New"/>
              </a:rPr>
              <a:t>&gt;</a:t>
            </a:r>
            <a:r>
              <a:rPr dirty="0" smtClean="0" sz="800" spc="-66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1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d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'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d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=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=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d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'</a:t>
            </a:r>
            <a:r>
              <a:rPr dirty="0" smtClean="0" sz="800" spc="-66" b="1">
                <a:solidFill>
                  <a:srgbClr val="56B895"/>
                </a:solidFill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99692" y="4082296"/>
            <a:ext cx="1838960" cy="1270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p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r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(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'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B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h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c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d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s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r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r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u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!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'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6332" y="4295993"/>
            <a:ext cx="1140612" cy="144951"/>
          </a:xfrm>
          <a:prstGeom prst="rect">
            <a:avLst/>
          </a:prstGeom>
        </p:spPr>
        <p:txBody>
          <a:bodyPr wrap="square" lIns="0" tIns="6794" rIns="0" bIns="0" rtlCol="0">
            <a:noAutofit/>
          </a:bodyPr>
          <a:lstStyle/>
          <a:p>
            <a:pPr marL="12700">
              <a:lnSpc>
                <a:spcPts val="1070"/>
              </a:lnSpc>
            </a:pPr>
            <a:r>
              <a:rPr dirty="0" smtClean="0" sz="800" spc="-95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95" b="1">
                <a:solidFill>
                  <a:srgbClr val="56B895"/>
                </a:solidFill>
                <a:latin typeface="Courier New"/>
                <a:cs typeface="Courier New"/>
              </a:rPr>
              <a:t>f</a:t>
            </a:r>
            <a:r>
              <a:rPr dirty="0" smtClean="0" sz="800" spc="24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95" b="1">
                <a:solidFill>
                  <a:srgbClr val="56B895"/>
                </a:solidFill>
                <a:latin typeface="Courier New"/>
                <a:cs typeface="Courier New"/>
              </a:rPr>
              <a:t>1</a:t>
            </a:r>
            <a:r>
              <a:rPr dirty="0" smtClean="0" sz="800" spc="-95" b="1">
                <a:solidFill>
                  <a:srgbClr val="56B895"/>
                </a:solidFill>
                <a:latin typeface="Courier New"/>
                <a:cs typeface="Courier New"/>
              </a:rPr>
              <a:t>0</a:t>
            </a:r>
            <a:r>
              <a:rPr dirty="0" smtClean="0" sz="800" spc="4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900" spc="-225">
                <a:solidFill>
                  <a:srgbClr val="56B895"/>
                </a:solidFill>
                <a:latin typeface="Arial"/>
                <a:cs typeface="Arial"/>
              </a:rPr>
              <a:t>&lt;</a:t>
            </a:r>
            <a:r>
              <a:rPr dirty="0" smtClean="0" sz="900" spc="-107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900" spc="4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91" b="1">
                <a:solidFill>
                  <a:srgbClr val="56B895"/>
                </a:solidFill>
                <a:latin typeface="Courier New"/>
                <a:cs typeface="Courier New"/>
              </a:rPr>
              <a:t>2</a:t>
            </a:r>
            <a:r>
              <a:rPr dirty="0" smtClean="0" sz="800" spc="-91" b="1">
                <a:solidFill>
                  <a:srgbClr val="56B895"/>
                </a:solidFill>
                <a:latin typeface="Courier New"/>
                <a:cs typeface="Courier New"/>
              </a:rPr>
              <a:t>0</a:t>
            </a:r>
            <a:r>
              <a:rPr dirty="0" smtClean="0" sz="800" spc="-11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95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91" b="1">
                <a:solidFill>
                  <a:srgbClr val="56B895"/>
                </a:solidFill>
                <a:latin typeface="Courier New"/>
                <a:cs typeface="Courier New"/>
              </a:rPr>
              <a:t>r</a:t>
            </a:r>
            <a:r>
              <a:rPr dirty="0" smtClean="0" sz="800" spc="-6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700" spc="0" b="1">
                <a:solidFill>
                  <a:srgbClr val="56B895"/>
                </a:solidFill>
                <a:latin typeface="Arial"/>
                <a:cs typeface="Arial"/>
              </a:rPr>
              <a:t>4</a:t>
            </a:r>
            <a:r>
              <a:rPr dirty="0" smtClean="0" sz="700" spc="0" b="1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113" b="1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900" spc="-152">
                <a:solidFill>
                  <a:srgbClr val="56B895"/>
                </a:solidFill>
                <a:latin typeface="Arial"/>
                <a:cs typeface="Arial"/>
              </a:rPr>
              <a:t>&lt;</a:t>
            </a:r>
            <a:r>
              <a:rPr dirty="0" smtClean="0" sz="900" spc="-141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900" spc="-67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900" spc="62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72" b="1">
                <a:solidFill>
                  <a:srgbClr val="56B895"/>
                </a:solidFill>
                <a:latin typeface="Courier New"/>
                <a:cs typeface="Courier New"/>
              </a:rPr>
              <a:t>5</a:t>
            </a:r>
            <a:r>
              <a:rPr dirty="0" smtClean="0" sz="800" spc="-239" b="1">
                <a:solidFill>
                  <a:srgbClr val="56B895"/>
                </a:solidFill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99692" y="4539496"/>
            <a:ext cx="2158999" cy="1270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p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r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(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'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l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s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c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d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s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r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u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.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'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7732" y="4815695"/>
            <a:ext cx="80581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5">
                <a:solidFill>
                  <a:srgbClr val="5254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5748" y="4815695"/>
            <a:ext cx="2524404" cy="393345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 marR="17932">
              <a:lnSpc>
                <a:spcPts val="1225"/>
              </a:lnSpc>
            </a:pP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5">
                <a:solidFill>
                  <a:srgbClr val="525464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5">
                <a:solidFill>
                  <a:srgbClr val="525464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">
                <a:solidFill>
                  <a:srgbClr val="52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5">
                <a:solidFill>
                  <a:srgbClr val="52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5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13284">
              <a:lnSpc>
                <a:spcPct val="95825"/>
              </a:lnSpc>
              <a:spcBef>
                <a:spcPts val="656"/>
              </a:spcBef>
            </a:pPr>
            <a:r>
              <a:rPr dirty="0" smtClean="0" sz="800" spc="-95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95" b="1">
                <a:solidFill>
                  <a:srgbClr val="56B895"/>
                </a:solidFill>
                <a:latin typeface="Courier New"/>
                <a:cs typeface="Courier New"/>
              </a:rPr>
              <a:t>f</a:t>
            </a:r>
            <a:r>
              <a:rPr dirty="0" smtClean="0" sz="800" spc="69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191" b="1">
                <a:solidFill>
                  <a:srgbClr val="56B895"/>
                </a:solidFill>
                <a:latin typeface="Courier New"/>
                <a:cs typeface="Courier New"/>
              </a:rPr>
              <a:t>(</a:t>
            </a:r>
            <a:r>
              <a:rPr dirty="0" smtClean="0" sz="800" spc="-48" b="1">
                <a:solidFill>
                  <a:srgbClr val="56B895"/>
                </a:solidFill>
                <a:latin typeface="Courier New"/>
                <a:cs typeface="Courier New"/>
              </a:rPr>
              <a:t>2</a:t>
            </a:r>
            <a:r>
              <a:rPr dirty="0" smtClean="0" sz="800" spc="-43" b="1">
                <a:solidFill>
                  <a:srgbClr val="56B895"/>
                </a:solidFill>
                <a:latin typeface="Courier New"/>
                <a:cs typeface="Courier New"/>
              </a:rPr>
              <a:t>0</a:t>
            </a:r>
            <a:r>
              <a:rPr dirty="0" smtClean="0" sz="800" spc="19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900" spc="-225">
                <a:solidFill>
                  <a:srgbClr val="56B895"/>
                </a:solidFill>
                <a:latin typeface="Arial"/>
                <a:cs typeface="Arial"/>
              </a:rPr>
              <a:t>&gt;</a:t>
            </a:r>
            <a:r>
              <a:rPr dirty="0" smtClean="0" sz="900" spc="-107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900" spc="-15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125" b="1">
                <a:solidFill>
                  <a:srgbClr val="56B895"/>
                </a:solidFill>
                <a:latin typeface="Courier New"/>
                <a:cs typeface="Courier New"/>
              </a:rPr>
              <a:t>3</a:t>
            </a:r>
            <a:r>
              <a:rPr dirty="0" smtClean="0" sz="800" spc="-19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128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128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125" b="1">
                <a:solidFill>
                  <a:srgbClr val="56B895"/>
                </a:solidFill>
                <a:latin typeface="Courier New"/>
                <a:cs typeface="Courier New"/>
              </a:rPr>
              <a:t>d</a:t>
            </a:r>
            <a:r>
              <a:rPr dirty="0" smtClean="0" sz="800" spc="166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125" b="1">
                <a:solidFill>
                  <a:srgbClr val="56B895"/>
                </a:solidFill>
                <a:latin typeface="Courier New"/>
                <a:cs typeface="Courier New"/>
              </a:rPr>
              <a:t>2</a:t>
            </a:r>
            <a:r>
              <a:rPr dirty="0" smtClean="0" sz="800" spc="100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!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160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138" b="1">
                <a:solidFill>
                  <a:srgbClr val="56B895"/>
                </a:solidFill>
                <a:latin typeface="Courier New"/>
                <a:cs typeface="Courier New"/>
              </a:rPr>
              <a:t>1</a:t>
            </a:r>
            <a:r>
              <a:rPr dirty="0" smtClean="0" sz="800" spc="-134" b="1">
                <a:solidFill>
                  <a:srgbClr val="56B895"/>
                </a:solidFill>
                <a:latin typeface="Courier New"/>
                <a:cs typeface="Courier New"/>
              </a:rPr>
              <a:t>)</a:t>
            </a:r>
            <a:r>
              <a:rPr dirty="0" smtClean="0" sz="800" spc="77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138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134" b="1">
                <a:solidFill>
                  <a:srgbClr val="56B895"/>
                </a:solidFill>
                <a:latin typeface="Courier New"/>
                <a:cs typeface="Courier New"/>
              </a:rPr>
              <a:t>r</a:t>
            </a:r>
            <a:r>
              <a:rPr dirty="0" smtClean="0" sz="800" spc="-134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122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287" b="1">
                <a:solidFill>
                  <a:srgbClr val="56B895"/>
                </a:solidFill>
                <a:latin typeface="Courier New"/>
                <a:cs typeface="Courier New"/>
              </a:rPr>
              <a:t>'</a:t>
            </a:r>
            <a:r>
              <a:rPr dirty="0" smtClean="0" sz="800" spc="0" b="1">
                <a:solidFill>
                  <a:srgbClr val="56B895"/>
                </a:solidFill>
                <a:latin typeface="Courier New"/>
                <a:cs typeface="Courier New"/>
              </a:rPr>
              <a:t>G</a:t>
            </a:r>
            <a:r>
              <a:rPr dirty="0" smtClean="0" sz="800" spc="-72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24" b="1">
                <a:solidFill>
                  <a:srgbClr val="56B895"/>
                </a:solidFill>
                <a:latin typeface="Courier New"/>
                <a:cs typeface="Courier New"/>
              </a:rPr>
              <a:t>m</a:t>
            </a:r>
            <a:r>
              <a:rPr dirty="0" smtClean="0" sz="800" spc="-72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0" b="1">
                <a:solidFill>
                  <a:srgbClr val="56B895"/>
                </a:solidFill>
                <a:latin typeface="Courier New"/>
                <a:cs typeface="Courier New"/>
              </a:rPr>
              <a:t>s</a:t>
            </a:r>
            <a:r>
              <a:rPr dirty="0" smtClean="0" sz="800" spc="-263" b="1">
                <a:solidFill>
                  <a:srgbClr val="56B895"/>
                </a:solidFill>
                <a:latin typeface="Courier New"/>
                <a:cs typeface="Courier New"/>
              </a:rPr>
              <a:t>'</a:t>
            </a:r>
            <a:r>
              <a:rPr dirty="0" smtClean="0" sz="800" spc="144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165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287" b="1">
                <a:solidFill>
                  <a:srgbClr val="56B895"/>
                </a:solidFill>
                <a:latin typeface="Courier New"/>
                <a:cs typeface="Courier New"/>
              </a:rPr>
              <a:t>'</a:t>
            </a:r>
            <a:r>
              <a:rPr dirty="0" smtClean="0" sz="800" spc="0" b="1">
                <a:solidFill>
                  <a:srgbClr val="56B895"/>
                </a:solidFill>
                <a:latin typeface="Courier New"/>
                <a:cs typeface="Courier New"/>
              </a:rPr>
              <a:t>G</a:t>
            </a:r>
            <a:r>
              <a:rPr dirty="0" smtClean="0" sz="800" spc="-72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24" b="1">
                <a:solidFill>
                  <a:srgbClr val="56B895"/>
                </a:solidFill>
                <a:latin typeface="Courier New"/>
                <a:cs typeface="Courier New"/>
              </a:rPr>
              <a:t>m</a:t>
            </a:r>
            <a:r>
              <a:rPr dirty="0" smtClean="0" sz="800" spc="-72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24" b="1">
                <a:solidFill>
                  <a:srgbClr val="56B895"/>
                </a:solidFill>
                <a:latin typeface="Courier New"/>
                <a:cs typeface="Courier New"/>
              </a:rPr>
              <a:t>s</a:t>
            </a:r>
            <a:r>
              <a:rPr dirty="0" smtClean="0" sz="800" spc="-119" b="1">
                <a:solidFill>
                  <a:srgbClr val="56B895"/>
                </a:solidFill>
                <a:latin typeface="Courier New"/>
                <a:cs typeface="Courier New"/>
              </a:rPr>
              <a:t>'</a:t>
            </a:r>
            <a:r>
              <a:rPr dirty="0" smtClean="0" sz="800" spc="-167" b="1">
                <a:solidFill>
                  <a:srgbClr val="56B895"/>
                </a:solidFill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9692" y="5310640"/>
            <a:ext cx="2158999" cy="1270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p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r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(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'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l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s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c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d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s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r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u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.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'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7732" y="5586839"/>
            <a:ext cx="80581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5">
                <a:solidFill>
                  <a:srgbClr val="5254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2700" y="5586839"/>
            <a:ext cx="1259793" cy="393345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525464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525464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16331" marR="20955">
              <a:lnSpc>
                <a:spcPct val="94401"/>
              </a:lnSpc>
              <a:spcBef>
                <a:spcPts val="834"/>
              </a:spcBef>
            </a:pPr>
            <a:r>
              <a:rPr dirty="0" smtClean="0" sz="700" spc="241">
                <a:solidFill>
                  <a:srgbClr val="56B895"/>
                </a:solidFill>
                <a:latin typeface="Arial"/>
                <a:cs typeface="Arial"/>
              </a:rPr>
              <a:t>if</a:t>
            </a:r>
            <a:r>
              <a:rPr dirty="0" smtClean="0" sz="700" spc="241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92" b="1">
                <a:solidFill>
                  <a:srgbClr val="56B895"/>
                </a:solidFill>
                <a:latin typeface="Courier New"/>
                <a:cs typeface="Courier New"/>
              </a:rPr>
              <a:t>F</a:t>
            </a:r>
            <a:r>
              <a:rPr dirty="0" smtClean="0" sz="800" spc="-92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92" b="1">
                <a:solidFill>
                  <a:srgbClr val="56B895"/>
                </a:solidFill>
                <a:latin typeface="Courier New"/>
                <a:cs typeface="Courier New"/>
              </a:rPr>
              <a:t>l</a:t>
            </a:r>
            <a:r>
              <a:rPr dirty="0" smtClean="0" sz="800" spc="-92" b="1">
                <a:solidFill>
                  <a:srgbClr val="56B895"/>
                </a:solidFill>
                <a:latin typeface="Courier New"/>
                <a:cs typeface="Courier New"/>
              </a:rPr>
              <a:t>s</a:t>
            </a:r>
            <a:r>
              <a:rPr dirty="0" smtClean="0" sz="800" spc="-92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92" b="1">
                <a:solidFill>
                  <a:srgbClr val="56B895"/>
                </a:solidFill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9692" y="6081784"/>
            <a:ext cx="449072" cy="1270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p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r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(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1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6332" y="6310384"/>
            <a:ext cx="284479" cy="1270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 spc="-96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96" b="1">
                <a:solidFill>
                  <a:srgbClr val="56B895"/>
                </a:solidFill>
                <a:latin typeface="Courier New"/>
                <a:cs typeface="Courier New"/>
              </a:rPr>
              <a:t>l</a:t>
            </a:r>
            <a:r>
              <a:rPr dirty="0" smtClean="0" sz="800" spc="-96" b="1">
                <a:solidFill>
                  <a:srgbClr val="56B895"/>
                </a:solidFill>
                <a:latin typeface="Courier New"/>
                <a:cs typeface="Courier New"/>
              </a:rPr>
              <a:t>s</a:t>
            </a:r>
            <a:r>
              <a:rPr dirty="0" smtClean="0" sz="800" spc="-96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96" b="1">
                <a:solidFill>
                  <a:srgbClr val="56B895"/>
                </a:solidFill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9692" y="6535936"/>
            <a:ext cx="2104136" cy="1270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p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r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(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'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h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c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d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b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v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w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s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f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l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s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.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')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7732" y="6812135"/>
            <a:ext cx="80581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5">
                <a:solidFill>
                  <a:srgbClr val="5254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2700" y="6812135"/>
            <a:ext cx="1223217" cy="396393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16332" marR="20955">
              <a:lnSpc>
                <a:spcPct val="94401"/>
              </a:lnSpc>
              <a:spcBef>
                <a:spcPts val="858"/>
              </a:spcBef>
            </a:pPr>
            <a:r>
              <a:rPr dirty="0" smtClean="0" sz="700" spc="241">
                <a:solidFill>
                  <a:srgbClr val="56B895"/>
                </a:solidFill>
                <a:latin typeface="Arial"/>
                <a:cs typeface="Arial"/>
              </a:rPr>
              <a:t>if</a:t>
            </a:r>
            <a:r>
              <a:rPr dirty="0" smtClean="0" sz="700" spc="241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92" b="1">
                <a:solidFill>
                  <a:srgbClr val="56B895"/>
                </a:solidFill>
                <a:latin typeface="Courier New"/>
                <a:cs typeface="Courier New"/>
              </a:rPr>
              <a:t>F</a:t>
            </a:r>
            <a:r>
              <a:rPr dirty="0" smtClean="0" sz="800" spc="-92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92" b="1">
                <a:solidFill>
                  <a:srgbClr val="56B895"/>
                </a:solidFill>
                <a:latin typeface="Courier New"/>
                <a:cs typeface="Courier New"/>
              </a:rPr>
              <a:t>l</a:t>
            </a:r>
            <a:r>
              <a:rPr dirty="0" smtClean="0" sz="800" spc="-92" b="1">
                <a:solidFill>
                  <a:srgbClr val="56B895"/>
                </a:solidFill>
                <a:latin typeface="Courier New"/>
                <a:cs typeface="Courier New"/>
              </a:rPr>
              <a:t>s</a:t>
            </a:r>
            <a:r>
              <a:rPr dirty="0" smtClean="0" sz="800" spc="-92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92" b="1">
                <a:solidFill>
                  <a:srgbClr val="56B895"/>
                </a:solidFill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9692" y="7307080"/>
            <a:ext cx="449072" cy="1270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p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r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(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l</a:t>
            </a:r>
            <a:r>
              <a:rPr dirty="0" smtClean="0" sz="800" spc="-78" b="1">
                <a:solidFill>
                  <a:srgbClr val="56B895"/>
                </a:solidFill>
                <a:latin typeface="Courier New"/>
                <a:cs typeface="Courier New"/>
              </a:rPr>
              <a:t>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6332" y="7528020"/>
            <a:ext cx="657485" cy="134660"/>
          </a:xfrm>
          <a:prstGeom prst="rect">
            <a:avLst/>
          </a:prstGeom>
        </p:spPr>
        <p:txBody>
          <a:bodyPr wrap="square" lIns="0" tIns="6286" rIns="0" bIns="0" rtlCol="0">
            <a:noAutofit/>
          </a:bodyPr>
          <a:lstStyle/>
          <a:p>
            <a:pPr marL="12700">
              <a:lnSpc>
                <a:spcPts val="990"/>
              </a:lnSpc>
            </a:pPr>
            <a:r>
              <a:rPr dirty="0" smtClean="0" sz="800" spc="-111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111" b="1">
                <a:solidFill>
                  <a:srgbClr val="56B895"/>
                </a:solidFill>
                <a:latin typeface="Courier New"/>
                <a:cs typeface="Courier New"/>
              </a:rPr>
              <a:t>l</a:t>
            </a:r>
            <a:r>
              <a:rPr dirty="0" smtClean="0" sz="800" spc="-111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111" b="1">
                <a:solidFill>
                  <a:srgbClr val="56B895"/>
                </a:solidFill>
                <a:latin typeface="Courier New"/>
                <a:cs typeface="Courier New"/>
              </a:rPr>
              <a:t>f</a:t>
            </a:r>
            <a:r>
              <a:rPr dirty="0" smtClean="0" sz="800" spc="-111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111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111" b="1">
                <a:solidFill>
                  <a:srgbClr val="56B895"/>
                </a:solidFill>
                <a:latin typeface="Courier New"/>
                <a:cs typeface="Courier New"/>
              </a:rPr>
              <a:t>3</a:t>
            </a:r>
            <a:r>
              <a:rPr dirty="0" smtClean="0" sz="800" spc="-111" b="1">
                <a:solidFill>
                  <a:srgbClr val="56B895"/>
                </a:solidFill>
                <a:latin typeface="Courier New"/>
                <a:cs typeface="Courier New"/>
              </a:rPr>
              <a:t>0</a:t>
            </a:r>
            <a:r>
              <a:rPr dirty="0" smtClean="0" sz="800" spc="-111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39">
                <a:solidFill>
                  <a:srgbClr val="56B895"/>
                </a:solidFill>
                <a:latin typeface="Arial"/>
                <a:cs typeface="Arial"/>
              </a:rPr>
              <a:t>&gt;</a:t>
            </a:r>
            <a:r>
              <a:rPr dirty="0" smtClean="0" sz="800" spc="-39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39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111" b="1">
                <a:solidFill>
                  <a:srgbClr val="56B895"/>
                </a:solidFill>
                <a:latin typeface="Courier New"/>
                <a:cs typeface="Courier New"/>
              </a:rPr>
              <a:t>5</a:t>
            </a:r>
            <a:r>
              <a:rPr dirty="0" smtClean="0" sz="800" spc="-111" b="1">
                <a:solidFill>
                  <a:srgbClr val="56B895"/>
                </a:solidFill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99692" y="7761232"/>
            <a:ext cx="2104136" cy="1270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p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r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(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'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h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c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d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t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i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n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b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o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v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w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s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 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f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a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l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s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e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.</a:t>
            </a:r>
            <a:r>
              <a:rPr dirty="0" smtClean="0" sz="800" spc="-63" b="1">
                <a:solidFill>
                  <a:srgbClr val="56B895"/>
                </a:solidFill>
                <a:latin typeface="Courier New"/>
                <a:cs typeface="Courier New"/>
              </a:rPr>
              <a:t>')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0" y="0"/>
            <a:ext cx="7556500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10844" y="1088711"/>
            <a:ext cx="830475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dirty="0" smtClean="0" sz="1500" spc="-89" b="1">
                <a:solidFill>
                  <a:srgbClr val="4F5264"/>
                </a:solidFill>
                <a:latin typeface="Arial"/>
                <a:cs typeface="Arial"/>
              </a:rPr>
              <a:t>C</a:t>
            </a:r>
            <a:r>
              <a:rPr dirty="0" smtClean="0" sz="1500" spc="-89" b="1">
                <a:solidFill>
                  <a:srgbClr val="4F5264"/>
                </a:solidFill>
                <a:latin typeface="Arial"/>
                <a:cs typeface="Arial"/>
              </a:rPr>
              <a:t>o</a:t>
            </a:r>
            <a:r>
              <a:rPr dirty="0" smtClean="0" sz="1500" spc="-89" b="1">
                <a:solidFill>
                  <a:srgbClr val="4F5264"/>
                </a:solidFill>
                <a:latin typeface="Arial"/>
                <a:cs typeface="Arial"/>
              </a:rPr>
              <a:t>n</a:t>
            </a:r>
            <a:r>
              <a:rPr dirty="0" smtClean="0" sz="1500" spc="-89" b="1">
                <a:solidFill>
                  <a:srgbClr val="4F5264"/>
                </a:solidFill>
                <a:latin typeface="Arial"/>
                <a:cs typeface="Arial"/>
              </a:rPr>
              <a:t>c</a:t>
            </a:r>
            <a:r>
              <a:rPr dirty="0" smtClean="0" sz="1500" spc="-89" b="1">
                <a:solidFill>
                  <a:srgbClr val="4F5264"/>
                </a:solidFill>
                <a:latin typeface="Arial"/>
                <a:cs typeface="Arial"/>
              </a:rPr>
              <a:t>e</a:t>
            </a:r>
            <a:r>
              <a:rPr dirty="0" smtClean="0" sz="1500" spc="-89" b="1">
                <a:solidFill>
                  <a:srgbClr val="4F5264"/>
                </a:solidFill>
                <a:latin typeface="Arial"/>
                <a:cs typeface="Arial"/>
              </a:rPr>
              <a:t>p</a:t>
            </a:r>
            <a:r>
              <a:rPr dirty="0" smtClean="0" sz="1500" spc="-89" b="1">
                <a:solidFill>
                  <a:srgbClr val="4F5264"/>
                </a:solidFill>
                <a:latin typeface="Arial"/>
                <a:cs typeface="Arial"/>
              </a:rPr>
              <a:t>t</a:t>
            </a:r>
            <a:r>
              <a:rPr dirty="0" smtClean="0" sz="1500" spc="-89" b="1">
                <a:solidFill>
                  <a:srgbClr val="4F5264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7732" y="1481183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6604" y="1481183"/>
            <a:ext cx="3972845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5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9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if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     </a:t>
            </a:r>
            <a:r>
              <a:rPr dirty="0" smtClean="0" sz="700" spc="113" b="1">
                <a:solidFill>
                  <a:srgbClr val="60BF9E"/>
                </a:solidFill>
                <a:latin typeface="Arial"/>
                <a:cs typeface="Arial"/>
              </a:rPr>
              <a:t> 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34" b="1">
                <a:solidFill>
                  <a:srgbClr val="4F5264"/>
                </a:solidFill>
                <a:latin typeface="Times New Roman"/>
                <a:cs typeface="Times New Roman"/>
              </a:rPr>
              <a:t>m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9" b="1">
                <a:solidFill>
                  <a:srgbClr val="4F5264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95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8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62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54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4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41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7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3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78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4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16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8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6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6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7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ur</a:t>
            </a:r>
            <a:r>
              <a:rPr dirty="0" smtClean="0" sz="1100" spc="9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78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37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01">
                <a:solidFill>
                  <a:srgbClr val="4F5264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7731" y="1767695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9651" y="1767695"/>
            <a:ext cx="5010433" cy="6223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 marR="11396">
              <a:lnSpc>
                <a:spcPts val="1225"/>
              </a:lnSpc>
            </a:pPr>
            <a:r>
              <a:rPr dirty="0" smtClean="0" sz="1100" spc="-9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5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25">
                <a:solidFill>
                  <a:srgbClr val="696B77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10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9" b="1">
                <a:solidFill>
                  <a:srgbClr val="60BF9E"/>
                </a:solidFill>
                <a:latin typeface="Times New Roman"/>
                <a:cs typeface="Times New Roman"/>
              </a:rPr>
              <a:t>e</a:t>
            </a:r>
            <a:r>
              <a:rPr dirty="0" smtClean="0" sz="700" spc="0" b="1">
                <a:solidFill>
                  <a:srgbClr val="60BF9E"/>
                </a:solidFill>
                <a:latin typeface="Times New Roman"/>
                <a:cs typeface="Times New Roman"/>
              </a:rPr>
              <a:t>l</a:t>
            </a:r>
            <a:r>
              <a:rPr dirty="0" smtClean="0" sz="700" spc="9" b="1">
                <a:solidFill>
                  <a:srgbClr val="60BF9E"/>
                </a:solidFill>
                <a:latin typeface="Times New Roman"/>
                <a:cs typeface="Times New Roman"/>
              </a:rPr>
              <a:t>i</a:t>
            </a:r>
            <a:r>
              <a:rPr dirty="0" smtClean="0" sz="700" spc="0" b="1">
                <a:solidFill>
                  <a:srgbClr val="60BF9E"/>
                </a:solidFill>
                <a:latin typeface="Times New Roman"/>
                <a:cs typeface="Times New Roman"/>
              </a:rPr>
              <a:t>r</a:t>
            </a:r>
            <a:r>
              <a:rPr dirty="0" smtClean="0" sz="700" spc="0" b="1">
                <a:solidFill>
                  <a:srgbClr val="60BF9E"/>
                </a:solidFill>
                <a:latin typeface="Times New Roman"/>
                <a:cs typeface="Times New Roman"/>
              </a:rPr>
              <a:t>       </a:t>
            </a:r>
            <a:r>
              <a:rPr dirty="0" smtClean="0" sz="700" spc="138" b="1">
                <a:solidFill>
                  <a:srgbClr val="60BF9E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2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5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3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8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6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2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1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23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if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     </a:t>
            </a:r>
            <a:r>
              <a:rPr dirty="0" smtClean="0" sz="700" spc="138" b="1">
                <a:solidFill>
                  <a:srgbClr val="60BF9E"/>
                </a:solidFill>
                <a:latin typeface="Arial"/>
                <a:cs typeface="Arial"/>
              </a:rPr>
              <a:t> </a:t>
            </a:r>
            <a:r>
              <a:rPr dirty="0" smtClean="0" sz="1100" spc="27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6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6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6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3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26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7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26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0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79">
                <a:solidFill>
                  <a:srgbClr val="696B77"/>
                </a:solidFill>
                <a:latin typeface="Times New Roman"/>
                <a:cs typeface="Times New Roman"/>
              </a:rPr>
              <a:t>(</a:t>
            </a:r>
            <a:r>
              <a:rPr dirty="0" smtClean="0" sz="1100" spc="2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8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5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4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9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38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endParaRPr sz="1100">
              <a:latin typeface="Times New Roman"/>
              <a:cs typeface="Times New Roman"/>
            </a:endParaRPr>
          </a:p>
          <a:p>
            <a:pPr marL="18795" indent="67056">
              <a:lnSpc>
                <a:spcPts val="1800"/>
              </a:lnSpc>
              <a:spcBef>
                <a:spcPts val="148"/>
              </a:spcBef>
            </a:pPr>
            <a:r>
              <a:rPr dirty="0" smtClean="0" sz="700" spc="48" b="1">
                <a:solidFill>
                  <a:srgbClr val="60BF9E"/>
                </a:solidFill>
                <a:latin typeface="Times New Roman"/>
                <a:cs typeface="Times New Roman"/>
              </a:rPr>
              <a:t>e</a:t>
            </a:r>
            <a:r>
              <a:rPr dirty="0" smtClean="0" sz="700" spc="22" b="1">
                <a:solidFill>
                  <a:srgbClr val="60BF9E"/>
                </a:solidFill>
                <a:latin typeface="Times New Roman"/>
                <a:cs typeface="Times New Roman"/>
              </a:rPr>
              <a:t>l</a:t>
            </a:r>
            <a:r>
              <a:rPr dirty="0" smtClean="0" sz="700" spc="34" b="1">
                <a:solidFill>
                  <a:srgbClr val="60BF9E"/>
                </a:solidFill>
                <a:latin typeface="Times New Roman"/>
                <a:cs typeface="Times New Roman"/>
              </a:rPr>
              <a:t>i</a:t>
            </a:r>
            <a:r>
              <a:rPr dirty="0" smtClean="0" sz="700" spc="26" b="1">
                <a:solidFill>
                  <a:srgbClr val="60BF9E"/>
                </a:solidFill>
                <a:latin typeface="Times New Roman"/>
                <a:cs typeface="Times New Roman"/>
              </a:rPr>
              <a:t>f</a:t>
            </a:r>
            <a:r>
              <a:rPr dirty="0" smtClean="0" sz="700" spc="20" b="1">
                <a:solidFill>
                  <a:srgbClr val="60BF9E"/>
                </a:solidFill>
                <a:latin typeface="Times New Roman"/>
                <a:cs typeface="Times New Roman"/>
              </a:rPr>
              <a:t>      </a:t>
            </a:r>
            <a:r>
              <a:rPr dirty="0" smtClean="0" sz="700" spc="171" b="1">
                <a:solidFill>
                  <a:srgbClr val="60BF9E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25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)</a:t>
            </a:r>
            <a:r>
              <a:rPr dirty="0" smtClean="0" sz="1100" spc="18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4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8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14" b="1">
                <a:solidFill>
                  <a:srgbClr val="60BF9E"/>
                </a:solidFill>
                <a:latin typeface="Times New Roman"/>
                <a:cs typeface="Times New Roman"/>
              </a:rPr>
              <a:t>F</a:t>
            </a:r>
            <a:r>
              <a:rPr dirty="0" smtClean="0" sz="700" spc="9" b="1">
                <a:solidFill>
                  <a:srgbClr val="60BF9E"/>
                </a:solidFill>
                <a:latin typeface="Times New Roman"/>
                <a:cs typeface="Times New Roman"/>
              </a:rPr>
              <a:t>a</a:t>
            </a:r>
            <a:r>
              <a:rPr dirty="0" smtClean="0" sz="700" spc="4" b="1">
                <a:solidFill>
                  <a:srgbClr val="60BF9E"/>
                </a:solidFill>
                <a:latin typeface="Times New Roman"/>
                <a:cs typeface="Times New Roman"/>
              </a:rPr>
              <a:t>l</a:t>
            </a:r>
            <a:r>
              <a:rPr dirty="0" smtClean="0" sz="700" spc="9" b="1">
                <a:solidFill>
                  <a:srgbClr val="60BF9E"/>
                </a:solidFill>
                <a:latin typeface="Times New Roman"/>
                <a:cs typeface="Times New Roman"/>
              </a:rPr>
              <a:t>s</a:t>
            </a:r>
            <a:r>
              <a:rPr dirty="0" smtClean="0" sz="700" spc="0" b="1">
                <a:solidFill>
                  <a:srgbClr val="60BF9E"/>
                </a:solidFill>
                <a:latin typeface="Times New Roman"/>
                <a:cs typeface="Times New Roman"/>
              </a:rPr>
              <a:t>e</a:t>
            </a:r>
            <a:r>
              <a:rPr dirty="0" smtClean="0" sz="700" spc="0" b="1">
                <a:solidFill>
                  <a:srgbClr val="60BF9E"/>
                </a:solidFill>
                <a:latin typeface="Times New Roman"/>
                <a:cs typeface="Times New Roman"/>
              </a:rPr>
              <a:t>       </a:t>
            </a:r>
            <a:r>
              <a:rPr dirty="0" smtClean="0" sz="700" spc="27" b="1">
                <a:solidFill>
                  <a:srgbClr val="60BF9E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9" i="1">
                <a:solidFill>
                  <a:srgbClr val="696B77"/>
                </a:solidFill>
                <a:latin typeface="Arial"/>
                <a:cs typeface="Arial"/>
              </a:rPr>
              <a:t>a</a:t>
            </a:r>
            <a:r>
              <a:rPr dirty="0" smtClean="0" sz="1000" spc="-14" i="1">
                <a:solidFill>
                  <a:srgbClr val="696B77"/>
                </a:solidFill>
                <a:latin typeface="Arial"/>
                <a:cs typeface="Arial"/>
              </a:rPr>
              <a:t>n</a:t>
            </a:r>
            <a:r>
              <a:rPr dirty="0" smtClean="0" sz="1000" spc="0" i="1">
                <a:solidFill>
                  <a:srgbClr val="696B77"/>
                </a:solidFill>
                <a:latin typeface="Arial"/>
                <a:cs typeface="Arial"/>
              </a:rPr>
              <a:t>d</a:t>
            </a:r>
            <a:r>
              <a:rPr dirty="0" smtClean="0" sz="1000" spc="0" i="1">
                <a:solidFill>
                  <a:srgbClr val="696B77"/>
                </a:solidFill>
                <a:latin typeface="Arial"/>
                <a:cs typeface="Arial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3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78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7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8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6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8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25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0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17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14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9" b="1">
                <a:solidFill>
                  <a:srgbClr val="60BF9E"/>
                </a:solidFill>
                <a:latin typeface="Times New Roman"/>
                <a:cs typeface="Times New Roman"/>
              </a:rPr>
              <a:t>e</a:t>
            </a:r>
            <a:r>
              <a:rPr dirty="0" smtClean="0" sz="700" spc="14" b="1">
                <a:solidFill>
                  <a:srgbClr val="60BF9E"/>
                </a:solidFill>
                <a:latin typeface="Times New Roman"/>
                <a:cs typeface="Times New Roman"/>
              </a:rPr>
              <a:t>u</a:t>
            </a:r>
            <a:r>
              <a:rPr dirty="0" smtClean="0" sz="700" spc="0" b="1">
                <a:solidFill>
                  <a:srgbClr val="60BF9E"/>
                </a:solidFill>
                <a:latin typeface="Times New Roman"/>
                <a:cs typeface="Times New Roman"/>
              </a:rPr>
              <a:t>r</a:t>
            </a:r>
            <a:r>
              <a:rPr dirty="0" smtClean="0" sz="700" spc="0" b="1">
                <a:solidFill>
                  <a:srgbClr val="60BF9E"/>
                </a:solidFill>
                <a:latin typeface="Times New Roman"/>
                <a:cs typeface="Times New Roman"/>
              </a:rPr>
              <a:t>       </a:t>
            </a:r>
            <a:r>
              <a:rPr dirty="0" smtClean="0" sz="700" spc="83" b="1">
                <a:solidFill>
                  <a:srgbClr val="60BF9E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24">
                <a:solidFill>
                  <a:srgbClr val="696B77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-50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38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27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1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22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8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14" b="1">
                <a:solidFill>
                  <a:srgbClr val="60BF9E"/>
                </a:solidFill>
                <a:latin typeface="Times New Roman"/>
                <a:cs typeface="Times New Roman"/>
              </a:rPr>
              <a:t>T</a:t>
            </a:r>
            <a:r>
              <a:rPr dirty="0" smtClean="0" sz="700" spc="9" b="1">
                <a:solidFill>
                  <a:srgbClr val="60BF9E"/>
                </a:solidFill>
                <a:latin typeface="Times New Roman"/>
                <a:cs typeface="Times New Roman"/>
              </a:rPr>
              <a:t>r</a:t>
            </a:r>
            <a:r>
              <a:rPr dirty="0" smtClean="0" sz="700" spc="14" b="1">
                <a:solidFill>
                  <a:srgbClr val="60BF9E"/>
                </a:solidFill>
                <a:latin typeface="Times New Roman"/>
                <a:cs typeface="Times New Roman"/>
              </a:rPr>
              <a:t>u</a:t>
            </a:r>
            <a:r>
              <a:rPr dirty="0" smtClean="0" sz="700" spc="0" b="1">
                <a:solidFill>
                  <a:srgbClr val="60BF9E"/>
                </a:solidFill>
                <a:latin typeface="Times New Roman"/>
                <a:cs typeface="Times New Roman"/>
              </a:rPr>
              <a:t>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5851" y="2511407"/>
            <a:ext cx="572706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700" spc="14" b="1">
                <a:solidFill>
                  <a:srgbClr val="60BF9E"/>
                </a:solidFill>
                <a:latin typeface="Times New Roman"/>
                <a:cs typeface="Times New Roman"/>
              </a:rPr>
              <a:t>T</a:t>
            </a:r>
            <a:r>
              <a:rPr dirty="0" smtClean="0" sz="700" spc="9" b="1">
                <a:solidFill>
                  <a:srgbClr val="60BF9E"/>
                </a:solidFill>
                <a:latin typeface="Times New Roman"/>
                <a:cs typeface="Times New Roman"/>
              </a:rPr>
              <a:t>r</a:t>
            </a:r>
            <a:r>
              <a:rPr dirty="0" smtClean="0" sz="700" spc="14" b="1">
                <a:solidFill>
                  <a:srgbClr val="60BF9E"/>
                </a:solidFill>
                <a:latin typeface="Times New Roman"/>
                <a:cs typeface="Times New Roman"/>
              </a:rPr>
              <a:t>u</a:t>
            </a:r>
            <a:r>
              <a:rPr dirty="0" smtClean="0" sz="700" spc="0" b="1">
                <a:solidFill>
                  <a:srgbClr val="60BF9E"/>
                </a:solidFill>
                <a:latin typeface="Times New Roman"/>
                <a:cs typeface="Times New Roman"/>
              </a:rPr>
              <a:t>e</a:t>
            </a:r>
            <a:r>
              <a:rPr dirty="0" smtClean="0" sz="700" spc="0" b="1">
                <a:solidFill>
                  <a:srgbClr val="60BF9E"/>
                </a:solidFill>
                <a:latin typeface="Times New Roman"/>
                <a:cs typeface="Times New Roman"/>
              </a:rPr>
              <a:t>     </a:t>
            </a:r>
            <a:r>
              <a:rPr dirty="0" smtClean="0" sz="700" spc="1" b="1">
                <a:solidFill>
                  <a:srgbClr val="60BF9E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53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95931" y="2511407"/>
            <a:ext cx="1529715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700" spc="14" b="1">
                <a:solidFill>
                  <a:srgbClr val="60BF9E"/>
                </a:solidFill>
                <a:latin typeface="Times New Roman"/>
                <a:cs typeface="Times New Roman"/>
              </a:rPr>
              <a:t>F</a:t>
            </a:r>
            <a:r>
              <a:rPr dirty="0" smtClean="0" sz="700" spc="9" b="1">
                <a:solidFill>
                  <a:srgbClr val="60BF9E"/>
                </a:solidFill>
                <a:latin typeface="Times New Roman"/>
                <a:cs typeface="Times New Roman"/>
              </a:rPr>
              <a:t>a</a:t>
            </a:r>
            <a:r>
              <a:rPr dirty="0" smtClean="0" sz="700" spc="4" b="1">
                <a:solidFill>
                  <a:srgbClr val="60BF9E"/>
                </a:solidFill>
                <a:latin typeface="Times New Roman"/>
                <a:cs typeface="Times New Roman"/>
              </a:rPr>
              <a:t>l</a:t>
            </a:r>
            <a:r>
              <a:rPr dirty="0" smtClean="0" sz="700" spc="9" b="1">
                <a:solidFill>
                  <a:srgbClr val="60BF9E"/>
                </a:solidFill>
                <a:latin typeface="Times New Roman"/>
                <a:cs typeface="Times New Roman"/>
              </a:rPr>
              <a:t>s</a:t>
            </a:r>
            <a:r>
              <a:rPr dirty="0" smtClean="0" sz="700" spc="0" b="1">
                <a:solidFill>
                  <a:srgbClr val="60BF9E"/>
                </a:solidFill>
                <a:latin typeface="Times New Roman"/>
                <a:cs typeface="Times New Roman"/>
              </a:rPr>
              <a:t>e</a:t>
            </a:r>
            <a:r>
              <a:rPr dirty="0" smtClean="0" sz="700" spc="0" b="1">
                <a:solidFill>
                  <a:srgbClr val="60BF9E"/>
                </a:solidFill>
                <a:latin typeface="Times New Roman"/>
                <a:cs typeface="Times New Roman"/>
              </a:rPr>
              <a:t>       </a:t>
            </a:r>
            <a:r>
              <a:rPr dirty="0" smtClean="0" sz="700" spc="2" b="1">
                <a:solidFill>
                  <a:srgbClr val="60BF9E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B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4" b="1">
                <a:solidFill>
                  <a:srgbClr val="4F5264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68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49" b="1">
                <a:solidFill>
                  <a:srgbClr val="4F5264"/>
                </a:solidFill>
                <a:latin typeface="Times New Roman"/>
                <a:cs typeface="Times New Roman"/>
              </a:rPr>
              <a:t>v</a:t>
            </a:r>
            <a:r>
              <a:rPr dirty="0" smtClean="0" sz="1000" spc="4" b="1">
                <a:solidFill>
                  <a:srgbClr val="4F52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36" b="1">
                <a:solidFill>
                  <a:srgbClr val="4F5264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18" b="1">
                <a:solidFill>
                  <a:srgbClr val="4F5264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58" b="1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12" b="1">
                <a:solidFill>
                  <a:srgbClr val="4F5264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-89" b="1">
                <a:solidFill>
                  <a:srgbClr val="696B77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7731" y="2552284"/>
            <a:ext cx="71094" cy="114300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700" spc="8" b="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5851" y="2794871"/>
            <a:ext cx="52089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700" spc="-4" b="1">
                <a:solidFill>
                  <a:srgbClr val="60BF9E"/>
                </a:solidFill>
                <a:latin typeface="Times New Roman"/>
                <a:cs typeface="Times New Roman"/>
              </a:rPr>
              <a:t>a</a:t>
            </a:r>
            <a:r>
              <a:rPr dirty="0" smtClean="0" sz="700" spc="-4" b="1">
                <a:solidFill>
                  <a:srgbClr val="60BF9E"/>
                </a:solidFill>
                <a:latin typeface="Times New Roman"/>
                <a:cs typeface="Times New Roman"/>
              </a:rPr>
              <a:t>n</a:t>
            </a:r>
            <a:r>
              <a:rPr dirty="0" smtClean="0" sz="700" spc="0" b="1">
                <a:solidFill>
                  <a:srgbClr val="60BF9E"/>
                </a:solidFill>
                <a:latin typeface="Times New Roman"/>
                <a:cs typeface="Times New Roman"/>
              </a:rPr>
              <a:t>d</a:t>
            </a:r>
            <a:r>
              <a:rPr dirty="0" smtClean="0" sz="700" spc="0" b="1">
                <a:solidFill>
                  <a:srgbClr val="60BF9E"/>
                </a:solidFill>
                <a:latin typeface="Times New Roman"/>
                <a:cs typeface="Times New Roman"/>
              </a:rPr>
              <a:t>    </a:t>
            </a:r>
            <a:r>
              <a:rPr dirty="0" smtClean="0" sz="700" spc="139" b="1">
                <a:solidFill>
                  <a:srgbClr val="60BF9E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4115" y="2794871"/>
            <a:ext cx="424930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700" spc="-4" b="1">
                <a:solidFill>
                  <a:srgbClr val="60BF9E"/>
                </a:solidFill>
                <a:latin typeface="Times New Roman"/>
                <a:cs typeface="Times New Roman"/>
              </a:rPr>
              <a:t>o</a:t>
            </a:r>
            <a:r>
              <a:rPr dirty="0" smtClean="0" sz="700" spc="0" b="1">
                <a:solidFill>
                  <a:srgbClr val="60BF9E"/>
                </a:solidFill>
                <a:latin typeface="Times New Roman"/>
                <a:cs typeface="Times New Roman"/>
              </a:rPr>
              <a:t>r</a:t>
            </a:r>
            <a:r>
              <a:rPr dirty="0" smtClean="0" sz="700" spc="0" b="1">
                <a:solidFill>
                  <a:srgbClr val="60BF9E"/>
                </a:solidFill>
                <a:latin typeface="Times New Roman"/>
                <a:cs typeface="Times New Roman"/>
              </a:rPr>
              <a:t>     </a:t>
            </a:r>
            <a:r>
              <a:rPr dirty="0" smtClean="0" sz="700" spc="21" b="1">
                <a:solidFill>
                  <a:srgbClr val="60BF9E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4" b="1">
                <a:solidFill>
                  <a:srgbClr val="4F5264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34" b="1">
                <a:solidFill>
                  <a:srgbClr val="4F5264"/>
                </a:solidFill>
                <a:latin typeface="Times New Roman"/>
                <a:cs typeface="Times New Roman"/>
              </a:rPr>
              <a:t>c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168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9" b="1">
                <a:solidFill>
                  <a:srgbClr val="4F5264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18" b="1">
                <a:solidFill>
                  <a:srgbClr val="4F5264"/>
                </a:solidFill>
                <a:latin typeface="Times New Roman"/>
                <a:cs typeface="Times New Roman"/>
              </a:rPr>
              <a:t>p</a:t>
            </a:r>
            <a:r>
              <a:rPr dirty="0" smtClean="0" sz="1000" spc="58" b="1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-12" b="1">
                <a:solidFill>
                  <a:srgbClr val="4F5264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4" b="1">
                <a:solidFill>
                  <a:srgbClr val="4F52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52" b="1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49" b="1">
                <a:solidFill>
                  <a:srgbClr val="4F5264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-12" b="1">
                <a:solidFill>
                  <a:srgbClr val="4F5264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89" b="1">
                <a:solidFill>
                  <a:srgbClr val="4F5264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-67" b="1">
                <a:solidFill>
                  <a:srgbClr val="696B77"/>
                </a:solidFill>
                <a:latin typeface="Times New Roman"/>
                <a:cs typeface="Times New Roman"/>
              </a:rPr>
              <a:t>,</a:t>
            </a:r>
            <a:r>
              <a:rPr dirty="0" smtClean="0" sz="1000" spc="0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-59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11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6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6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5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8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7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5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3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81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-8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7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32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2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24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7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7731" y="3081383"/>
            <a:ext cx="81070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1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6603" y="3081383"/>
            <a:ext cx="3686388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4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7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-29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20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9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A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   </a:t>
            </a:r>
            <a:r>
              <a:rPr dirty="0" smtClean="0" sz="700" spc="15" b="1">
                <a:solidFill>
                  <a:srgbClr val="60BF9E"/>
                </a:solidFill>
                <a:latin typeface="Arial"/>
                <a:cs typeface="Arial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5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9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B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   </a:t>
            </a:r>
            <a:r>
              <a:rPr dirty="0" smtClean="0" sz="700" spc="14" b="1">
                <a:solidFill>
                  <a:srgbClr val="60BF9E"/>
                </a:solidFill>
                <a:latin typeface="Arial"/>
                <a:cs typeface="Arial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8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25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4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8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7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24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65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31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3803" y="3367895"/>
            <a:ext cx="3070574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A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   </a:t>
            </a:r>
            <a:r>
              <a:rPr dirty="0" smtClean="0" sz="700" spc="40" b="1">
                <a:solidFill>
                  <a:srgbClr val="60BF9E"/>
                </a:solidFill>
                <a:latin typeface="Arial"/>
                <a:cs typeface="Arial"/>
              </a:rPr>
              <a:t> </a:t>
            </a:r>
            <a:r>
              <a:rPr dirty="0" smtClean="0" sz="1000" spc="9" b="1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0" b="1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05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q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82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4" b="1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0" b="1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0" b="1">
                <a:solidFill>
                  <a:srgbClr val="696B77"/>
                </a:solidFill>
                <a:latin typeface="Times New Roman"/>
                <a:cs typeface="Times New Roman"/>
              </a:rPr>
              <a:t>  </a:t>
            </a:r>
            <a:r>
              <a:rPr dirty="0" smtClean="0" sz="1000" spc="154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B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   </a:t>
            </a:r>
            <a:r>
              <a:rPr dirty="0" smtClean="0" sz="700" spc="39" b="1">
                <a:solidFill>
                  <a:srgbClr val="60BF9E"/>
                </a:solidFill>
                <a:latin typeface="Arial"/>
                <a:cs typeface="Arial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6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4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15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20">
                <a:solidFill>
                  <a:srgbClr val="696B77"/>
                </a:solidFill>
                <a:latin typeface="Times New Roman"/>
                <a:cs typeface="Times New Roman"/>
              </a:rPr>
              <a:t>(</a:t>
            </a:r>
            <a:r>
              <a:rPr dirty="0" smtClean="0" sz="1100" spc="-90">
                <a:solidFill>
                  <a:srgbClr val="696B77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2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B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   </a:t>
            </a:r>
            <a:r>
              <a:rPr dirty="0" smtClean="0" sz="700" spc="14" b="1">
                <a:solidFill>
                  <a:srgbClr val="60BF9E"/>
                </a:solidFill>
                <a:latin typeface="Arial"/>
                <a:cs typeface="Arial"/>
              </a:rPr>
              <a:t> </a:t>
            </a:r>
            <a:r>
              <a:rPr dirty="0" smtClean="0" sz="1100" spc="-4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5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q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10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5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A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 </a:t>
            </a:r>
            <a:r>
              <a:rPr dirty="0" smtClean="0" sz="700" spc="164" b="1">
                <a:solidFill>
                  <a:srgbClr val="60BF9E"/>
                </a:solidFill>
                <a:latin typeface="Arial"/>
                <a:cs typeface="Arial"/>
              </a:rPr>
              <a:t> </a:t>
            </a:r>
            <a:r>
              <a:rPr dirty="0" smtClean="0" sz="700" spc="10" b="1">
                <a:solidFill>
                  <a:srgbClr val="696B77"/>
                </a:solidFill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7179" y="3651359"/>
            <a:ext cx="1383572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B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   </a:t>
            </a:r>
            <a:r>
              <a:rPr dirty="0" smtClean="0" sz="700" spc="39" b="1">
                <a:solidFill>
                  <a:srgbClr val="60BF9E"/>
                </a:solidFill>
                <a:latin typeface="Arial"/>
                <a:cs typeface="Arial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6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4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      </a:t>
            </a:r>
            <a:r>
              <a:rPr dirty="0" smtClean="0" sz="1100" spc="198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-88">
                <a:solidFill>
                  <a:srgbClr val="60BF9E"/>
                </a:solidFill>
                <a:latin typeface="Times New Roman"/>
                <a:cs typeface="Times New Roman"/>
              </a:rPr>
              <a:t>!</a:t>
            </a:r>
            <a:r>
              <a:rPr dirty="0" smtClean="0" sz="700" spc="54">
                <a:solidFill>
                  <a:srgbClr val="60BF9E"/>
                </a:solidFill>
                <a:latin typeface="Times New Roman"/>
                <a:cs typeface="Times New Roman"/>
              </a:rPr>
              <a:t>=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3803" y="3661578"/>
            <a:ext cx="1028953" cy="152400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A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   </a:t>
            </a:r>
            <a:r>
              <a:rPr dirty="0" smtClean="0" sz="700" spc="40" b="1">
                <a:solidFill>
                  <a:srgbClr val="60BF9E"/>
                </a:solidFill>
                <a:latin typeface="Arial"/>
                <a:cs typeface="Arial"/>
              </a:rPr>
              <a:t> </a:t>
            </a:r>
            <a:r>
              <a:rPr dirty="0" smtClean="0" sz="1000" spc="9" b="1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0" b="1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01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36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q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82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4" b="1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0" b="1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3803" y="3934823"/>
            <a:ext cx="1057529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A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   </a:t>
            </a:r>
            <a:r>
              <a:rPr dirty="0" smtClean="0" sz="700" spc="40" b="1">
                <a:solidFill>
                  <a:srgbClr val="60BF9E"/>
                </a:solidFill>
                <a:latin typeface="Arial"/>
                <a:cs typeface="Arial"/>
              </a:rPr>
              <a:t> </a:t>
            </a:r>
            <a:r>
              <a:rPr dirty="0" smtClean="0" sz="1000" spc="9" b="1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0" b="1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01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121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1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1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43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5467" y="3934823"/>
            <a:ext cx="1357629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B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   </a:t>
            </a:r>
            <a:r>
              <a:rPr dirty="0" smtClean="0" sz="700" spc="39" b="1">
                <a:solidFill>
                  <a:srgbClr val="60BF9E"/>
                </a:solidFill>
                <a:latin typeface="Arial"/>
                <a:cs typeface="Arial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4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3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0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77">
                <a:solidFill>
                  <a:srgbClr val="696B77"/>
                </a:solidFill>
                <a:latin typeface="Times New Roman"/>
                <a:cs typeface="Times New Roman"/>
              </a:rPr>
              <a:t>-</a:t>
            </a:r>
            <a:r>
              <a:rPr dirty="0" smtClean="0" sz="1100" spc="64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348">
                <a:solidFill>
                  <a:srgbClr val="60BF9E"/>
                </a:solidFill>
                <a:latin typeface="Times New Roman"/>
                <a:cs typeface="Times New Roman"/>
              </a:rPr>
              <a:t>&gt;</a:t>
            </a:r>
            <a:r>
              <a:rPr dirty="0" smtClean="0" sz="700" spc="237">
                <a:solidFill>
                  <a:srgbClr val="696B77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3803" y="4221335"/>
            <a:ext cx="3108785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A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   </a:t>
            </a:r>
            <a:r>
              <a:rPr dirty="0" smtClean="0" sz="700" spc="40" b="1">
                <a:solidFill>
                  <a:srgbClr val="60BF9E"/>
                </a:solidFill>
                <a:latin typeface="Arial"/>
                <a:cs typeface="Arial"/>
              </a:rPr>
              <a:t> </a:t>
            </a:r>
            <a:r>
              <a:rPr dirty="0" smtClean="0" sz="1000" spc="9" b="1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0" b="1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05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g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96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4" b="1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9" b="1">
                <a:solidFill>
                  <a:srgbClr val="4F5264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140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56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q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57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4" b="1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  </a:t>
            </a:r>
            <a:r>
              <a:rPr dirty="0" smtClean="0" sz="1000" spc="175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B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   </a:t>
            </a:r>
            <a:r>
              <a:rPr dirty="0" smtClean="0" sz="700" spc="14" b="1">
                <a:solidFill>
                  <a:srgbClr val="60BF9E"/>
                </a:solidFill>
                <a:latin typeface="Arial"/>
                <a:cs typeface="Arial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0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77">
                <a:solidFill>
                  <a:srgbClr val="696B77"/>
                </a:solidFill>
                <a:latin typeface="Times New Roman"/>
                <a:cs typeface="Times New Roman"/>
              </a:rPr>
              <a:t>-</a:t>
            </a:r>
            <a:r>
              <a:rPr dirty="0" smtClean="0" sz="1100" spc="62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35">
                <a:solidFill>
                  <a:srgbClr val="80C3AC"/>
                </a:solidFill>
                <a:latin typeface="Times New Roman"/>
                <a:cs typeface="Times New Roman"/>
              </a:rPr>
              <a:t>&gt;</a:t>
            </a:r>
            <a:r>
              <a:rPr dirty="0" smtClean="0" sz="700" spc="30">
                <a:solidFill>
                  <a:srgbClr val="60BF9E"/>
                </a:solidFill>
                <a:latin typeface="Times New Roman"/>
                <a:cs typeface="Times New Roman"/>
              </a:rPr>
              <a:t>=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3803" y="4507847"/>
            <a:ext cx="2286888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A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   </a:t>
            </a:r>
            <a:r>
              <a:rPr dirty="0" smtClean="0" sz="700" spc="40" b="1">
                <a:solidFill>
                  <a:srgbClr val="60BF9E"/>
                </a:solidFill>
                <a:latin typeface="Arial"/>
                <a:cs typeface="Arial"/>
              </a:rPr>
              <a:t> </a:t>
            </a:r>
            <a:r>
              <a:rPr dirty="0" smtClean="0" sz="1000" spc="9" b="1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0" b="1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01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4" b="1">
                <a:solidFill>
                  <a:srgbClr val="4F5264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3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 </a:t>
            </a:r>
            <a:r>
              <a:rPr dirty="0" smtClean="0" sz="1100" spc="21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B</a:t>
            </a:r>
            <a:r>
              <a:rPr dirty="0" smtClean="0" sz="700" spc="0" b="1">
                <a:solidFill>
                  <a:srgbClr val="60BF9E"/>
                </a:solidFill>
                <a:latin typeface="Arial"/>
                <a:cs typeface="Arial"/>
              </a:rPr>
              <a:t>   </a:t>
            </a:r>
            <a:r>
              <a:rPr dirty="0" smtClean="0" sz="700" spc="14" b="1">
                <a:solidFill>
                  <a:srgbClr val="60BF9E"/>
                </a:solidFill>
                <a:latin typeface="Arial"/>
                <a:cs typeface="Arial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6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25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22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264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5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38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8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      </a:t>
            </a:r>
            <a:r>
              <a:rPr dirty="0" smtClean="0" sz="1100" spc="8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>
                <a:solidFill>
                  <a:srgbClr val="80C3AC"/>
                </a:solidFill>
                <a:latin typeface="Times New Roman"/>
                <a:cs typeface="Times New Roman"/>
              </a:rPr>
              <a:t>&lt;</a:t>
            </a:r>
            <a:r>
              <a:rPr dirty="0" smtClean="0" sz="700" spc="0">
                <a:solidFill>
                  <a:srgbClr val="80C3AC"/>
                </a:solidFill>
                <a:latin typeface="Times New Roman"/>
                <a:cs typeface="Times New Roman"/>
              </a:rPr>
              <a:t>  </a:t>
            </a:r>
            <a:r>
              <a:rPr dirty="0" smtClean="0" sz="700" spc="158">
                <a:solidFill>
                  <a:srgbClr val="80C3AC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-76">
                <a:solidFill>
                  <a:srgbClr val="9797A0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851" y="4794359"/>
            <a:ext cx="2910574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700" spc="0" b="1">
                <a:solidFill>
                  <a:srgbClr val="60BF9E"/>
                </a:solidFill>
                <a:latin typeface="Times New Roman"/>
                <a:cs typeface="Times New Roman"/>
              </a:rPr>
              <a:t>A</a:t>
            </a:r>
            <a:r>
              <a:rPr dirty="0" smtClean="0" sz="700" spc="0" b="1">
                <a:solidFill>
                  <a:srgbClr val="60BF9E"/>
                </a:solidFill>
                <a:latin typeface="Times New Roman"/>
                <a:cs typeface="Times New Roman"/>
              </a:rPr>
              <a:t>   </a:t>
            </a:r>
            <a:r>
              <a:rPr dirty="0" smtClean="0" sz="700" spc="89" b="1">
                <a:solidFill>
                  <a:srgbClr val="60BF9E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9" b="1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000" spc="0" b="1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105" b="1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4" b="1">
                <a:solidFill>
                  <a:srgbClr val="4F5264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s</a:t>
            </a:r>
            <a:r>
              <a:rPr dirty="0" smtClean="0" sz="1000" spc="211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4" b="1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29" b="1">
                <a:solidFill>
                  <a:srgbClr val="4F5264"/>
                </a:solidFill>
                <a:latin typeface="Times New Roman"/>
                <a:cs typeface="Times New Roman"/>
              </a:rPr>
              <a:t>h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n</a:t>
            </a:r>
            <a:r>
              <a:rPr dirty="0" smtClean="0" sz="1000" spc="160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r</a:t>
            </a:r>
            <a:r>
              <a:rPr dirty="0" smtClean="0" sz="1000" spc="31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9" b="1">
                <a:solidFill>
                  <a:srgbClr val="4F5264"/>
                </a:solidFill>
                <a:latin typeface="Times New Roman"/>
                <a:cs typeface="Times New Roman"/>
              </a:rPr>
              <a:t>e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q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u</a:t>
            </a:r>
            <a:r>
              <a:rPr dirty="0" smtClean="0" sz="1000" spc="25" b="1">
                <a:solidFill>
                  <a:srgbClr val="4F5264"/>
                </a:solidFill>
                <a:latin typeface="Times New Roman"/>
                <a:cs typeface="Times New Roman"/>
              </a:rPr>
              <a:t>a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l</a:t>
            </a:r>
            <a:r>
              <a:rPr dirty="0" smtClean="0" sz="1000" spc="57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14" b="1">
                <a:solidFill>
                  <a:srgbClr val="4F5264"/>
                </a:solidFill>
                <a:latin typeface="Times New Roman"/>
                <a:cs typeface="Times New Roman"/>
              </a:rPr>
              <a:t>t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o</a:t>
            </a:r>
            <a:r>
              <a:rPr dirty="0" smtClean="0" sz="1000" spc="0" b="1">
                <a:solidFill>
                  <a:srgbClr val="4F5264"/>
                </a:solidFill>
                <a:latin typeface="Times New Roman"/>
                <a:cs typeface="Times New Roman"/>
              </a:rPr>
              <a:t>  </a:t>
            </a:r>
            <a:r>
              <a:rPr dirty="0" smtClean="0" sz="1000" spc="175" b="1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 b="1">
                <a:solidFill>
                  <a:srgbClr val="60BF9E"/>
                </a:solidFill>
                <a:latin typeface="Times New Roman"/>
                <a:cs typeface="Times New Roman"/>
              </a:rPr>
              <a:t>B</a:t>
            </a:r>
            <a:r>
              <a:rPr dirty="0" smtClean="0" sz="700" spc="0" b="1">
                <a:solidFill>
                  <a:srgbClr val="60BF9E"/>
                </a:solidFill>
                <a:latin typeface="Times New Roman"/>
                <a:cs typeface="Times New Roman"/>
              </a:rPr>
              <a:t>   </a:t>
            </a:r>
            <a:r>
              <a:rPr dirty="0" smtClean="0" sz="700" spc="154" b="1">
                <a:solidFill>
                  <a:srgbClr val="60BF9E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24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9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-14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205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577">
                <a:solidFill>
                  <a:srgbClr val="696B77"/>
                </a:solidFill>
                <a:latin typeface="Times New Roman"/>
                <a:cs typeface="Times New Roman"/>
              </a:rPr>
              <a:t>-</a:t>
            </a:r>
            <a:r>
              <a:rPr dirty="0" smtClean="0" sz="1100" spc="64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>
                <a:solidFill>
                  <a:srgbClr val="80C3AC"/>
                </a:solidFill>
                <a:latin typeface="Arial"/>
                <a:cs typeface="Arial"/>
              </a:rPr>
              <a:t>&lt;</a:t>
            </a:r>
            <a:r>
              <a:rPr dirty="0" smtClean="0" sz="700" spc="39">
                <a:solidFill>
                  <a:srgbClr val="80C3AC"/>
                </a:solidFill>
                <a:latin typeface="Arial"/>
                <a:cs typeface="Arial"/>
              </a:rPr>
              <a:t>=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3891" y="5174932"/>
            <a:ext cx="1770760" cy="540431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 marR="20955">
              <a:lnSpc>
                <a:spcPts val="1735"/>
              </a:lnSpc>
            </a:pPr>
            <a:r>
              <a:rPr dirty="0" smtClean="0" sz="1600" spc="-140" b="1">
                <a:solidFill>
                  <a:srgbClr val="4F5264"/>
                </a:solidFill>
                <a:latin typeface="Arial"/>
                <a:cs typeface="Arial"/>
              </a:rPr>
              <a:t>R</a:t>
            </a:r>
            <a:r>
              <a:rPr dirty="0" smtClean="0" sz="1600" spc="-140" b="1">
                <a:solidFill>
                  <a:srgbClr val="4F5264"/>
                </a:solidFill>
                <a:latin typeface="Arial"/>
                <a:cs typeface="Arial"/>
              </a:rPr>
              <a:t>e</a:t>
            </a:r>
            <a:r>
              <a:rPr dirty="0" smtClean="0" sz="1600" spc="-140" b="1">
                <a:solidFill>
                  <a:srgbClr val="4F5264"/>
                </a:solidFill>
                <a:latin typeface="Arial"/>
                <a:cs typeface="Arial"/>
              </a:rPr>
              <a:t>s</a:t>
            </a:r>
            <a:r>
              <a:rPr dirty="0" smtClean="0" sz="1600" spc="-140" b="1">
                <a:solidFill>
                  <a:srgbClr val="4F5264"/>
                </a:solidFill>
                <a:latin typeface="Arial"/>
                <a:cs typeface="Arial"/>
              </a:rPr>
              <a:t>o</a:t>
            </a:r>
            <a:r>
              <a:rPr dirty="0" smtClean="0" sz="1600" spc="-140" b="1">
                <a:solidFill>
                  <a:srgbClr val="4F5264"/>
                </a:solidFill>
                <a:latin typeface="Arial"/>
                <a:cs typeface="Arial"/>
              </a:rPr>
              <a:t>u</a:t>
            </a:r>
            <a:r>
              <a:rPr dirty="0" smtClean="0" sz="1600" spc="-140" b="1">
                <a:solidFill>
                  <a:srgbClr val="4F5264"/>
                </a:solidFill>
                <a:latin typeface="Arial"/>
                <a:cs typeface="Arial"/>
              </a:rPr>
              <a:t>r</a:t>
            </a:r>
            <a:r>
              <a:rPr dirty="0" smtClean="0" sz="1600" spc="-140" b="1">
                <a:solidFill>
                  <a:srgbClr val="4F5264"/>
                </a:solidFill>
                <a:latin typeface="Arial"/>
                <a:cs typeface="Arial"/>
              </a:rPr>
              <a:t>c</a:t>
            </a:r>
            <a:r>
              <a:rPr dirty="0" smtClean="0" sz="1600" spc="-140" b="1">
                <a:solidFill>
                  <a:srgbClr val="4F5264"/>
                </a:solidFill>
                <a:latin typeface="Arial"/>
                <a:cs typeface="Arial"/>
              </a:rPr>
              <a:t>e</a:t>
            </a:r>
            <a:r>
              <a:rPr dirty="0" smtClean="0" sz="1600" spc="-140" b="1">
                <a:solidFill>
                  <a:srgbClr val="4F5264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256539">
              <a:lnSpc>
                <a:spcPct val="95825"/>
              </a:lnSpc>
              <a:spcBef>
                <a:spcPts val="1091"/>
              </a:spcBef>
            </a:pPr>
            <a:r>
              <a:rPr dirty="0" smtClean="0" sz="1000" spc="-97">
                <a:solidFill>
                  <a:srgbClr val="4F5264"/>
                </a:solidFill>
                <a:latin typeface="Times New Roman"/>
                <a:cs typeface="Times New Roman"/>
              </a:rPr>
              <a:t>•</a:t>
            </a:r>
            <a:r>
              <a:rPr dirty="0" smtClean="0" sz="1000" spc="-69">
                <a:solidFill>
                  <a:srgbClr val="4F5264"/>
                </a:solidFill>
                <a:latin typeface="Times New Roman"/>
                <a:cs typeface="Times New Roman"/>
              </a:rPr>
              <a:t>   </a:t>
            </a:r>
            <a:r>
              <a:rPr dirty="0" smtClean="0" sz="1000" spc="-34">
                <a:solidFill>
                  <a:srgbClr val="4F5264"/>
                </a:solidFill>
                <a:latin typeface="Times New Roman"/>
                <a:cs typeface="Times New Roman"/>
              </a:rPr>
              <a:t> </a:t>
            </a:r>
            <a:r>
              <a:rPr dirty="0" smtClean="0" sz="1000" spc="0">
                <a:solidFill>
                  <a:srgbClr val="60BF9E"/>
                </a:solidFill>
                <a:latin typeface="Times New Roman"/>
                <a:cs typeface="Times New Roman"/>
              </a:rPr>
              <a:t>If</a:t>
            </a:r>
            <a:r>
              <a:rPr dirty="0" smtClean="0" sz="1000" spc="89">
                <a:solidFill>
                  <a:srgbClr val="60BF9E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155">
                <a:solidFill>
                  <a:srgbClr val="60BF9E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80">
                <a:solidFill>
                  <a:srgbClr val="60BF9E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19">
                <a:solidFill>
                  <a:srgbClr val="60BF9E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57">
                <a:solidFill>
                  <a:srgbClr val="60BF9E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5">
                <a:solidFill>
                  <a:srgbClr val="60BF9E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54">
                <a:solidFill>
                  <a:srgbClr val="60BF9E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-29">
                <a:solidFill>
                  <a:srgbClr val="60BF9E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3">
                <a:solidFill>
                  <a:srgbClr val="60BF9E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57">
                <a:solidFill>
                  <a:srgbClr val="60BF9E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-8">
                <a:solidFill>
                  <a:srgbClr val="60BF9E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100">
                <a:solidFill>
                  <a:srgbClr val="60BF9E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">
                <a:solidFill>
                  <a:srgbClr val="60BF9E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0BF9E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75">
                <a:solidFill>
                  <a:srgbClr val="60BF9E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-48">
                <a:solidFill>
                  <a:srgbClr val="60BF9E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-78">
                <a:solidFill>
                  <a:srgbClr val="60BF9E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57">
                <a:solidFill>
                  <a:srgbClr val="60BF9E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51">
                <a:solidFill>
                  <a:srgbClr val="60BF9E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-20">
                <a:solidFill>
                  <a:srgbClr val="60BF9E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43">
                <a:solidFill>
                  <a:srgbClr val="60BF9E"/>
                </a:solidFill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98651" y="6377023"/>
            <a:ext cx="3153380" cy="114300"/>
          </a:xfrm>
          <a:prstGeom prst="rect">
            <a:avLst/>
          </a:prstGeom>
        </p:spPr>
        <p:txBody>
          <a:bodyPr wrap="square" lIns="0" tIns="127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700" spc="1225">
                <a:solidFill>
                  <a:srgbClr val="4F5264"/>
                </a:solidFill>
                <a:latin typeface="Arial"/>
                <a:cs typeface="Arial"/>
              </a:rPr>
              <a:t>•</a:t>
            </a:r>
            <a:r>
              <a:rPr dirty="0" smtClean="0" sz="700" spc="576">
                <a:solidFill>
                  <a:srgbClr val="4F5264"/>
                </a:solidFill>
                <a:latin typeface="Arial"/>
                <a:cs typeface="Arial"/>
              </a:rPr>
              <a:t> </a:t>
            </a:r>
            <a:r>
              <a:rPr dirty="0" smtClean="0" sz="700" spc="-68">
                <a:solidFill>
                  <a:srgbClr val="3B3F52"/>
                </a:solidFill>
                <a:latin typeface="Arial"/>
                <a:cs typeface="Arial"/>
              </a:rPr>
              <a:t>T</a:t>
            </a:r>
            <a:r>
              <a:rPr dirty="0" smtClean="0" sz="700" spc="-2">
                <a:solidFill>
                  <a:srgbClr val="3B3F52"/>
                </a:solidFill>
                <a:latin typeface="Arial"/>
                <a:cs typeface="Arial"/>
              </a:rPr>
              <a:t>a</a:t>
            </a:r>
            <a:r>
              <a:rPr dirty="0" smtClean="0" sz="700" spc="11">
                <a:solidFill>
                  <a:srgbClr val="3B3F52"/>
                </a:solidFill>
                <a:latin typeface="Arial"/>
                <a:cs typeface="Arial"/>
              </a:rPr>
              <a:t>k</a:t>
            </a:r>
            <a:r>
              <a:rPr dirty="0" smtClean="0" sz="700" spc="-31">
                <a:solidFill>
                  <a:srgbClr val="3B3F52"/>
                </a:solidFill>
                <a:latin typeface="Arial"/>
                <a:cs typeface="Arial"/>
              </a:rPr>
              <a:t>e</a:t>
            </a:r>
            <a:r>
              <a:rPr dirty="0" smtClean="0" sz="700" spc="19">
                <a:solidFill>
                  <a:srgbClr val="3B3F52"/>
                </a:solidFill>
                <a:latin typeface="Arial"/>
                <a:cs typeface="Arial"/>
              </a:rPr>
              <a:t>a</a:t>
            </a:r>
            <a:r>
              <a:rPr dirty="0" smtClean="0" sz="700" spc="69">
                <a:solidFill>
                  <a:srgbClr val="4F5264"/>
                </a:solidFill>
                <a:latin typeface="Arial"/>
                <a:cs typeface="Arial"/>
              </a:rPr>
              <a:t>w</a:t>
            </a:r>
            <a:r>
              <a:rPr dirty="0" smtClean="0" sz="700" spc="-2">
                <a:solidFill>
                  <a:srgbClr val="3B3F52"/>
                </a:solidFill>
                <a:latin typeface="Arial"/>
                <a:cs typeface="Arial"/>
              </a:rPr>
              <a:t>a</a:t>
            </a:r>
            <a:r>
              <a:rPr dirty="0" smtClean="0" sz="700" spc="35">
                <a:solidFill>
                  <a:srgbClr val="4F5264"/>
                </a:solidFill>
                <a:latin typeface="Arial"/>
                <a:cs typeface="Arial"/>
              </a:rPr>
              <a:t>y</a:t>
            </a:r>
            <a:r>
              <a:rPr dirty="0" smtClean="0" sz="700" spc="-87">
                <a:solidFill>
                  <a:srgbClr val="3B3F52"/>
                </a:solidFill>
                <a:latin typeface="Arial"/>
                <a:cs typeface="Arial"/>
              </a:rPr>
              <a:t>s</a:t>
            </a:r>
            <a:r>
              <a:rPr dirty="0" smtClean="0" sz="700" spc="94">
                <a:solidFill>
                  <a:srgbClr val="3B3F52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3B3F52"/>
                </a:solidFill>
                <a:latin typeface="Arial"/>
                <a:cs typeface="Arial"/>
              </a:rPr>
              <a:t>b</a:t>
            </a:r>
            <a:r>
              <a:rPr dirty="0" smtClean="0" sz="700" spc="0">
                <a:solidFill>
                  <a:srgbClr val="4F5264"/>
                </a:solidFill>
                <a:latin typeface="Arial"/>
                <a:cs typeface="Arial"/>
              </a:rPr>
              <a:t>y</a:t>
            </a:r>
            <a:r>
              <a:rPr dirty="0" smtClean="0" sz="700" spc="95">
                <a:solidFill>
                  <a:srgbClr val="4F5264"/>
                </a:solidFill>
                <a:latin typeface="Arial"/>
                <a:cs typeface="Arial"/>
              </a:rPr>
              <a:t> </a:t>
            </a:r>
            <a:r>
              <a:rPr dirty="0" smtClean="0" sz="700" spc="-75">
                <a:solidFill>
                  <a:srgbClr val="3B3F52"/>
                </a:solidFill>
                <a:latin typeface="Arial"/>
                <a:cs typeface="Arial"/>
              </a:rPr>
              <a:t>D</a:t>
            </a:r>
            <a:r>
              <a:rPr dirty="0" smtClean="0" sz="700" spc="19">
                <a:solidFill>
                  <a:srgbClr val="3B3F52"/>
                </a:solidFill>
                <a:latin typeface="Arial"/>
                <a:cs typeface="Arial"/>
              </a:rPr>
              <a:t>a</a:t>
            </a:r>
            <a:r>
              <a:rPr dirty="0" smtClean="0" sz="700" spc="115">
                <a:solidFill>
                  <a:srgbClr val="3B3F52"/>
                </a:solidFill>
                <a:latin typeface="Arial"/>
                <a:cs typeface="Arial"/>
              </a:rPr>
              <a:t>t</a:t>
            </a:r>
            <a:r>
              <a:rPr dirty="0" smtClean="0" sz="700" spc="-2">
                <a:solidFill>
                  <a:srgbClr val="3B3F52"/>
                </a:solidFill>
                <a:latin typeface="Arial"/>
                <a:cs typeface="Arial"/>
              </a:rPr>
              <a:t>a</a:t>
            </a:r>
            <a:r>
              <a:rPr dirty="0" smtClean="0" sz="700" spc="42">
                <a:solidFill>
                  <a:srgbClr val="3B3F52"/>
                </a:solidFill>
                <a:latin typeface="Arial"/>
                <a:cs typeface="Arial"/>
              </a:rPr>
              <a:t>q</a:t>
            </a:r>
            <a:r>
              <a:rPr dirty="0" smtClean="0" sz="700" spc="42">
                <a:solidFill>
                  <a:srgbClr val="3B3F52"/>
                </a:solidFill>
                <a:latin typeface="Arial"/>
                <a:cs typeface="Arial"/>
              </a:rPr>
              <a:t>u</a:t>
            </a:r>
            <a:r>
              <a:rPr dirty="0" smtClean="0" sz="700" spc="-2">
                <a:solidFill>
                  <a:srgbClr val="3B3F52"/>
                </a:solidFill>
                <a:latin typeface="Arial"/>
                <a:cs typeface="Arial"/>
              </a:rPr>
              <a:t>e</a:t>
            </a:r>
            <a:r>
              <a:rPr dirty="0" smtClean="0" sz="700" spc="-38">
                <a:solidFill>
                  <a:srgbClr val="4F5264"/>
                </a:solidFill>
                <a:latin typeface="Arial"/>
                <a:cs typeface="Arial"/>
              </a:rPr>
              <a:t>s</a:t>
            </a:r>
            <a:r>
              <a:rPr dirty="0" smtClean="0" sz="700" spc="68">
                <a:solidFill>
                  <a:srgbClr val="3B3F52"/>
                </a:solidFill>
                <a:latin typeface="Arial"/>
                <a:cs typeface="Arial"/>
              </a:rPr>
              <a:t>t</a:t>
            </a:r>
            <a:r>
              <a:rPr dirty="0" smtClean="0" sz="700" spc="0">
                <a:solidFill>
                  <a:srgbClr val="3B3F52"/>
                </a:solidFill>
                <a:latin typeface="Arial"/>
                <a:cs typeface="Arial"/>
              </a:rPr>
              <a:t> </a:t>
            </a:r>
            <a:r>
              <a:rPr dirty="0" smtClean="0" sz="700" spc="-75">
                <a:solidFill>
                  <a:srgbClr val="3B3F52"/>
                </a:solidFill>
                <a:latin typeface="Arial"/>
                <a:cs typeface="Arial"/>
              </a:rPr>
              <a:t> </a:t>
            </a:r>
            <a:r>
              <a:rPr dirty="0" smtClean="0" sz="700" spc="-77">
                <a:solidFill>
                  <a:srgbClr val="3B3F52"/>
                </a:solidFill>
                <a:latin typeface="Arial"/>
                <a:cs typeface="Arial"/>
              </a:rPr>
              <a:t>L</a:t>
            </a:r>
            <a:r>
              <a:rPr dirty="0" smtClean="0" sz="700" spc="19">
                <a:solidFill>
                  <a:srgbClr val="3B3F52"/>
                </a:solidFill>
                <a:latin typeface="Arial"/>
                <a:cs typeface="Arial"/>
              </a:rPr>
              <a:t>a</a:t>
            </a:r>
            <a:r>
              <a:rPr dirty="0" smtClean="0" sz="700" spc="19">
                <a:solidFill>
                  <a:srgbClr val="3B3F52"/>
                </a:solidFill>
                <a:latin typeface="Arial"/>
                <a:cs typeface="Arial"/>
              </a:rPr>
              <a:t>b</a:t>
            </a:r>
            <a:r>
              <a:rPr dirty="0" smtClean="0" sz="700" spc="-38">
                <a:solidFill>
                  <a:srgbClr val="4F5264"/>
                </a:solidFill>
                <a:latin typeface="Arial"/>
                <a:cs typeface="Arial"/>
              </a:rPr>
              <a:t>s</a:t>
            </a:r>
            <a:r>
              <a:rPr dirty="0" smtClean="0" sz="700" spc="-50">
                <a:solidFill>
                  <a:srgbClr val="4F5264"/>
                </a:solidFill>
                <a:latin typeface="Arial"/>
                <a:cs typeface="Arial"/>
              </a:rPr>
              <a:t>,</a:t>
            </a:r>
            <a:r>
              <a:rPr dirty="0" smtClean="0" sz="700" spc="0">
                <a:solidFill>
                  <a:srgbClr val="4F5264"/>
                </a:solidFill>
                <a:latin typeface="Arial"/>
                <a:cs typeface="Arial"/>
              </a:rPr>
              <a:t> </a:t>
            </a:r>
            <a:r>
              <a:rPr dirty="0" smtClean="0" sz="700" spc="-75">
                <a:solidFill>
                  <a:srgbClr val="4F5264"/>
                </a:solidFill>
                <a:latin typeface="Arial"/>
                <a:cs typeface="Arial"/>
              </a:rPr>
              <a:t> </a:t>
            </a:r>
            <a:r>
              <a:rPr dirty="0" smtClean="0" sz="700" spc="-50">
                <a:solidFill>
                  <a:srgbClr val="3B3F52"/>
                </a:solidFill>
                <a:latin typeface="Arial"/>
                <a:cs typeface="Arial"/>
              </a:rPr>
              <a:t>I</a:t>
            </a:r>
            <a:r>
              <a:rPr dirty="0" smtClean="0" sz="700" spc="42">
                <a:solidFill>
                  <a:srgbClr val="3B3F52"/>
                </a:solidFill>
                <a:latin typeface="Arial"/>
                <a:cs typeface="Arial"/>
              </a:rPr>
              <a:t>n</a:t>
            </a:r>
            <a:r>
              <a:rPr dirty="0" smtClean="0" sz="700" spc="-21">
                <a:solidFill>
                  <a:srgbClr val="3B3F52"/>
                </a:solidFill>
                <a:latin typeface="Arial"/>
                <a:cs typeface="Arial"/>
              </a:rPr>
              <a:t>c.</a:t>
            </a:r>
            <a:r>
              <a:rPr dirty="0" smtClean="0" sz="700" spc="0">
                <a:solidFill>
                  <a:srgbClr val="3B3F52"/>
                </a:solidFill>
                <a:latin typeface="Arial"/>
                <a:cs typeface="Arial"/>
              </a:rPr>
              <a:t> </a:t>
            </a:r>
            <a:r>
              <a:rPr dirty="0" smtClean="0" sz="700" spc="-94">
                <a:solidFill>
                  <a:srgbClr val="3B3F52"/>
                </a:solidFill>
                <a:latin typeface="Arial"/>
                <a:cs typeface="Arial"/>
              </a:rPr>
              <a:t> </a:t>
            </a:r>
            <a:r>
              <a:rPr dirty="0" smtClean="0" sz="700" spc="50">
                <a:solidFill>
                  <a:srgbClr val="3B3F52"/>
                </a:solidFill>
                <a:latin typeface="Arial"/>
                <a:cs typeface="Arial"/>
              </a:rPr>
              <a:t>-</a:t>
            </a:r>
            <a:r>
              <a:rPr dirty="0" smtClean="0" sz="700" spc="108">
                <a:solidFill>
                  <a:srgbClr val="3B3F52"/>
                </a:solidFill>
                <a:latin typeface="Arial"/>
                <a:cs typeface="Arial"/>
              </a:rPr>
              <a:t>A</a:t>
            </a:r>
            <a:r>
              <a:rPr dirty="0" smtClean="0" sz="700" spc="33">
                <a:solidFill>
                  <a:srgbClr val="3B3F52"/>
                </a:solidFill>
                <a:latin typeface="Arial"/>
                <a:cs typeface="Arial"/>
              </a:rPr>
              <a:t>l</a:t>
            </a:r>
            <a:r>
              <a:rPr dirty="0" smtClean="0" sz="700" spc="33">
                <a:solidFill>
                  <a:srgbClr val="3B3F52"/>
                </a:solidFill>
                <a:latin typeface="Arial"/>
                <a:cs typeface="Arial"/>
              </a:rPr>
              <a:t>l</a:t>
            </a:r>
            <a:r>
              <a:rPr dirty="0" smtClean="0" sz="700" spc="103">
                <a:solidFill>
                  <a:srgbClr val="3B3F52"/>
                </a:solidFill>
                <a:latin typeface="Arial"/>
                <a:cs typeface="Arial"/>
              </a:rPr>
              <a:t> </a:t>
            </a:r>
            <a:r>
              <a:rPr dirty="0" smtClean="0" sz="700" spc="-18">
                <a:solidFill>
                  <a:srgbClr val="3B3F52"/>
                </a:solidFill>
                <a:latin typeface="Arial"/>
                <a:cs typeface="Arial"/>
              </a:rPr>
              <a:t>r</a:t>
            </a:r>
            <a:r>
              <a:rPr dirty="0" smtClean="0" sz="700" spc="11">
                <a:solidFill>
                  <a:srgbClr val="3B3F52"/>
                </a:solidFill>
                <a:latin typeface="Arial"/>
                <a:cs typeface="Arial"/>
              </a:rPr>
              <a:t>i</a:t>
            </a:r>
            <a:r>
              <a:rPr dirty="0" smtClean="0" sz="700" spc="42">
                <a:solidFill>
                  <a:srgbClr val="3B3F52"/>
                </a:solidFill>
                <a:latin typeface="Arial"/>
                <a:cs typeface="Arial"/>
              </a:rPr>
              <a:t>g</a:t>
            </a:r>
            <a:r>
              <a:rPr dirty="0" smtClean="0" sz="700" spc="19">
                <a:solidFill>
                  <a:srgbClr val="3B3F52"/>
                </a:solidFill>
                <a:latin typeface="Arial"/>
                <a:cs typeface="Arial"/>
              </a:rPr>
              <a:t>h</a:t>
            </a:r>
            <a:r>
              <a:rPr dirty="0" smtClean="0" sz="700" spc="140">
                <a:solidFill>
                  <a:srgbClr val="3B3F52"/>
                </a:solidFill>
                <a:latin typeface="Arial"/>
                <a:cs typeface="Arial"/>
              </a:rPr>
              <a:t>t</a:t>
            </a:r>
            <a:r>
              <a:rPr dirty="0" smtClean="0" sz="700" spc="-87">
                <a:solidFill>
                  <a:srgbClr val="3B3F52"/>
                </a:solidFill>
                <a:latin typeface="Arial"/>
                <a:cs typeface="Arial"/>
              </a:rPr>
              <a:t>s</a:t>
            </a:r>
            <a:r>
              <a:rPr dirty="0" smtClean="0" sz="700" spc="94">
                <a:solidFill>
                  <a:srgbClr val="3B3F52"/>
                </a:solidFill>
                <a:latin typeface="Arial"/>
                <a:cs typeface="Arial"/>
              </a:rPr>
              <a:t> </a:t>
            </a:r>
            <a:r>
              <a:rPr dirty="0" smtClean="0" sz="700" spc="0">
                <a:solidFill>
                  <a:srgbClr val="3B3F52"/>
                </a:solidFill>
                <a:latin typeface="Arial"/>
                <a:cs typeface="Arial"/>
              </a:rPr>
              <a:t>r</a:t>
            </a:r>
            <a:r>
              <a:rPr dirty="0" smtClean="0" sz="700" spc="4">
                <a:solidFill>
                  <a:srgbClr val="3B3F52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4F5264"/>
                </a:solidFill>
                <a:latin typeface="Arial"/>
                <a:cs typeface="Arial"/>
              </a:rPr>
              <a:t>s</a:t>
            </a:r>
            <a:r>
              <a:rPr dirty="0" smtClean="0" sz="700" spc="4">
                <a:solidFill>
                  <a:srgbClr val="4F5264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3B3F52"/>
                </a:solidFill>
                <a:latin typeface="Arial"/>
                <a:cs typeface="Arial"/>
              </a:rPr>
              <a:t>r</a:t>
            </a:r>
            <a:r>
              <a:rPr dirty="0" smtClean="0" sz="700" spc="4">
                <a:solidFill>
                  <a:srgbClr val="4F5264"/>
                </a:solidFill>
                <a:latin typeface="Arial"/>
                <a:cs typeface="Arial"/>
              </a:rPr>
              <a:t>v</a:t>
            </a:r>
            <a:r>
              <a:rPr dirty="0" smtClean="0" sz="700" spc="4">
                <a:solidFill>
                  <a:srgbClr val="3B3F52"/>
                </a:solidFill>
                <a:latin typeface="Arial"/>
                <a:cs typeface="Arial"/>
              </a:rPr>
              <a:t>e</a:t>
            </a:r>
            <a:r>
              <a:rPr dirty="0" smtClean="0" sz="700" spc="0">
                <a:solidFill>
                  <a:srgbClr val="3B3F52"/>
                </a:solidFill>
                <a:latin typeface="Arial"/>
                <a:cs typeface="Arial"/>
              </a:rPr>
              <a:t>d</a:t>
            </a:r>
            <a:r>
              <a:rPr dirty="0" smtClean="0" sz="700" spc="0">
                <a:solidFill>
                  <a:srgbClr val="3B3F52"/>
                </a:solidFill>
                <a:latin typeface="Arial"/>
                <a:cs typeface="Arial"/>
              </a:rPr>
              <a:t>    </a:t>
            </a:r>
            <a:r>
              <a:rPr dirty="0" smtClean="0" sz="700" spc="86">
                <a:solidFill>
                  <a:srgbClr val="3B3F52"/>
                </a:solidFill>
                <a:latin typeface="Arial"/>
                <a:cs typeface="Arial"/>
              </a:rPr>
              <a:t> </a:t>
            </a:r>
            <a:r>
              <a:rPr dirty="0" smtClean="0" sz="700" spc="2">
                <a:solidFill>
                  <a:srgbClr val="3B3F52"/>
                </a:solidFill>
                <a:latin typeface="Arial"/>
                <a:cs typeface="Arial"/>
              </a:rPr>
              <a:t>2</a:t>
            </a:r>
            <a:r>
              <a:rPr dirty="0" smtClean="0" sz="700" spc="7">
                <a:solidFill>
                  <a:srgbClr val="3B3F52"/>
                </a:solidFill>
                <a:latin typeface="Arial"/>
                <a:cs typeface="Arial"/>
              </a:rPr>
              <a:t>0</a:t>
            </a:r>
            <a:r>
              <a:rPr dirty="0" smtClean="0" sz="700" spc="7">
                <a:solidFill>
                  <a:srgbClr val="3B3F52"/>
                </a:solidFill>
                <a:latin typeface="Arial"/>
                <a:cs typeface="Arial"/>
              </a:rPr>
              <a:t>2</a:t>
            </a:r>
            <a:r>
              <a:rPr dirty="0" smtClean="0" sz="700" spc="2">
                <a:solidFill>
                  <a:srgbClr val="3B3F52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0" y="0"/>
            <a:ext cx="7556500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07796" y="927135"/>
            <a:ext cx="4152245" cy="829365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433323">
              <a:lnSpc>
                <a:spcPts val="2450"/>
              </a:lnSpc>
            </a:pP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D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i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c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t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i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o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n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a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r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i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e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s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 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a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n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d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 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F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r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e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q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u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e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n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c</a:t>
            </a:r>
            <a:r>
              <a:rPr dirty="0" smtClean="0" sz="2300" spc="-52" b="1">
                <a:solidFill>
                  <a:srgbClr val="525466"/>
                </a:solidFill>
                <a:latin typeface="Arial"/>
                <a:cs typeface="Arial"/>
              </a:rPr>
              <a:t>y</a:t>
            </a:r>
            <a:endParaRPr sz="2300">
              <a:latin typeface="Arial"/>
              <a:cs typeface="Arial"/>
            </a:endParaRPr>
          </a:p>
          <a:p>
            <a:pPr marL="2024379" marR="50382">
              <a:lnSpc>
                <a:spcPts val="2450"/>
              </a:lnSpc>
            </a:pPr>
            <a:r>
              <a:rPr dirty="0" smtClean="0" sz="2300" spc="-81" b="1">
                <a:solidFill>
                  <a:srgbClr val="525466"/>
                </a:solidFill>
                <a:latin typeface="Arial"/>
                <a:cs typeface="Arial"/>
              </a:rPr>
              <a:t>T</a:t>
            </a:r>
            <a:r>
              <a:rPr dirty="0" smtClean="0" sz="2300" spc="-81" b="1">
                <a:solidFill>
                  <a:srgbClr val="525466"/>
                </a:solidFill>
                <a:latin typeface="Arial"/>
                <a:cs typeface="Arial"/>
              </a:rPr>
              <a:t>a</a:t>
            </a:r>
            <a:r>
              <a:rPr dirty="0" smtClean="0" sz="2300" spc="-81" b="1">
                <a:solidFill>
                  <a:srgbClr val="525466"/>
                </a:solidFill>
                <a:latin typeface="Arial"/>
                <a:cs typeface="Arial"/>
              </a:rPr>
              <a:t>k</a:t>
            </a:r>
            <a:r>
              <a:rPr dirty="0" smtClean="0" sz="2300" spc="-81" b="1">
                <a:solidFill>
                  <a:srgbClr val="525466"/>
                </a:solidFill>
                <a:latin typeface="Arial"/>
                <a:cs typeface="Arial"/>
              </a:rPr>
              <a:t>e</a:t>
            </a:r>
            <a:r>
              <a:rPr dirty="0" smtClean="0" sz="2300" spc="-81" b="1">
                <a:solidFill>
                  <a:srgbClr val="525466"/>
                </a:solidFill>
                <a:latin typeface="Arial"/>
                <a:cs typeface="Arial"/>
              </a:rPr>
              <a:t>a</a:t>
            </a:r>
            <a:r>
              <a:rPr dirty="0" smtClean="0" sz="2300" spc="-81" b="1">
                <a:solidFill>
                  <a:srgbClr val="525466"/>
                </a:solidFill>
                <a:latin typeface="Arial"/>
                <a:cs typeface="Arial"/>
              </a:rPr>
              <a:t>w</a:t>
            </a:r>
            <a:r>
              <a:rPr dirty="0" smtClean="0" sz="2300" spc="-81" b="1">
                <a:solidFill>
                  <a:srgbClr val="525466"/>
                </a:solidFill>
                <a:latin typeface="Arial"/>
                <a:cs typeface="Arial"/>
              </a:rPr>
              <a:t>a</a:t>
            </a:r>
            <a:r>
              <a:rPr dirty="0" smtClean="0" sz="2300" spc="-81" b="1">
                <a:solidFill>
                  <a:srgbClr val="525466"/>
                </a:solidFill>
                <a:latin typeface="Arial"/>
                <a:cs typeface="Arial"/>
              </a:rPr>
              <a:t>y</a:t>
            </a:r>
            <a:r>
              <a:rPr dirty="0" smtClean="0" sz="2300" spc="-81" b="1">
                <a:solidFill>
                  <a:srgbClr val="525466"/>
                </a:solidFill>
                <a:latin typeface="Arial"/>
                <a:cs typeface="Arial"/>
              </a:rPr>
              <a:t>s</a:t>
            </a:r>
            <a:endParaRPr sz="2300">
              <a:latin typeface="Arial"/>
              <a:cs typeface="Arial"/>
            </a:endParaRPr>
          </a:p>
          <a:p>
            <a:pPr marL="12700" marR="50382">
              <a:lnSpc>
                <a:spcPct val="95825"/>
              </a:lnSpc>
              <a:spcBef>
                <a:spcPts val="393"/>
              </a:spcBef>
            </a:pP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b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y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D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t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q</a:t>
            </a:r>
            <a:r>
              <a:rPr dirty="0" smtClean="0" sz="900" spc="-3">
                <a:solidFill>
                  <a:srgbClr val="696B77"/>
                </a:solidFill>
                <a:latin typeface="Arial"/>
                <a:cs typeface="Arial"/>
              </a:rPr>
              <a:t>u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t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L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b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696B77"/>
                </a:solidFill>
                <a:latin typeface="Arial"/>
                <a:cs typeface="Arial"/>
              </a:rPr>
              <a:t>,</a:t>
            </a:r>
            <a:r>
              <a:rPr dirty="0" smtClean="0" sz="900" spc="-3">
                <a:solidFill>
                  <a:srgbClr val="696B77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696B77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I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n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c.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-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A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l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l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696B77"/>
                </a:solidFill>
                <a:latin typeface="Arial"/>
                <a:cs typeface="Arial"/>
              </a:rPr>
              <a:t>r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i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g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h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t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r</a:t>
            </a:r>
            <a:r>
              <a:rPr dirty="0" smtClean="0" sz="900" spc="-3">
                <a:solidFill>
                  <a:srgbClr val="696B77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696B77"/>
                </a:solidFill>
                <a:latin typeface="Arial"/>
                <a:cs typeface="Arial"/>
              </a:rPr>
              <a:t>s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r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v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e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d</a:t>
            </a:r>
            <a:r>
              <a:rPr dirty="0" smtClean="0" sz="900" spc="-3">
                <a:solidFill>
                  <a:srgbClr val="8C8E95"/>
                </a:solidFill>
                <a:latin typeface="Arial"/>
                <a:cs typeface="Arial"/>
              </a:rPr>
              <a:t>©</a:t>
            </a:r>
            <a:r>
              <a:rPr dirty="0" smtClean="0" sz="900" spc="-3">
                <a:solidFill>
                  <a:srgbClr val="8C8E95"/>
                </a:solidFill>
                <a:latin typeface="Arial"/>
                <a:cs typeface="Arial"/>
              </a:rPr>
              <a:t> 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2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0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2</a:t>
            </a:r>
            <a:r>
              <a:rPr dirty="0" smtClean="0" sz="900" spc="-3">
                <a:solidFill>
                  <a:srgbClr val="525466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68315" y="927135"/>
            <a:ext cx="979720" cy="31750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dirty="0" smtClean="0" sz="2300" spc="-126" b="1">
                <a:solidFill>
                  <a:srgbClr val="525466"/>
                </a:solidFill>
                <a:latin typeface="Arial"/>
                <a:cs typeface="Arial"/>
              </a:rPr>
              <a:t>T</a:t>
            </a:r>
            <a:r>
              <a:rPr dirty="0" smtClean="0" sz="2300" spc="-126" b="1">
                <a:solidFill>
                  <a:srgbClr val="525466"/>
                </a:solidFill>
                <a:latin typeface="Arial"/>
                <a:cs typeface="Arial"/>
              </a:rPr>
              <a:t>a</a:t>
            </a:r>
            <a:r>
              <a:rPr dirty="0" smtClean="0" sz="2300" spc="-126" b="1">
                <a:solidFill>
                  <a:srgbClr val="525466"/>
                </a:solidFill>
                <a:latin typeface="Arial"/>
                <a:cs typeface="Arial"/>
              </a:rPr>
              <a:t>b</a:t>
            </a:r>
            <a:r>
              <a:rPr dirty="0" smtClean="0" sz="2300" spc="-126" b="1">
                <a:solidFill>
                  <a:srgbClr val="525466"/>
                </a:solidFill>
                <a:latin typeface="Arial"/>
                <a:cs typeface="Arial"/>
              </a:rPr>
              <a:t>l</a:t>
            </a:r>
            <a:r>
              <a:rPr dirty="0" smtClean="0" sz="2300" spc="-126" b="1">
                <a:solidFill>
                  <a:srgbClr val="525466"/>
                </a:solidFill>
                <a:latin typeface="Arial"/>
                <a:cs typeface="Arial"/>
              </a:rPr>
              <a:t>e</a:t>
            </a:r>
            <a:r>
              <a:rPr dirty="0" smtClean="0" sz="2300" spc="-126" b="1">
                <a:solidFill>
                  <a:srgbClr val="525466"/>
                </a:solidFill>
                <a:latin typeface="Arial"/>
                <a:cs typeface="Arial"/>
              </a:rPr>
              <a:t>s</a:t>
            </a:r>
            <a:r>
              <a:rPr dirty="0" smtClean="0" sz="2300" spc="-126" b="1">
                <a:solidFill>
                  <a:srgbClr val="525466"/>
                </a:solidFill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82588" y="1058592"/>
            <a:ext cx="209491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dirty="0" smtClean="0" sz="2000" spc="-258">
                <a:solidFill>
                  <a:srgbClr val="525466"/>
                </a:solidFill>
                <a:latin typeface="Arial"/>
                <a:cs typeface="Arial"/>
              </a:rPr>
              <a:t>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07796" y="2051879"/>
            <a:ext cx="618952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dirty="0" smtClean="0" sz="1500" spc="-77" b="1">
                <a:solidFill>
                  <a:srgbClr val="525466"/>
                </a:solidFill>
                <a:latin typeface="Arial"/>
                <a:cs typeface="Arial"/>
              </a:rPr>
              <a:t>S</a:t>
            </a:r>
            <a:r>
              <a:rPr dirty="0" smtClean="0" sz="1500" spc="-77" b="1">
                <a:solidFill>
                  <a:srgbClr val="525466"/>
                </a:solidFill>
                <a:latin typeface="Arial"/>
                <a:cs typeface="Arial"/>
              </a:rPr>
              <a:t>y</a:t>
            </a:r>
            <a:r>
              <a:rPr dirty="0" smtClean="0" sz="1500" spc="-77" b="1">
                <a:solidFill>
                  <a:srgbClr val="525466"/>
                </a:solidFill>
                <a:latin typeface="Arial"/>
                <a:cs typeface="Arial"/>
              </a:rPr>
              <a:t>n</a:t>
            </a:r>
            <a:r>
              <a:rPr dirty="0" smtClean="0" sz="1500" spc="-77" b="1">
                <a:solidFill>
                  <a:srgbClr val="525466"/>
                </a:solidFill>
                <a:latin typeface="Arial"/>
                <a:cs typeface="Arial"/>
              </a:rPr>
              <a:t>t</a:t>
            </a:r>
            <a:r>
              <a:rPr dirty="0" smtClean="0" sz="1500" spc="-77" b="1">
                <a:solidFill>
                  <a:srgbClr val="525466"/>
                </a:solidFill>
                <a:latin typeface="Arial"/>
                <a:cs typeface="Arial"/>
              </a:rPr>
              <a:t>a</a:t>
            </a:r>
            <a:r>
              <a:rPr dirty="0" smtClean="0" sz="1500" spc="-77" b="1">
                <a:solidFill>
                  <a:srgbClr val="525466"/>
                </a:solidFill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57732" y="2441303"/>
            <a:ext cx="80581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5">
                <a:solidFill>
                  <a:srgbClr val="525466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82700" y="2441303"/>
            <a:ext cx="1262793" cy="386258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10235" marR="20955">
              <a:lnSpc>
                <a:spcPct val="95825"/>
              </a:lnSpc>
              <a:spcBef>
                <a:spcPts val="753"/>
              </a:spcBef>
            </a:pPr>
            <a:r>
              <a:rPr dirty="0" smtClean="0" sz="600" spc="0">
                <a:solidFill>
                  <a:srgbClr val="56B895"/>
                </a:solidFill>
                <a:latin typeface="Arial"/>
                <a:cs typeface="Arial"/>
              </a:rPr>
              <a:t>#</a:t>
            </a:r>
            <a:r>
              <a:rPr dirty="0" smtClean="0" sz="600" spc="0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600" spc="78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151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235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71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156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47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-13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47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83284" y="2929161"/>
            <a:ext cx="2008115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211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27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190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186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47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 b="1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600" spc="0" b="1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600" spc="14" b="1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91" b="1">
                <a:solidFill>
                  <a:srgbClr val="56B895"/>
                </a:solidFill>
                <a:latin typeface="Times New Roman"/>
                <a:cs typeface="Times New Roman"/>
              </a:rPr>
              <a:t>{</a:t>
            </a:r>
            <a:r>
              <a:rPr dirty="0" smtClean="0" sz="800" spc="91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k</a:t>
            </a:r>
            <a:r>
              <a:rPr dirty="0" smtClean="0" sz="800" spc="77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116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30" b="1">
                <a:solidFill>
                  <a:srgbClr val="56B895"/>
                </a:solidFill>
                <a:latin typeface="Times New Roman"/>
                <a:cs typeface="Times New Roman"/>
              </a:rPr>
              <a:t>: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1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32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21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21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71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7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11" b="1">
                <a:solidFill>
                  <a:srgbClr val="56B895"/>
                </a:solidFill>
                <a:latin typeface="Times New Roman"/>
                <a:cs typeface="Times New Roman"/>
              </a:rPr>
              <a:t>k</a:t>
            </a:r>
            <a:r>
              <a:rPr dirty="0" smtClean="0" sz="800" spc="77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140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30" b="1">
                <a:solidFill>
                  <a:srgbClr val="56B895"/>
                </a:solidFill>
                <a:latin typeface="Times New Roman"/>
                <a:cs typeface="Times New Roman"/>
              </a:rPr>
              <a:t>: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3" b="1">
                <a:solidFill>
                  <a:srgbClr val="56B895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55" b="1">
                <a:solidFill>
                  <a:srgbClr val="56B895"/>
                </a:solidFill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83284" y="3157761"/>
            <a:ext cx="679703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700" spc="20">
                <a:solidFill>
                  <a:srgbClr val="56B895"/>
                </a:solidFill>
                <a:latin typeface="Arial"/>
                <a:cs typeface="Arial"/>
              </a:rPr>
              <a:t>#</a:t>
            </a:r>
            <a:r>
              <a:rPr dirty="0" smtClean="0" sz="700" spc="20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20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2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-2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-2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-2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2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-2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-2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2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2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-2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-2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83284" y="3386361"/>
            <a:ext cx="832075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211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27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190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186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47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 b="1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600" spc="0" b="1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600" spc="13" b="1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600" spc="128" b="1">
                <a:solidFill>
                  <a:srgbClr val="56B895"/>
                </a:solidFill>
                <a:latin typeface="Arial"/>
                <a:cs typeface="Arial"/>
              </a:rPr>
              <a:t>{</a:t>
            </a:r>
            <a:r>
              <a:rPr dirty="0" smtClean="0" sz="600" spc="141" b="1">
                <a:solidFill>
                  <a:srgbClr val="56B895"/>
                </a:solidFill>
                <a:latin typeface="Arial"/>
                <a:cs typeface="Arial"/>
              </a:rPr>
              <a:t>}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83284" y="3611913"/>
            <a:ext cx="1038984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k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62860" y="3611913"/>
            <a:ext cx="84835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83284" y="3840513"/>
            <a:ext cx="1038984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k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72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59812" y="3840513"/>
            <a:ext cx="84835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b="1">
                <a:solidFill>
                  <a:srgbClr val="56B895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57732" y="4123799"/>
            <a:ext cx="80581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5">
                <a:solidFill>
                  <a:srgbClr val="525466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85748" y="4123799"/>
            <a:ext cx="2318857" cy="38321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 marR="15239">
              <a:lnSpc>
                <a:spcPts val="1225"/>
              </a:lnSpc>
            </a:pP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ry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10235">
              <a:lnSpc>
                <a:spcPct val="95825"/>
              </a:lnSpc>
              <a:spcBef>
                <a:spcPts val="729"/>
              </a:spcBef>
            </a:pP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211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166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186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47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 b="1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600" spc="0" b="1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600" spc="13" b="1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91" b="1">
                <a:solidFill>
                  <a:srgbClr val="56B895"/>
                </a:solidFill>
                <a:latin typeface="Times New Roman"/>
                <a:cs typeface="Times New Roman"/>
              </a:rPr>
              <a:t>{</a:t>
            </a:r>
            <a:r>
              <a:rPr dirty="0" smtClean="0" sz="800" spc="91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k</a:t>
            </a:r>
            <a:r>
              <a:rPr dirty="0" smtClean="0" sz="800" spc="77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116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30" b="1">
                <a:solidFill>
                  <a:srgbClr val="56B895"/>
                </a:solidFill>
                <a:latin typeface="Times New Roman"/>
                <a:cs typeface="Times New Roman"/>
              </a:rPr>
              <a:t>: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1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9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 </a:t>
            </a:r>
            <a:r>
              <a:rPr dirty="0" smtClean="0" sz="800" spc="5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7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11" b="1">
                <a:solidFill>
                  <a:srgbClr val="56B895"/>
                </a:solidFill>
                <a:latin typeface="Times New Roman"/>
                <a:cs typeface="Times New Roman"/>
              </a:rPr>
              <a:t>k</a:t>
            </a:r>
            <a:r>
              <a:rPr dirty="0" smtClean="0" sz="800" spc="77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140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30" b="1">
                <a:solidFill>
                  <a:srgbClr val="56B895"/>
                </a:solidFill>
                <a:latin typeface="Times New Roman"/>
                <a:cs typeface="Times New Roman"/>
              </a:rPr>
              <a:t>: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38" b="1">
                <a:solidFill>
                  <a:srgbClr val="56B895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30" b="1">
                <a:solidFill>
                  <a:srgbClr val="56B895"/>
                </a:solidFill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3284" y="4608609"/>
            <a:ext cx="1038984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k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01900" y="4608609"/>
            <a:ext cx="734059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600" spc="0">
                <a:solidFill>
                  <a:srgbClr val="56B895"/>
                </a:solidFill>
                <a:latin typeface="Arial"/>
                <a:cs typeface="Arial"/>
              </a:rPr>
              <a:t>#</a:t>
            </a:r>
            <a:r>
              <a:rPr dirty="0" smtClean="0" sz="600" spc="0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600" spc="8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190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166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86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8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38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19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83284" y="4837209"/>
            <a:ext cx="1038984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k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58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04948" y="4837209"/>
            <a:ext cx="731011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600" spc="50">
                <a:solidFill>
                  <a:srgbClr val="56B895"/>
                </a:solidFill>
                <a:latin typeface="Arial"/>
                <a:cs typeface="Arial"/>
              </a:rPr>
              <a:t>#</a:t>
            </a:r>
            <a:r>
              <a:rPr dirty="0" smtClean="0" sz="600" spc="50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600" spc="50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37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37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37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37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37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37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37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37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37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37" b="1">
                <a:solidFill>
                  <a:srgbClr val="56B895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37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37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57732" y="5120495"/>
            <a:ext cx="80581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5">
                <a:solidFill>
                  <a:srgbClr val="525466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82700" y="5120495"/>
            <a:ext cx="3753057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7">
                <a:solidFill>
                  <a:srgbClr val="525466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w</a:t>
            </a:r>
            <a:r>
              <a:rPr dirty="0" smtClean="0" sz="1100" spc="7">
                <a:solidFill>
                  <a:srgbClr val="525466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">
                <a:solidFill>
                  <a:srgbClr val="5254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7">
                <a:solidFill>
                  <a:srgbClr val="5254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x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7">
                <a:solidFill>
                  <a:srgbClr val="5254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7">
                <a:solidFill>
                  <a:srgbClr val="525466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525466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7">
                <a:solidFill>
                  <a:srgbClr val="525466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7">
                <a:solidFill>
                  <a:srgbClr val="525466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5254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7">
                <a:solidFill>
                  <a:srgbClr val="5254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7">
                <a:solidFill>
                  <a:srgbClr val="525466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7">
                <a:solidFill>
                  <a:srgbClr val="525466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k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7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83284" y="5379753"/>
            <a:ext cx="1197145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211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27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190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186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47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 b="1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600" spc="0" b="1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600" spc="13" b="1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91" b="1">
                <a:solidFill>
                  <a:srgbClr val="56B895"/>
                </a:solidFill>
                <a:latin typeface="Times New Roman"/>
                <a:cs typeface="Times New Roman"/>
              </a:rPr>
              <a:t>{</a:t>
            </a:r>
            <a:r>
              <a:rPr dirty="0" smtClean="0" sz="800" spc="91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k</a:t>
            </a:r>
            <a:r>
              <a:rPr dirty="0" smtClean="0" sz="800" spc="77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116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54" b="1">
                <a:solidFill>
                  <a:srgbClr val="56B895"/>
                </a:solidFill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14676" y="5379753"/>
            <a:ext cx="989929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-9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 </a:t>
            </a:r>
            <a:r>
              <a:rPr dirty="0" smtClean="0" sz="800" spc="5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7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11" b="1">
                <a:solidFill>
                  <a:srgbClr val="56B895"/>
                </a:solidFill>
                <a:latin typeface="Times New Roman"/>
                <a:cs typeface="Times New Roman"/>
              </a:rPr>
              <a:t>k</a:t>
            </a:r>
            <a:r>
              <a:rPr dirty="0" smtClean="0" sz="800" spc="77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140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30" b="1">
                <a:solidFill>
                  <a:srgbClr val="56B895"/>
                </a:solidFill>
                <a:latin typeface="Times New Roman"/>
                <a:cs typeface="Times New Roman"/>
              </a:rPr>
              <a:t>: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38" b="1">
                <a:solidFill>
                  <a:srgbClr val="56B895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30" b="1">
                <a:solidFill>
                  <a:srgbClr val="56B895"/>
                </a:solidFill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01572" y="5608353"/>
            <a:ext cx="1139444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-27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k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59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29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-22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1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62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-71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8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211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27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190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186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19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08580" y="5608353"/>
            <a:ext cx="785993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600" spc="0">
                <a:solidFill>
                  <a:srgbClr val="56B895"/>
                </a:solidFill>
                <a:latin typeface="Arial"/>
                <a:cs typeface="Arial"/>
              </a:rPr>
              <a:t>#</a:t>
            </a:r>
            <a:r>
              <a:rPr dirty="0" smtClean="0" sz="600" spc="0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600" spc="33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213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190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166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86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00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41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1572" y="5836953"/>
            <a:ext cx="1139444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-27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k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59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29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5</a:t>
            </a:r>
            <a:r>
              <a:rPr dirty="0" smtClean="0" sz="800" spc="1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1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62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-71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8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211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27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190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186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19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8580" y="5836953"/>
            <a:ext cx="840960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600" spc="0">
                <a:solidFill>
                  <a:srgbClr val="56B895"/>
                </a:solidFill>
                <a:latin typeface="Arial"/>
                <a:cs typeface="Arial"/>
              </a:rPr>
              <a:t>#</a:t>
            </a:r>
            <a:r>
              <a:rPr dirty="0" smtClean="0" sz="600" spc="0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600" spc="33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213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190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166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86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8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27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211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96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66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6332" y="6065553"/>
            <a:ext cx="1846697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-9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0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62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-71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8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211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27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190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162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19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 </a:t>
            </a:r>
            <a:r>
              <a:rPr dirty="0" smtClean="0" sz="800" spc="75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>
                <a:solidFill>
                  <a:srgbClr val="56B895"/>
                </a:solidFill>
                <a:latin typeface="Arial"/>
                <a:cs typeface="Arial"/>
              </a:rPr>
              <a:t>#</a:t>
            </a:r>
            <a:r>
              <a:rPr dirty="0" smtClean="0" sz="600" spc="0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600" spc="151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189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166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166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86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8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51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211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96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41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7732" y="6348839"/>
            <a:ext cx="80581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5">
                <a:solidFill>
                  <a:srgbClr val="525466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2700" y="6348839"/>
            <a:ext cx="1587643" cy="38321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algn="ctr">
              <a:lnSpc>
                <a:spcPts val="1225"/>
              </a:lnSpc>
            </a:pP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p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ry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0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92963" marR="32655" algn="ctr">
              <a:lnSpc>
                <a:spcPct val="95825"/>
              </a:lnSpc>
              <a:spcBef>
                <a:spcPts val="729"/>
              </a:spcBef>
            </a:pP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186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27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190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186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47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600" spc="0" b="1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600" spc="0" b="1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600" spc="157" b="1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91" b="1">
                <a:solidFill>
                  <a:srgbClr val="56B895"/>
                </a:solidFill>
                <a:latin typeface="Times New Roman"/>
                <a:cs typeface="Times New Roman"/>
              </a:rPr>
              <a:t>{</a:t>
            </a:r>
            <a:r>
              <a:rPr dirty="0" smtClean="0" sz="800" spc="91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k</a:t>
            </a:r>
            <a:r>
              <a:rPr dirty="0" smtClean="0" sz="800" spc="77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116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30" b="1">
                <a:solidFill>
                  <a:srgbClr val="56B895"/>
                </a:solidFill>
                <a:latin typeface="Times New Roman"/>
                <a:cs typeface="Times New Roman"/>
              </a:rPr>
              <a:t>: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1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38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47" b="1">
                <a:solidFill>
                  <a:srgbClr val="56B895"/>
                </a:solidFill>
                <a:latin typeface="Times New Roman"/>
                <a:cs typeface="Times New Roman"/>
              </a:rPr>
              <a:t>,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5092" y="6605049"/>
            <a:ext cx="709513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-7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11" b="1">
                <a:solidFill>
                  <a:srgbClr val="56B895"/>
                </a:solidFill>
                <a:latin typeface="Times New Roman"/>
                <a:cs typeface="Times New Roman"/>
              </a:rPr>
              <a:t>k</a:t>
            </a:r>
            <a:r>
              <a:rPr dirty="0" smtClean="0" sz="800" spc="77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140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30" b="1">
                <a:solidFill>
                  <a:srgbClr val="56B895"/>
                </a:solidFill>
                <a:latin typeface="Times New Roman"/>
                <a:cs typeface="Times New Roman"/>
              </a:rPr>
              <a:t>: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38" b="1">
                <a:solidFill>
                  <a:srgbClr val="56B895"/>
                </a:solidFill>
                <a:latin typeface="Times New Roman"/>
                <a:cs typeface="Times New Roman"/>
              </a:rPr>
              <a:t>2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30" b="1">
                <a:solidFill>
                  <a:srgbClr val="56B895"/>
                </a:solidFill>
                <a:latin typeface="Times New Roman"/>
                <a:cs typeface="Times New Roman"/>
              </a:rPr>
              <a:t>}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3284" y="6833649"/>
            <a:ext cx="1425956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211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27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190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186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81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115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140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k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81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r>
              <a:rPr dirty="0" smtClean="0" sz="800" spc="91" b="1">
                <a:solidFill>
                  <a:srgbClr val="56B895"/>
                </a:solidFill>
                <a:latin typeface="Times New Roman"/>
                <a:cs typeface="Times New Roman"/>
              </a:rPr>
              <a:t>'</a:t>
            </a:r>
            <a:r>
              <a:rPr dirty="0" smtClean="0" sz="800" spc="81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5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9">
                <a:solidFill>
                  <a:srgbClr val="56B895"/>
                </a:solidFill>
                <a:latin typeface="Arial"/>
                <a:cs typeface="Arial"/>
              </a:rPr>
              <a:t>+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58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13" b="1">
                <a:solidFill>
                  <a:srgbClr val="56B895"/>
                </a:solidFill>
                <a:latin typeface="Times New Roman"/>
                <a:cs typeface="Times New Roman"/>
              </a:rPr>
              <a:t>6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19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6804" y="6833649"/>
            <a:ext cx="1907539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600" spc="0">
                <a:solidFill>
                  <a:srgbClr val="56B895"/>
                </a:solidFill>
                <a:latin typeface="Arial"/>
                <a:cs typeface="Arial"/>
              </a:rPr>
              <a:t>#</a:t>
            </a:r>
            <a:r>
              <a:rPr dirty="0" smtClean="0" sz="600" spc="0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600" spc="33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148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h</a:t>
            </a:r>
            <a:r>
              <a:rPr dirty="0" smtClean="0" sz="800" spc="186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86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47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186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186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176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8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9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h</a:t>
            </a:r>
            <a:r>
              <a:rPr dirty="0" smtClean="0" sz="800" spc="-9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g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7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41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h</a:t>
            </a:r>
            <a:r>
              <a:rPr dirty="0" smtClean="0" sz="800" spc="66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3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v</a:t>
            </a:r>
            <a:r>
              <a:rPr dirty="0" smtClean="0" sz="800" spc="-13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235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41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42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91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27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38" b="1">
                <a:solidFill>
                  <a:srgbClr val="56B895"/>
                </a:solidFill>
                <a:latin typeface="Times New Roman"/>
                <a:cs typeface="Times New Roman"/>
              </a:rPr>
              <a:t>7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r>
              <a:rPr dirty="0" smtClean="0" sz="800" spc="19" b="1">
                <a:solidFill>
                  <a:srgbClr val="56B895"/>
                </a:solidFill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7732" y="7116935"/>
            <a:ext cx="80581" cy="165100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-115">
                <a:solidFill>
                  <a:srgbClr val="525466"/>
                </a:solidFill>
                <a:latin typeface="Times New Roman"/>
                <a:cs typeface="Times New Roman"/>
              </a:rPr>
              <a:t>•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2700" y="7116935"/>
            <a:ext cx="4265121" cy="389306"/>
          </a:xfrm>
          <a:prstGeom prst="rect">
            <a:avLst/>
          </a:prstGeom>
        </p:spPr>
        <p:txBody>
          <a:bodyPr wrap="square" lIns="0" tIns="7778" rIns="0" bIns="0" rtlCol="0">
            <a:noAutofit/>
          </a:bodyPr>
          <a:lstStyle/>
          <a:p>
            <a:pPr marL="12700">
              <a:lnSpc>
                <a:spcPts val="1225"/>
              </a:lnSpc>
            </a:pP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g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q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y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b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r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h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q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v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">
                <a:solidFill>
                  <a:srgbClr val="525466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i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c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9">
                <a:solidFill>
                  <a:srgbClr val="525466"/>
                </a:solidFill>
                <a:latin typeface="Times New Roman"/>
                <a:cs typeface="Times New Roman"/>
              </a:rPr>
              <a:t>l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u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m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n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o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f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d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">
                <a:solidFill>
                  <a:srgbClr val="525466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a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 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s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e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t</a:t>
            </a:r>
            <a:r>
              <a:rPr dirty="0" smtClean="0" sz="1100" spc="9">
                <a:solidFill>
                  <a:srgbClr val="696B77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13283" marR="20954">
              <a:lnSpc>
                <a:spcPct val="95825"/>
              </a:lnSpc>
              <a:spcBef>
                <a:spcPts val="774"/>
              </a:spcBef>
            </a:pPr>
            <a:r>
              <a:rPr dirty="0" smtClean="0" sz="800" spc="141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q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77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27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141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-14" b="1">
                <a:solidFill>
                  <a:srgbClr val="56B895"/>
                </a:solidFill>
                <a:latin typeface="Times New Roman"/>
                <a:cs typeface="Times New Roman"/>
              </a:rPr>
              <a:t>b</a:t>
            </a:r>
            <a:r>
              <a:rPr dirty="0" smtClean="0" sz="800" spc="186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66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6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125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800" spc="-59">
                <a:solidFill>
                  <a:srgbClr val="56B895"/>
                </a:solidFill>
                <a:latin typeface="Arial"/>
                <a:cs typeface="Arial"/>
              </a:rPr>
              <a:t>  </a:t>
            </a:r>
            <a:r>
              <a:rPr dirty="0" smtClean="0" sz="800" spc="-22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91">
                <a:solidFill>
                  <a:srgbClr val="56B895"/>
                </a:solidFill>
                <a:latin typeface="Arial"/>
                <a:cs typeface="Arial"/>
              </a:rPr>
              <a:t>{</a:t>
            </a:r>
            <a:r>
              <a:rPr dirty="0" smtClean="0" sz="800" spc="100">
                <a:solidFill>
                  <a:srgbClr val="56B895"/>
                </a:solidFill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3284" y="7604793"/>
            <a:ext cx="1193771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141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16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8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44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-48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57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-1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96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162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-71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89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-38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166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81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71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211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-42" b="1">
                <a:solidFill>
                  <a:srgbClr val="56B895"/>
                </a:solidFill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9692" y="7830345"/>
            <a:ext cx="1141949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-61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166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81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-58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33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186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-37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129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  </a:t>
            </a:r>
            <a:r>
              <a:rPr dirty="0" smtClean="0" sz="800" spc="-84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700" spc="0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68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-17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9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-95" b="1">
                <a:solidFill>
                  <a:srgbClr val="56B895"/>
                </a:solidFill>
                <a:latin typeface="Times New Roman"/>
                <a:cs typeface="Times New Roman"/>
              </a:rPr>
              <a:t>w</a:t>
            </a:r>
            <a:r>
              <a:rPr dirty="0" smtClean="0" sz="800" spc="91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81" b="1">
                <a:solidFill>
                  <a:srgbClr val="56B895"/>
                </a:solidFill>
                <a:latin typeface="Times New Roman"/>
                <a:cs typeface="Times New Roman"/>
              </a:rPr>
              <a:t>5</a:t>
            </a:r>
            <a:r>
              <a:rPr dirty="0" smtClean="0" sz="800" spc="4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9692" y="8058945"/>
            <a:ext cx="1888712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 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q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b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57" b="1">
                <a:solidFill>
                  <a:srgbClr val="56B895"/>
                </a:solidFill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0004" y="8287545"/>
            <a:ext cx="1571717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q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b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3252" y="8287545"/>
            <a:ext cx="249427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700" spc="23">
                <a:solidFill>
                  <a:srgbClr val="56B895"/>
                </a:solidFill>
                <a:latin typeface="Arial"/>
                <a:cs typeface="Arial"/>
              </a:rPr>
              <a:t>+</a:t>
            </a:r>
            <a:r>
              <a:rPr dirty="0" smtClean="0" sz="700" spc="23">
                <a:solidFill>
                  <a:srgbClr val="56B895"/>
                </a:solidFill>
                <a:latin typeface="Arial"/>
                <a:cs typeface="Arial"/>
              </a:rPr>
              <a:t>=</a:t>
            </a:r>
            <a:r>
              <a:rPr dirty="0" smtClean="0" sz="700" spc="23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700" spc="23">
                <a:solidFill>
                  <a:srgbClr val="56B895"/>
                </a:solidFill>
                <a:latin typeface="Arial"/>
                <a:cs typeface="Arial"/>
              </a:rPr>
              <a:t> </a:t>
            </a:r>
            <a:r>
              <a:rPr dirty="0" smtClean="0" sz="800" spc="0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9692" y="8519193"/>
            <a:ext cx="285464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83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83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83" b="1">
                <a:solidFill>
                  <a:srgbClr val="56B895"/>
                </a:solidFill>
                <a:latin typeface="Times New Roman"/>
                <a:cs typeface="Times New Roman"/>
              </a:rPr>
              <a:t>s</a:t>
            </a:r>
            <a:r>
              <a:rPr dirty="0" smtClean="0" sz="800" spc="83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83" b="1">
                <a:solidFill>
                  <a:srgbClr val="56B895"/>
                </a:solidFill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0004" y="8744745"/>
            <a:ext cx="1571717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f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r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q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u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c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y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b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l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e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[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d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a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_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p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o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i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n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t</a:t>
            </a:r>
            <a:r>
              <a:rPr dirty="0" smtClean="0" sz="800" spc="52" b="1">
                <a:solidFill>
                  <a:srgbClr val="56B895"/>
                </a:solidFill>
                <a:latin typeface="Times New Roman"/>
                <a:cs typeface="Times New Roman"/>
              </a:rPr>
              <a:t>]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22980" y="8744745"/>
            <a:ext cx="84836" cy="127000"/>
          </a:xfrm>
          <a:prstGeom prst="rect">
            <a:avLst/>
          </a:prstGeom>
        </p:spPr>
        <p:txBody>
          <a:bodyPr wrap="square" lIns="0" tIns="5810" rIns="0" bIns="0" rtlCol="0">
            <a:noAutofit/>
          </a:bodyPr>
          <a:lstStyle/>
          <a:p>
            <a:pPr marL="12700">
              <a:lnSpc>
                <a:spcPts val="915"/>
              </a:lnSpc>
            </a:pPr>
            <a:r>
              <a:rPr dirty="0" smtClean="0" sz="800" b="1">
                <a:solidFill>
                  <a:srgbClr val="56B895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6B89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