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500"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5300" b="1" i="0">
                <a:solidFill>
                  <a:schemeClr val="bg1"/>
                </a:solidFill>
                <a:latin typeface="Calibri"/>
                <a:cs typeface="Calibri"/>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3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300" b="1" i="0">
                <a:solidFill>
                  <a:schemeClr val="bg1"/>
                </a:solidFill>
                <a:latin typeface="Calibri"/>
                <a:cs typeface="Calibri"/>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3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6999"/>
          </a:xfrm>
          <a:prstGeom prst="rect">
            <a:avLst/>
          </a:prstGeom>
        </p:spPr>
      </p:pic>
      <p:sp>
        <p:nvSpPr>
          <p:cNvPr id="2" name="Holder 2"/>
          <p:cNvSpPr>
            <a:spLocks noGrp="1"/>
          </p:cNvSpPr>
          <p:nvPr>
            <p:ph type="title"/>
          </p:nvPr>
        </p:nvSpPr>
        <p:spPr>
          <a:xfrm>
            <a:off x="292169" y="335740"/>
            <a:ext cx="17703660" cy="863600"/>
          </a:xfrm>
          <a:prstGeom prst="rect">
            <a:avLst/>
          </a:prstGeom>
        </p:spPr>
        <p:txBody>
          <a:bodyPr wrap="square" lIns="0" tIns="0" rIns="0" bIns="0">
            <a:spAutoFit/>
          </a:bodyPr>
          <a:lstStyle>
            <a:lvl1pPr>
              <a:defRPr sz="5300" b="1" i="0">
                <a:solidFill>
                  <a:schemeClr val="bg1"/>
                </a:solidFill>
                <a:latin typeface="Calibri"/>
                <a:cs typeface="Calibri"/>
              </a:defRPr>
            </a:lvl1pPr>
          </a:lstStyle>
          <a:p>
            <a:endParaRPr/>
          </a:p>
        </p:txBody>
      </p:sp>
      <p:sp>
        <p:nvSpPr>
          <p:cNvPr id="3" name="Holder 3"/>
          <p:cNvSpPr>
            <a:spLocks noGrp="1"/>
          </p:cNvSpPr>
          <p:nvPr>
            <p:ph type="body" idx="1"/>
          </p:nvPr>
        </p:nvSpPr>
        <p:spPr>
          <a:xfrm>
            <a:off x="4451728" y="3850035"/>
            <a:ext cx="10067290" cy="49161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4.png"/><Relationship Id="rId7" Type="http://schemas.openxmlformats.org/officeDocument/2006/relationships/image" Target="../media/image22.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8000" cy="10287000"/>
            </a:xfrm>
            <a:prstGeom prst="rect">
              <a:avLst/>
            </a:prstGeom>
          </p:spPr>
        </p:pic>
        <p:pic>
          <p:nvPicPr>
            <p:cNvPr id="4" name="object 4"/>
            <p:cNvPicPr/>
            <p:nvPr/>
          </p:nvPicPr>
          <p:blipFill>
            <a:blip r:embed="rId3" cstate="print"/>
            <a:stretch>
              <a:fillRect/>
            </a:stretch>
          </p:blipFill>
          <p:spPr>
            <a:xfrm>
              <a:off x="15622201" y="4373340"/>
              <a:ext cx="2209799" cy="1847849"/>
            </a:xfrm>
            <a:prstGeom prst="rect">
              <a:avLst/>
            </a:prstGeom>
          </p:spPr>
        </p:pic>
        <p:sp>
          <p:nvSpPr>
            <p:cNvPr id="5" name="object 5"/>
            <p:cNvSpPr/>
            <p:nvPr/>
          </p:nvSpPr>
          <p:spPr>
            <a:xfrm>
              <a:off x="0" y="11"/>
              <a:ext cx="18288000" cy="10287000"/>
            </a:xfrm>
            <a:custGeom>
              <a:avLst/>
              <a:gdLst/>
              <a:ahLst/>
              <a:cxnLst/>
              <a:rect l="l" t="t" r="r" b="b"/>
              <a:pathLst>
                <a:path w="18288000" h="10287000">
                  <a:moveTo>
                    <a:pt x="307314" y="7941678"/>
                  </a:moveTo>
                  <a:lnTo>
                    <a:pt x="255676" y="7951838"/>
                  </a:lnTo>
                  <a:lnTo>
                    <a:pt x="204622" y="7963433"/>
                  </a:lnTo>
                  <a:lnTo>
                    <a:pt x="0" y="8168068"/>
                  </a:lnTo>
                  <a:lnTo>
                    <a:pt x="0" y="8248993"/>
                  </a:lnTo>
                  <a:lnTo>
                    <a:pt x="307314" y="7941678"/>
                  </a:lnTo>
                  <a:close/>
                </a:path>
                <a:path w="18288000" h="10287000">
                  <a:moveTo>
                    <a:pt x="685228" y="7914741"/>
                  </a:moveTo>
                  <a:lnTo>
                    <a:pt x="669912" y="7914246"/>
                  </a:lnTo>
                  <a:lnTo>
                    <a:pt x="639191" y="7913611"/>
                  </a:lnTo>
                  <a:lnTo>
                    <a:pt x="611174" y="7913611"/>
                  </a:lnTo>
                  <a:lnTo>
                    <a:pt x="605066" y="7913802"/>
                  </a:lnTo>
                  <a:lnTo>
                    <a:pt x="0" y="8518868"/>
                  </a:lnTo>
                  <a:lnTo>
                    <a:pt x="0" y="8599983"/>
                  </a:lnTo>
                  <a:lnTo>
                    <a:pt x="685228" y="7914741"/>
                  </a:lnTo>
                  <a:close/>
                </a:path>
                <a:path w="18288000" h="10287000">
                  <a:moveTo>
                    <a:pt x="997699" y="7953108"/>
                  </a:moveTo>
                  <a:lnTo>
                    <a:pt x="980871" y="7949489"/>
                  </a:lnTo>
                  <a:lnTo>
                    <a:pt x="963955" y="7946098"/>
                  </a:lnTo>
                  <a:lnTo>
                    <a:pt x="946962" y="7942910"/>
                  </a:lnTo>
                  <a:lnTo>
                    <a:pt x="929932" y="7939951"/>
                  </a:lnTo>
                  <a:lnTo>
                    <a:pt x="0" y="8869896"/>
                  </a:lnTo>
                  <a:lnTo>
                    <a:pt x="0" y="8950820"/>
                  </a:lnTo>
                  <a:lnTo>
                    <a:pt x="997699" y="7953108"/>
                  </a:lnTo>
                  <a:close/>
                </a:path>
                <a:path w="18288000" h="10287000">
                  <a:moveTo>
                    <a:pt x="1267777" y="8034058"/>
                  </a:moveTo>
                  <a:lnTo>
                    <a:pt x="1253032" y="8028292"/>
                  </a:lnTo>
                  <a:lnTo>
                    <a:pt x="1238250" y="8022742"/>
                  </a:lnTo>
                  <a:lnTo>
                    <a:pt x="1223391" y="8017408"/>
                  </a:lnTo>
                  <a:lnTo>
                    <a:pt x="1208430" y="8012290"/>
                  </a:lnTo>
                  <a:lnTo>
                    <a:pt x="0" y="9220708"/>
                  </a:lnTo>
                  <a:lnTo>
                    <a:pt x="0" y="9301836"/>
                  </a:lnTo>
                  <a:lnTo>
                    <a:pt x="1267777" y="8034058"/>
                  </a:lnTo>
                  <a:close/>
                </a:path>
                <a:path w="18288000" h="10287000">
                  <a:moveTo>
                    <a:pt x="1505204" y="8147431"/>
                  </a:moveTo>
                  <a:lnTo>
                    <a:pt x="1492300" y="8140039"/>
                  </a:lnTo>
                  <a:lnTo>
                    <a:pt x="1479308" y="8132788"/>
                  </a:lnTo>
                  <a:lnTo>
                    <a:pt x="1453095" y="8118615"/>
                  </a:lnTo>
                  <a:lnTo>
                    <a:pt x="0" y="9571723"/>
                  </a:lnTo>
                  <a:lnTo>
                    <a:pt x="0" y="9652635"/>
                  </a:lnTo>
                  <a:lnTo>
                    <a:pt x="1505204" y="8147431"/>
                  </a:lnTo>
                  <a:close/>
                </a:path>
                <a:path w="18288000" h="10287000">
                  <a:moveTo>
                    <a:pt x="1715376" y="8288287"/>
                  </a:moveTo>
                  <a:lnTo>
                    <a:pt x="1692325" y="8270710"/>
                  </a:lnTo>
                  <a:lnTo>
                    <a:pt x="1668983" y="8253552"/>
                  </a:lnTo>
                  <a:lnTo>
                    <a:pt x="0" y="9922548"/>
                  </a:lnTo>
                  <a:lnTo>
                    <a:pt x="0" y="10003663"/>
                  </a:lnTo>
                  <a:lnTo>
                    <a:pt x="1715376" y="8288287"/>
                  </a:lnTo>
                  <a:close/>
                </a:path>
                <a:path w="18288000" h="10287000">
                  <a:moveTo>
                    <a:pt x="1900148" y="8454339"/>
                  </a:moveTo>
                  <a:lnTo>
                    <a:pt x="1890191" y="8444078"/>
                  </a:lnTo>
                  <a:lnTo>
                    <a:pt x="1880120" y="8433892"/>
                  </a:lnTo>
                  <a:lnTo>
                    <a:pt x="1869935" y="8423821"/>
                  </a:lnTo>
                  <a:lnTo>
                    <a:pt x="1859673" y="8413864"/>
                  </a:lnTo>
                  <a:lnTo>
                    <a:pt x="0" y="10273563"/>
                  </a:lnTo>
                  <a:lnTo>
                    <a:pt x="0" y="10286987"/>
                  </a:lnTo>
                  <a:lnTo>
                    <a:pt x="67475" y="10286987"/>
                  </a:lnTo>
                  <a:lnTo>
                    <a:pt x="1900148" y="8454339"/>
                  </a:lnTo>
                  <a:close/>
                </a:path>
                <a:path w="18288000" h="10287000">
                  <a:moveTo>
                    <a:pt x="2060460" y="8645030"/>
                  </a:moveTo>
                  <a:lnTo>
                    <a:pt x="2043303" y="8621687"/>
                  </a:lnTo>
                  <a:lnTo>
                    <a:pt x="2025726" y="8598637"/>
                  </a:lnTo>
                  <a:lnTo>
                    <a:pt x="337375" y="10286987"/>
                  </a:lnTo>
                  <a:lnTo>
                    <a:pt x="418490" y="10286987"/>
                  </a:lnTo>
                  <a:lnTo>
                    <a:pt x="2060460" y="8645030"/>
                  </a:lnTo>
                  <a:close/>
                </a:path>
                <a:path w="18288000" h="10287000">
                  <a:moveTo>
                    <a:pt x="2195398" y="8860917"/>
                  </a:moveTo>
                  <a:lnTo>
                    <a:pt x="2188362" y="8847772"/>
                  </a:lnTo>
                  <a:lnTo>
                    <a:pt x="2173973" y="8821712"/>
                  </a:lnTo>
                  <a:lnTo>
                    <a:pt x="2166582" y="8808809"/>
                  </a:lnTo>
                  <a:lnTo>
                    <a:pt x="688403" y="10286987"/>
                  </a:lnTo>
                  <a:lnTo>
                    <a:pt x="769327" y="10286987"/>
                  </a:lnTo>
                  <a:lnTo>
                    <a:pt x="2195398" y="8860917"/>
                  </a:lnTo>
                  <a:close/>
                </a:path>
                <a:path w="18288000" h="10287000">
                  <a:moveTo>
                    <a:pt x="2301722" y="9105595"/>
                  </a:moveTo>
                  <a:lnTo>
                    <a:pt x="2296617" y="9090622"/>
                  </a:lnTo>
                  <a:lnTo>
                    <a:pt x="2291270" y="9075776"/>
                  </a:lnTo>
                  <a:lnTo>
                    <a:pt x="2285720" y="9060993"/>
                  </a:lnTo>
                  <a:lnTo>
                    <a:pt x="2279954" y="9046235"/>
                  </a:lnTo>
                  <a:lnTo>
                    <a:pt x="1039202" y="10286987"/>
                  </a:lnTo>
                  <a:lnTo>
                    <a:pt x="1120317" y="10286987"/>
                  </a:lnTo>
                  <a:lnTo>
                    <a:pt x="2301722" y="9105595"/>
                  </a:lnTo>
                  <a:close/>
                </a:path>
                <a:path w="18288000" h="10287000">
                  <a:moveTo>
                    <a:pt x="2372347" y="10006711"/>
                  </a:moveTo>
                  <a:lnTo>
                    <a:pt x="2092058" y="10286987"/>
                  </a:lnTo>
                  <a:lnTo>
                    <a:pt x="2172970" y="10286987"/>
                  </a:lnTo>
                  <a:lnTo>
                    <a:pt x="2350579" y="10109390"/>
                  </a:lnTo>
                  <a:lnTo>
                    <a:pt x="2362174" y="10058336"/>
                  </a:lnTo>
                  <a:lnTo>
                    <a:pt x="2372347" y="10006711"/>
                  </a:lnTo>
                  <a:close/>
                </a:path>
                <a:path w="18288000" h="10287000">
                  <a:moveTo>
                    <a:pt x="2374061" y="9384081"/>
                  </a:moveTo>
                  <a:lnTo>
                    <a:pt x="2371102" y="9367050"/>
                  </a:lnTo>
                  <a:lnTo>
                    <a:pt x="2367927" y="9350057"/>
                  </a:lnTo>
                  <a:lnTo>
                    <a:pt x="2364524" y="9333141"/>
                  </a:lnTo>
                  <a:lnTo>
                    <a:pt x="2360904" y="9316314"/>
                  </a:lnTo>
                  <a:lnTo>
                    <a:pt x="1390230" y="10286987"/>
                  </a:lnTo>
                  <a:lnTo>
                    <a:pt x="1471142" y="10286987"/>
                  </a:lnTo>
                  <a:lnTo>
                    <a:pt x="2374061" y="9384081"/>
                  </a:lnTo>
                  <a:close/>
                </a:path>
                <a:path w="18288000" h="10287000">
                  <a:moveTo>
                    <a:pt x="2399957" y="9652610"/>
                  </a:moveTo>
                  <a:lnTo>
                    <a:pt x="2399766" y="9644101"/>
                  </a:lnTo>
                  <a:lnTo>
                    <a:pt x="2399271" y="9628784"/>
                  </a:lnTo>
                  <a:lnTo>
                    <a:pt x="1741055" y="10286987"/>
                  </a:lnTo>
                  <a:lnTo>
                    <a:pt x="1822170" y="10286987"/>
                  </a:lnTo>
                  <a:lnTo>
                    <a:pt x="2399957" y="9709201"/>
                  </a:lnTo>
                  <a:lnTo>
                    <a:pt x="2399957" y="9652610"/>
                  </a:lnTo>
                  <a:close/>
                </a:path>
                <a:path w="18288000" h="10287000">
                  <a:moveTo>
                    <a:pt x="16154794" y="0"/>
                  </a:moveTo>
                  <a:lnTo>
                    <a:pt x="16098228" y="0"/>
                  </a:lnTo>
                  <a:lnTo>
                    <a:pt x="16093986" y="19329"/>
                  </a:lnTo>
                  <a:lnTo>
                    <a:pt x="16088716" y="45097"/>
                  </a:lnTo>
                  <a:lnTo>
                    <a:pt x="16083814" y="70967"/>
                  </a:lnTo>
                  <a:lnTo>
                    <a:pt x="16154794" y="0"/>
                  </a:lnTo>
                  <a:close/>
                </a:path>
                <a:path w="18288000" h="10287000">
                  <a:moveTo>
                    <a:pt x="16505784" y="0"/>
                  </a:moveTo>
                  <a:lnTo>
                    <a:pt x="16424669" y="0"/>
                  </a:lnTo>
                  <a:lnTo>
                    <a:pt x="16055950" y="368719"/>
                  </a:lnTo>
                  <a:lnTo>
                    <a:pt x="16055747" y="374827"/>
                  </a:lnTo>
                  <a:lnTo>
                    <a:pt x="16055747" y="402844"/>
                  </a:lnTo>
                  <a:lnTo>
                    <a:pt x="16056039" y="418223"/>
                  </a:lnTo>
                  <a:lnTo>
                    <a:pt x="16056890" y="448894"/>
                  </a:lnTo>
                  <a:lnTo>
                    <a:pt x="16505784" y="0"/>
                  </a:lnTo>
                  <a:close/>
                </a:path>
                <a:path w="18288000" h="10287000">
                  <a:moveTo>
                    <a:pt x="16856621" y="0"/>
                  </a:moveTo>
                  <a:lnTo>
                    <a:pt x="16775697" y="0"/>
                  </a:lnTo>
                  <a:lnTo>
                    <a:pt x="16082099" y="693597"/>
                  </a:lnTo>
                  <a:lnTo>
                    <a:pt x="16085058" y="710615"/>
                  </a:lnTo>
                  <a:lnTo>
                    <a:pt x="16088246" y="727608"/>
                  </a:lnTo>
                  <a:lnTo>
                    <a:pt x="16091650" y="744537"/>
                  </a:lnTo>
                  <a:lnTo>
                    <a:pt x="16095256" y="761352"/>
                  </a:lnTo>
                  <a:lnTo>
                    <a:pt x="16856621" y="0"/>
                  </a:lnTo>
                  <a:close/>
                </a:path>
                <a:path w="18288000" h="10287000">
                  <a:moveTo>
                    <a:pt x="17207637" y="0"/>
                  </a:moveTo>
                  <a:lnTo>
                    <a:pt x="17126509" y="0"/>
                  </a:lnTo>
                  <a:lnTo>
                    <a:pt x="16154438" y="972058"/>
                  </a:lnTo>
                  <a:lnTo>
                    <a:pt x="16159556" y="987031"/>
                  </a:lnTo>
                  <a:lnTo>
                    <a:pt x="16164890" y="1001903"/>
                  </a:lnTo>
                  <a:lnTo>
                    <a:pt x="16170440" y="1016685"/>
                  </a:lnTo>
                  <a:lnTo>
                    <a:pt x="16176206" y="1031430"/>
                  </a:lnTo>
                  <a:lnTo>
                    <a:pt x="17207637" y="0"/>
                  </a:lnTo>
                  <a:close/>
                </a:path>
                <a:path w="18288000" h="10287000">
                  <a:moveTo>
                    <a:pt x="17558436" y="0"/>
                  </a:moveTo>
                  <a:lnTo>
                    <a:pt x="17477524" y="0"/>
                  </a:lnTo>
                  <a:lnTo>
                    <a:pt x="16260763" y="1216761"/>
                  </a:lnTo>
                  <a:lnTo>
                    <a:pt x="16267799" y="1229893"/>
                  </a:lnTo>
                  <a:lnTo>
                    <a:pt x="16282188" y="1255953"/>
                  </a:lnTo>
                  <a:lnTo>
                    <a:pt x="16289579" y="1268857"/>
                  </a:lnTo>
                  <a:lnTo>
                    <a:pt x="17558436" y="0"/>
                  </a:lnTo>
                  <a:close/>
                </a:path>
                <a:path w="18288000" h="10287000">
                  <a:moveTo>
                    <a:pt x="17909464" y="0"/>
                  </a:moveTo>
                  <a:lnTo>
                    <a:pt x="17828349" y="0"/>
                  </a:lnTo>
                  <a:lnTo>
                    <a:pt x="16395700" y="1432648"/>
                  </a:lnTo>
                  <a:lnTo>
                    <a:pt x="16404209" y="1444358"/>
                  </a:lnTo>
                  <a:lnTo>
                    <a:pt x="16412845" y="1455991"/>
                  </a:lnTo>
                  <a:lnTo>
                    <a:pt x="16430422" y="1479029"/>
                  </a:lnTo>
                  <a:lnTo>
                    <a:pt x="17909464" y="0"/>
                  </a:lnTo>
                  <a:close/>
                </a:path>
                <a:path w="18288000" h="10287000">
                  <a:moveTo>
                    <a:pt x="18260289" y="0"/>
                  </a:moveTo>
                  <a:lnTo>
                    <a:pt x="18179352" y="0"/>
                  </a:lnTo>
                  <a:lnTo>
                    <a:pt x="16556038" y="1623326"/>
                  </a:lnTo>
                  <a:lnTo>
                    <a:pt x="16565982" y="1633601"/>
                  </a:lnTo>
                  <a:lnTo>
                    <a:pt x="16576040" y="1643773"/>
                  </a:lnTo>
                  <a:lnTo>
                    <a:pt x="16586226" y="1653832"/>
                  </a:lnTo>
                  <a:lnTo>
                    <a:pt x="16596487" y="1663776"/>
                  </a:lnTo>
                  <a:lnTo>
                    <a:pt x="18260289" y="0"/>
                  </a:lnTo>
                  <a:close/>
                </a:path>
                <a:path w="18288000" h="10287000">
                  <a:moveTo>
                    <a:pt x="18287988" y="1645856"/>
                  </a:moveTo>
                  <a:lnTo>
                    <a:pt x="17770933" y="2162924"/>
                  </a:lnTo>
                  <a:lnTo>
                    <a:pt x="17794758" y="2163622"/>
                  </a:lnTo>
                  <a:lnTo>
                    <a:pt x="17851349" y="2163622"/>
                  </a:lnTo>
                  <a:lnTo>
                    <a:pt x="18287988" y="1726971"/>
                  </a:lnTo>
                  <a:lnTo>
                    <a:pt x="18287988" y="1645856"/>
                  </a:lnTo>
                  <a:close/>
                </a:path>
                <a:path w="18288000" h="10287000">
                  <a:moveTo>
                    <a:pt x="18287988" y="1295031"/>
                  </a:moveTo>
                  <a:lnTo>
                    <a:pt x="17458462" y="2124557"/>
                  </a:lnTo>
                  <a:lnTo>
                    <a:pt x="17475289" y="2128177"/>
                  </a:lnTo>
                  <a:lnTo>
                    <a:pt x="17492206" y="2131580"/>
                  </a:lnTo>
                  <a:lnTo>
                    <a:pt x="17509198" y="2134755"/>
                  </a:lnTo>
                  <a:lnTo>
                    <a:pt x="17526229" y="2137714"/>
                  </a:lnTo>
                  <a:lnTo>
                    <a:pt x="18287988" y="1375956"/>
                  </a:lnTo>
                  <a:lnTo>
                    <a:pt x="18287988" y="1295031"/>
                  </a:lnTo>
                  <a:close/>
                </a:path>
                <a:path w="18288000" h="10287000">
                  <a:moveTo>
                    <a:pt x="18287988" y="944003"/>
                  </a:moveTo>
                  <a:lnTo>
                    <a:pt x="17188384" y="2043620"/>
                  </a:lnTo>
                  <a:lnTo>
                    <a:pt x="17203128" y="2049373"/>
                  </a:lnTo>
                  <a:lnTo>
                    <a:pt x="17217911" y="2054923"/>
                  </a:lnTo>
                  <a:lnTo>
                    <a:pt x="17232770" y="2060257"/>
                  </a:lnTo>
                  <a:lnTo>
                    <a:pt x="17247731" y="2065375"/>
                  </a:lnTo>
                  <a:lnTo>
                    <a:pt x="18287988" y="1025118"/>
                  </a:lnTo>
                  <a:lnTo>
                    <a:pt x="18287988" y="944003"/>
                  </a:lnTo>
                  <a:close/>
                </a:path>
                <a:path w="18288000" h="10287000">
                  <a:moveTo>
                    <a:pt x="18287988" y="593204"/>
                  </a:moveTo>
                  <a:lnTo>
                    <a:pt x="16950957" y="1930247"/>
                  </a:lnTo>
                  <a:lnTo>
                    <a:pt x="16963860" y="1937626"/>
                  </a:lnTo>
                  <a:lnTo>
                    <a:pt x="16976852" y="1944878"/>
                  </a:lnTo>
                  <a:lnTo>
                    <a:pt x="17003065" y="1959063"/>
                  </a:lnTo>
                  <a:lnTo>
                    <a:pt x="18287988" y="674128"/>
                  </a:lnTo>
                  <a:lnTo>
                    <a:pt x="18287988" y="593204"/>
                  </a:lnTo>
                  <a:close/>
                </a:path>
                <a:path w="18288000" h="10287000">
                  <a:moveTo>
                    <a:pt x="18287988" y="242176"/>
                  </a:moveTo>
                  <a:lnTo>
                    <a:pt x="16740785" y="1789391"/>
                  </a:lnTo>
                  <a:lnTo>
                    <a:pt x="16752265" y="1798218"/>
                  </a:lnTo>
                  <a:lnTo>
                    <a:pt x="16775468" y="1815604"/>
                  </a:lnTo>
                  <a:lnTo>
                    <a:pt x="16787165" y="1824113"/>
                  </a:lnTo>
                  <a:lnTo>
                    <a:pt x="18287988" y="323291"/>
                  </a:lnTo>
                  <a:lnTo>
                    <a:pt x="18287988" y="242176"/>
                  </a:lnTo>
                  <a:close/>
                </a:path>
              </a:pathLst>
            </a:custGeom>
            <a:solidFill>
              <a:srgbClr val="FFCF48"/>
            </a:solidFill>
          </p:spPr>
          <p:txBody>
            <a:bodyPr wrap="square" lIns="0" tIns="0" rIns="0" bIns="0" rtlCol="0"/>
            <a:lstStyle/>
            <a:p>
              <a:endParaRPr/>
            </a:p>
          </p:txBody>
        </p:sp>
        <p:pic>
          <p:nvPicPr>
            <p:cNvPr id="6" name="object 6"/>
            <p:cNvPicPr/>
            <p:nvPr/>
          </p:nvPicPr>
          <p:blipFill>
            <a:blip r:embed="rId4" cstate="print"/>
            <a:stretch>
              <a:fillRect/>
            </a:stretch>
          </p:blipFill>
          <p:spPr>
            <a:xfrm>
              <a:off x="18148856" y="1996863"/>
              <a:ext cx="139143" cy="139143"/>
            </a:xfrm>
            <a:prstGeom prst="rect">
              <a:avLst/>
            </a:prstGeom>
          </p:spPr>
        </p:pic>
        <p:pic>
          <p:nvPicPr>
            <p:cNvPr id="7" name="object 7"/>
            <p:cNvPicPr/>
            <p:nvPr/>
          </p:nvPicPr>
          <p:blipFill>
            <a:blip r:embed="rId5" cstate="print"/>
            <a:stretch>
              <a:fillRect/>
            </a:stretch>
          </p:blipFill>
          <p:spPr>
            <a:xfrm>
              <a:off x="12566000" y="5596278"/>
              <a:ext cx="5255238" cy="3836299"/>
            </a:xfrm>
            <a:prstGeom prst="rect">
              <a:avLst/>
            </a:prstGeom>
          </p:spPr>
        </p:pic>
        <p:sp>
          <p:nvSpPr>
            <p:cNvPr id="8" name="object 8"/>
            <p:cNvSpPr/>
            <p:nvPr/>
          </p:nvSpPr>
          <p:spPr>
            <a:xfrm>
              <a:off x="13592140" y="7794979"/>
              <a:ext cx="2001520" cy="118110"/>
            </a:xfrm>
            <a:custGeom>
              <a:avLst/>
              <a:gdLst/>
              <a:ahLst/>
              <a:cxnLst/>
              <a:rect l="l" t="t" r="r" b="b"/>
              <a:pathLst>
                <a:path w="2001519" h="118109">
                  <a:moveTo>
                    <a:pt x="1942410" y="118053"/>
                  </a:moveTo>
                  <a:lnTo>
                    <a:pt x="59013" y="118053"/>
                  </a:lnTo>
                  <a:lnTo>
                    <a:pt x="36042" y="113414"/>
                  </a:lnTo>
                  <a:lnTo>
                    <a:pt x="17284" y="100765"/>
                  </a:lnTo>
                  <a:lnTo>
                    <a:pt x="4637" y="82002"/>
                  </a:lnTo>
                  <a:lnTo>
                    <a:pt x="0" y="59026"/>
                  </a:lnTo>
                  <a:lnTo>
                    <a:pt x="4637" y="36050"/>
                  </a:lnTo>
                  <a:lnTo>
                    <a:pt x="17284" y="17288"/>
                  </a:lnTo>
                  <a:lnTo>
                    <a:pt x="36042" y="4638"/>
                  </a:lnTo>
                  <a:lnTo>
                    <a:pt x="59013" y="0"/>
                  </a:lnTo>
                  <a:lnTo>
                    <a:pt x="1942410" y="0"/>
                  </a:lnTo>
                  <a:lnTo>
                    <a:pt x="1965381" y="4638"/>
                  </a:lnTo>
                  <a:lnTo>
                    <a:pt x="1984138" y="17288"/>
                  </a:lnTo>
                  <a:lnTo>
                    <a:pt x="1996785" y="36050"/>
                  </a:lnTo>
                  <a:lnTo>
                    <a:pt x="2001423" y="59026"/>
                  </a:lnTo>
                  <a:lnTo>
                    <a:pt x="1996785" y="82002"/>
                  </a:lnTo>
                  <a:lnTo>
                    <a:pt x="1984138" y="100765"/>
                  </a:lnTo>
                  <a:lnTo>
                    <a:pt x="1965381" y="113414"/>
                  </a:lnTo>
                  <a:lnTo>
                    <a:pt x="1942410" y="118053"/>
                  </a:lnTo>
                  <a:close/>
                </a:path>
              </a:pathLst>
            </a:custGeom>
            <a:solidFill>
              <a:srgbClr val="A866AA"/>
            </a:solidFill>
          </p:spPr>
          <p:txBody>
            <a:bodyPr wrap="square" lIns="0" tIns="0" rIns="0" bIns="0" rtlCol="0"/>
            <a:lstStyle/>
            <a:p>
              <a:endParaRPr/>
            </a:p>
          </p:txBody>
        </p:sp>
        <p:pic>
          <p:nvPicPr>
            <p:cNvPr id="9" name="object 9"/>
            <p:cNvPicPr/>
            <p:nvPr/>
          </p:nvPicPr>
          <p:blipFill>
            <a:blip r:embed="rId6" cstate="print"/>
            <a:stretch>
              <a:fillRect/>
            </a:stretch>
          </p:blipFill>
          <p:spPr>
            <a:xfrm>
              <a:off x="16090757" y="6197635"/>
              <a:ext cx="1730432" cy="3150915"/>
            </a:xfrm>
            <a:prstGeom prst="rect">
              <a:avLst/>
            </a:prstGeom>
          </p:spPr>
        </p:pic>
        <p:sp>
          <p:nvSpPr>
            <p:cNvPr id="10" name="object 10"/>
            <p:cNvSpPr/>
            <p:nvPr/>
          </p:nvSpPr>
          <p:spPr>
            <a:xfrm>
              <a:off x="13543917" y="7413590"/>
              <a:ext cx="17145" cy="292100"/>
            </a:xfrm>
            <a:custGeom>
              <a:avLst/>
              <a:gdLst/>
              <a:ahLst/>
              <a:cxnLst/>
              <a:rect l="l" t="t" r="r" b="b"/>
              <a:pathLst>
                <a:path w="17144" h="292100">
                  <a:moveTo>
                    <a:pt x="17087" y="245"/>
                  </a:moveTo>
                  <a:lnTo>
                    <a:pt x="7398" y="292080"/>
                  </a:lnTo>
                  <a:lnTo>
                    <a:pt x="0" y="291834"/>
                  </a:lnTo>
                  <a:lnTo>
                    <a:pt x="9689" y="0"/>
                  </a:lnTo>
                  <a:lnTo>
                    <a:pt x="17087" y="245"/>
                  </a:lnTo>
                  <a:close/>
                </a:path>
              </a:pathLst>
            </a:custGeom>
            <a:solidFill>
              <a:srgbClr val="000000"/>
            </a:solidFill>
          </p:spPr>
          <p:txBody>
            <a:bodyPr wrap="square" lIns="0" tIns="0" rIns="0" bIns="0" rtlCol="0"/>
            <a:lstStyle/>
            <a:p>
              <a:endParaRPr/>
            </a:p>
          </p:txBody>
        </p:sp>
      </p:grpSp>
      <p:sp>
        <p:nvSpPr>
          <p:cNvPr id="11" name="object 11"/>
          <p:cNvSpPr txBox="1"/>
          <p:nvPr/>
        </p:nvSpPr>
        <p:spPr>
          <a:xfrm>
            <a:off x="611107" y="896449"/>
            <a:ext cx="11790045" cy="5254625"/>
          </a:xfrm>
          <a:prstGeom prst="rect">
            <a:avLst/>
          </a:prstGeom>
        </p:spPr>
        <p:txBody>
          <a:bodyPr vert="horz" wrap="square" lIns="0" tIns="261620" rIns="0" bIns="0" rtlCol="0">
            <a:spAutoFit/>
          </a:bodyPr>
          <a:lstStyle/>
          <a:p>
            <a:pPr marR="5094605" algn="ctr">
              <a:lnSpc>
                <a:spcPct val="100000"/>
              </a:lnSpc>
              <a:spcBef>
                <a:spcPts val="2060"/>
              </a:spcBef>
            </a:pPr>
            <a:r>
              <a:rPr sz="9800" b="1" i="1" spc="-160" dirty="0">
                <a:solidFill>
                  <a:srgbClr val="FFFFFF"/>
                </a:solidFill>
                <a:latin typeface="Palatino Linotype"/>
                <a:cs typeface="Palatino Linotype"/>
              </a:rPr>
              <a:t>PERSONAL</a:t>
            </a:r>
            <a:endParaRPr sz="9800">
              <a:latin typeface="Palatino Linotype"/>
              <a:cs typeface="Palatino Linotype"/>
            </a:endParaRPr>
          </a:p>
          <a:p>
            <a:pPr marL="1028700" algn="ctr">
              <a:lnSpc>
                <a:spcPct val="100000"/>
              </a:lnSpc>
              <a:spcBef>
                <a:spcPts val="1964"/>
              </a:spcBef>
            </a:pPr>
            <a:r>
              <a:rPr sz="9800" b="1" i="1" spc="-10" dirty="0">
                <a:solidFill>
                  <a:srgbClr val="FFFFFF"/>
                </a:solidFill>
                <a:latin typeface="Palatino Linotype"/>
                <a:cs typeface="Palatino Linotype"/>
              </a:rPr>
              <a:t>FINANCE</a:t>
            </a:r>
            <a:endParaRPr sz="9800">
              <a:latin typeface="Palatino Linotype"/>
              <a:cs typeface="Palatino Linotype"/>
            </a:endParaRPr>
          </a:p>
          <a:p>
            <a:pPr marL="5902325" algn="ctr">
              <a:lnSpc>
                <a:spcPct val="100000"/>
              </a:lnSpc>
              <a:spcBef>
                <a:spcPts val="1964"/>
              </a:spcBef>
            </a:pPr>
            <a:r>
              <a:rPr sz="9800" b="1" i="1" spc="-105" dirty="0">
                <a:solidFill>
                  <a:srgbClr val="FFFFFF"/>
                </a:solidFill>
                <a:latin typeface="Palatino Linotype"/>
                <a:cs typeface="Palatino Linotype"/>
              </a:rPr>
              <a:t>TRACKER</a:t>
            </a:r>
            <a:endParaRPr sz="9800">
              <a:latin typeface="Palatino Linotype"/>
              <a:cs typeface="Palatino Linotyp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8000" cy="10286999"/>
            </a:xfrm>
            <a:prstGeom prst="rect">
              <a:avLst/>
            </a:prstGeom>
          </p:spPr>
        </p:pic>
        <p:sp>
          <p:nvSpPr>
            <p:cNvPr id="4" name="object 4"/>
            <p:cNvSpPr/>
            <p:nvPr/>
          </p:nvSpPr>
          <p:spPr>
            <a:xfrm>
              <a:off x="0" y="11"/>
              <a:ext cx="18288000" cy="10287000"/>
            </a:xfrm>
            <a:custGeom>
              <a:avLst/>
              <a:gdLst/>
              <a:ahLst/>
              <a:cxnLst/>
              <a:rect l="l" t="t" r="r" b="b"/>
              <a:pathLst>
                <a:path w="18288000" h="10287000">
                  <a:moveTo>
                    <a:pt x="307314" y="7941678"/>
                  </a:moveTo>
                  <a:lnTo>
                    <a:pt x="255676" y="7951838"/>
                  </a:lnTo>
                  <a:lnTo>
                    <a:pt x="204622" y="7963433"/>
                  </a:lnTo>
                  <a:lnTo>
                    <a:pt x="0" y="8168068"/>
                  </a:lnTo>
                  <a:lnTo>
                    <a:pt x="0" y="8248993"/>
                  </a:lnTo>
                  <a:lnTo>
                    <a:pt x="307314" y="7941678"/>
                  </a:lnTo>
                  <a:close/>
                </a:path>
                <a:path w="18288000" h="10287000">
                  <a:moveTo>
                    <a:pt x="685228" y="7914741"/>
                  </a:moveTo>
                  <a:lnTo>
                    <a:pt x="669912" y="7914246"/>
                  </a:lnTo>
                  <a:lnTo>
                    <a:pt x="639191" y="7913611"/>
                  </a:lnTo>
                  <a:lnTo>
                    <a:pt x="611174" y="7913611"/>
                  </a:lnTo>
                  <a:lnTo>
                    <a:pt x="605066" y="7913802"/>
                  </a:lnTo>
                  <a:lnTo>
                    <a:pt x="0" y="8518868"/>
                  </a:lnTo>
                  <a:lnTo>
                    <a:pt x="0" y="8599983"/>
                  </a:lnTo>
                  <a:lnTo>
                    <a:pt x="685228" y="7914741"/>
                  </a:lnTo>
                  <a:close/>
                </a:path>
                <a:path w="18288000" h="10287000">
                  <a:moveTo>
                    <a:pt x="997699" y="7953108"/>
                  </a:moveTo>
                  <a:lnTo>
                    <a:pt x="980871" y="7949489"/>
                  </a:lnTo>
                  <a:lnTo>
                    <a:pt x="963955" y="7946098"/>
                  </a:lnTo>
                  <a:lnTo>
                    <a:pt x="946962" y="7942910"/>
                  </a:lnTo>
                  <a:lnTo>
                    <a:pt x="929932" y="7939951"/>
                  </a:lnTo>
                  <a:lnTo>
                    <a:pt x="0" y="8869896"/>
                  </a:lnTo>
                  <a:lnTo>
                    <a:pt x="0" y="8950820"/>
                  </a:lnTo>
                  <a:lnTo>
                    <a:pt x="997699" y="7953108"/>
                  </a:lnTo>
                  <a:close/>
                </a:path>
                <a:path w="18288000" h="10287000">
                  <a:moveTo>
                    <a:pt x="1267777" y="8034058"/>
                  </a:moveTo>
                  <a:lnTo>
                    <a:pt x="1253032" y="8028292"/>
                  </a:lnTo>
                  <a:lnTo>
                    <a:pt x="1238250" y="8022742"/>
                  </a:lnTo>
                  <a:lnTo>
                    <a:pt x="1223391" y="8017408"/>
                  </a:lnTo>
                  <a:lnTo>
                    <a:pt x="1208430" y="8012290"/>
                  </a:lnTo>
                  <a:lnTo>
                    <a:pt x="0" y="9220708"/>
                  </a:lnTo>
                  <a:lnTo>
                    <a:pt x="0" y="9301836"/>
                  </a:lnTo>
                  <a:lnTo>
                    <a:pt x="1267777" y="8034058"/>
                  </a:lnTo>
                  <a:close/>
                </a:path>
                <a:path w="18288000" h="10287000">
                  <a:moveTo>
                    <a:pt x="1505204" y="8147431"/>
                  </a:moveTo>
                  <a:lnTo>
                    <a:pt x="1492300" y="8140039"/>
                  </a:lnTo>
                  <a:lnTo>
                    <a:pt x="1479308" y="8132788"/>
                  </a:lnTo>
                  <a:lnTo>
                    <a:pt x="1453095" y="8118615"/>
                  </a:lnTo>
                  <a:lnTo>
                    <a:pt x="0" y="9571723"/>
                  </a:lnTo>
                  <a:lnTo>
                    <a:pt x="0" y="9652635"/>
                  </a:lnTo>
                  <a:lnTo>
                    <a:pt x="1505204" y="8147431"/>
                  </a:lnTo>
                  <a:close/>
                </a:path>
                <a:path w="18288000" h="10287000">
                  <a:moveTo>
                    <a:pt x="1715376" y="8288287"/>
                  </a:moveTo>
                  <a:lnTo>
                    <a:pt x="1692325" y="8270710"/>
                  </a:lnTo>
                  <a:lnTo>
                    <a:pt x="1668983" y="8253552"/>
                  </a:lnTo>
                  <a:lnTo>
                    <a:pt x="0" y="9922548"/>
                  </a:lnTo>
                  <a:lnTo>
                    <a:pt x="0" y="10003663"/>
                  </a:lnTo>
                  <a:lnTo>
                    <a:pt x="1715376" y="8288287"/>
                  </a:lnTo>
                  <a:close/>
                </a:path>
                <a:path w="18288000" h="10287000">
                  <a:moveTo>
                    <a:pt x="1900148" y="8454339"/>
                  </a:moveTo>
                  <a:lnTo>
                    <a:pt x="1890191" y="8444078"/>
                  </a:lnTo>
                  <a:lnTo>
                    <a:pt x="1880120" y="8433892"/>
                  </a:lnTo>
                  <a:lnTo>
                    <a:pt x="1869935" y="8423821"/>
                  </a:lnTo>
                  <a:lnTo>
                    <a:pt x="1859673" y="8413864"/>
                  </a:lnTo>
                  <a:lnTo>
                    <a:pt x="0" y="10273563"/>
                  </a:lnTo>
                  <a:lnTo>
                    <a:pt x="0" y="10286987"/>
                  </a:lnTo>
                  <a:lnTo>
                    <a:pt x="67475" y="10286987"/>
                  </a:lnTo>
                  <a:lnTo>
                    <a:pt x="1900148" y="8454339"/>
                  </a:lnTo>
                  <a:close/>
                </a:path>
                <a:path w="18288000" h="10287000">
                  <a:moveTo>
                    <a:pt x="2060460" y="8645030"/>
                  </a:moveTo>
                  <a:lnTo>
                    <a:pt x="2043303" y="8621687"/>
                  </a:lnTo>
                  <a:lnTo>
                    <a:pt x="2025726" y="8598637"/>
                  </a:lnTo>
                  <a:lnTo>
                    <a:pt x="337375" y="10286987"/>
                  </a:lnTo>
                  <a:lnTo>
                    <a:pt x="418490" y="10286987"/>
                  </a:lnTo>
                  <a:lnTo>
                    <a:pt x="2060460" y="8645030"/>
                  </a:lnTo>
                  <a:close/>
                </a:path>
                <a:path w="18288000" h="10287000">
                  <a:moveTo>
                    <a:pt x="2195398" y="8860917"/>
                  </a:moveTo>
                  <a:lnTo>
                    <a:pt x="2188362" y="8847772"/>
                  </a:lnTo>
                  <a:lnTo>
                    <a:pt x="2173973" y="8821712"/>
                  </a:lnTo>
                  <a:lnTo>
                    <a:pt x="2166582" y="8808809"/>
                  </a:lnTo>
                  <a:lnTo>
                    <a:pt x="688403" y="10286987"/>
                  </a:lnTo>
                  <a:lnTo>
                    <a:pt x="769327" y="10286987"/>
                  </a:lnTo>
                  <a:lnTo>
                    <a:pt x="2195398" y="8860917"/>
                  </a:lnTo>
                  <a:close/>
                </a:path>
                <a:path w="18288000" h="10287000">
                  <a:moveTo>
                    <a:pt x="2301722" y="9105595"/>
                  </a:moveTo>
                  <a:lnTo>
                    <a:pt x="2296617" y="9090622"/>
                  </a:lnTo>
                  <a:lnTo>
                    <a:pt x="2291270" y="9075776"/>
                  </a:lnTo>
                  <a:lnTo>
                    <a:pt x="2285720" y="9060993"/>
                  </a:lnTo>
                  <a:lnTo>
                    <a:pt x="2279954" y="9046235"/>
                  </a:lnTo>
                  <a:lnTo>
                    <a:pt x="1039202" y="10286987"/>
                  </a:lnTo>
                  <a:lnTo>
                    <a:pt x="1120317" y="10286987"/>
                  </a:lnTo>
                  <a:lnTo>
                    <a:pt x="2301722" y="9105595"/>
                  </a:lnTo>
                  <a:close/>
                </a:path>
                <a:path w="18288000" h="10287000">
                  <a:moveTo>
                    <a:pt x="2372347" y="10006711"/>
                  </a:moveTo>
                  <a:lnTo>
                    <a:pt x="2092058" y="10286987"/>
                  </a:lnTo>
                  <a:lnTo>
                    <a:pt x="2172970" y="10286987"/>
                  </a:lnTo>
                  <a:lnTo>
                    <a:pt x="2350579" y="10109390"/>
                  </a:lnTo>
                  <a:lnTo>
                    <a:pt x="2362174" y="10058336"/>
                  </a:lnTo>
                  <a:lnTo>
                    <a:pt x="2372347" y="10006711"/>
                  </a:lnTo>
                  <a:close/>
                </a:path>
                <a:path w="18288000" h="10287000">
                  <a:moveTo>
                    <a:pt x="2374061" y="9384081"/>
                  </a:moveTo>
                  <a:lnTo>
                    <a:pt x="2371102" y="9367050"/>
                  </a:lnTo>
                  <a:lnTo>
                    <a:pt x="2367927" y="9350057"/>
                  </a:lnTo>
                  <a:lnTo>
                    <a:pt x="2364524" y="9333141"/>
                  </a:lnTo>
                  <a:lnTo>
                    <a:pt x="2360904" y="9316314"/>
                  </a:lnTo>
                  <a:lnTo>
                    <a:pt x="1390230" y="10286987"/>
                  </a:lnTo>
                  <a:lnTo>
                    <a:pt x="1471142" y="10286987"/>
                  </a:lnTo>
                  <a:lnTo>
                    <a:pt x="2374061" y="9384081"/>
                  </a:lnTo>
                  <a:close/>
                </a:path>
                <a:path w="18288000" h="10287000">
                  <a:moveTo>
                    <a:pt x="2399957" y="9652610"/>
                  </a:moveTo>
                  <a:lnTo>
                    <a:pt x="2399766" y="9644101"/>
                  </a:lnTo>
                  <a:lnTo>
                    <a:pt x="2399271" y="9628784"/>
                  </a:lnTo>
                  <a:lnTo>
                    <a:pt x="1741055" y="10286987"/>
                  </a:lnTo>
                  <a:lnTo>
                    <a:pt x="1822170" y="10286987"/>
                  </a:lnTo>
                  <a:lnTo>
                    <a:pt x="2399957" y="9709201"/>
                  </a:lnTo>
                  <a:lnTo>
                    <a:pt x="2399957" y="9652610"/>
                  </a:lnTo>
                  <a:close/>
                </a:path>
                <a:path w="18288000" h="10287000">
                  <a:moveTo>
                    <a:pt x="16154794" y="0"/>
                  </a:moveTo>
                  <a:lnTo>
                    <a:pt x="16098228" y="0"/>
                  </a:lnTo>
                  <a:lnTo>
                    <a:pt x="16093986" y="19329"/>
                  </a:lnTo>
                  <a:lnTo>
                    <a:pt x="16088716" y="45097"/>
                  </a:lnTo>
                  <a:lnTo>
                    <a:pt x="16083814" y="70967"/>
                  </a:lnTo>
                  <a:lnTo>
                    <a:pt x="16154794" y="0"/>
                  </a:lnTo>
                  <a:close/>
                </a:path>
                <a:path w="18288000" h="10287000">
                  <a:moveTo>
                    <a:pt x="16505784" y="0"/>
                  </a:moveTo>
                  <a:lnTo>
                    <a:pt x="16424669" y="0"/>
                  </a:lnTo>
                  <a:lnTo>
                    <a:pt x="16055950" y="368719"/>
                  </a:lnTo>
                  <a:lnTo>
                    <a:pt x="16055747" y="374827"/>
                  </a:lnTo>
                  <a:lnTo>
                    <a:pt x="16055747" y="402844"/>
                  </a:lnTo>
                  <a:lnTo>
                    <a:pt x="16056039" y="418223"/>
                  </a:lnTo>
                  <a:lnTo>
                    <a:pt x="16056890" y="448894"/>
                  </a:lnTo>
                  <a:lnTo>
                    <a:pt x="16505784" y="0"/>
                  </a:lnTo>
                  <a:close/>
                </a:path>
                <a:path w="18288000" h="10287000">
                  <a:moveTo>
                    <a:pt x="16856621" y="0"/>
                  </a:moveTo>
                  <a:lnTo>
                    <a:pt x="16775697" y="0"/>
                  </a:lnTo>
                  <a:lnTo>
                    <a:pt x="16082099" y="693597"/>
                  </a:lnTo>
                  <a:lnTo>
                    <a:pt x="16085058" y="710615"/>
                  </a:lnTo>
                  <a:lnTo>
                    <a:pt x="16088246" y="727608"/>
                  </a:lnTo>
                  <a:lnTo>
                    <a:pt x="16091650" y="744537"/>
                  </a:lnTo>
                  <a:lnTo>
                    <a:pt x="16095256" y="761352"/>
                  </a:lnTo>
                  <a:lnTo>
                    <a:pt x="16856621" y="0"/>
                  </a:lnTo>
                  <a:close/>
                </a:path>
                <a:path w="18288000" h="10287000">
                  <a:moveTo>
                    <a:pt x="17207637" y="0"/>
                  </a:moveTo>
                  <a:lnTo>
                    <a:pt x="17126509" y="0"/>
                  </a:lnTo>
                  <a:lnTo>
                    <a:pt x="16154438" y="972058"/>
                  </a:lnTo>
                  <a:lnTo>
                    <a:pt x="16159556" y="987031"/>
                  </a:lnTo>
                  <a:lnTo>
                    <a:pt x="16164890" y="1001903"/>
                  </a:lnTo>
                  <a:lnTo>
                    <a:pt x="16170440" y="1016685"/>
                  </a:lnTo>
                  <a:lnTo>
                    <a:pt x="16176206" y="1031430"/>
                  </a:lnTo>
                  <a:lnTo>
                    <a:pt x="17207637" y="0"/>
                  </a:lnTo>
                  <a:close/>
                </a:path>
                <a:path w="18288000" h="10287000">
                  <a:moveTo>
                    <a:pt x="17558436" y="0"/>
                  </a:moveTo>
                  <a:lnTo>
                    <a:pt x="17477524" y="0"/>
                  </a:lnTo>
                  <a:lnTo>
                    <a:pt x="16260763" y="1216761"/>
                  </a:lnTo>
                  <a:lnTo>
                    <a:pt x="16267799" y="1229893"/>
                  </a:lnTo>
                  <a:lnTo>
                    <a:pt x="16282188" y="1255953"/>
                  </a:lnTo>
                  <a:lnTo>
                    <a:pt x="16289579" y="1268857"/>
                  </a:lnTo>
                  <a:lnTo>
                    <a:pt x="17558436" y="0"/>
                  </a:lnTo>
                  <a:close/>
                </a:path>
                <a:path w="18288000" h="10287000">
                  <a:moveTo>
                    <a:pt x="17909464" y="0"/>
                  </a:moveTo>
                  <a:lnTo>
                    <a:pt x="17828349" y="0"/>
                  </a:lnTo>
                  <a:lnTo>
                    <a:pt x="16395700" y="1432648"/>
                  </a:lnTo>
                  <a:lnTo>
                    <a:pt x="16404209" y="1444358"/>
                  </a:lnTo>
                  <a:lnTo>
                    <a:pt x="16412845" y="1455991"/>
                  </a:lnTo>
                  <a:lnTo>
                    <a:pt x="16430422" y="1479029"/>
                  </a:lnTo>
                  <a:lnTo>
                    <a:pt x="17909464" y="0"/>
                  </a:lnTo>
                  <a:close/>
                </a:path>
                <a:path w="18288000" h="10287000">
                  <a:moveTo>
                    <a:pt x="18260289" y="0"/>
                  </a:moveTo>
                  <a:lnTo>
                    <a:pt x="18179352" y="0"/>
                  </a:lnTo>
                  <a:lnTo>
                    <a:pt x="16556038" y="1623326"/>
                  </a:lnTo>
                  <a:lnTo>
                    <a:pt x="16565982" y="1633601"/>
                  </a:lnTo>
                  <a:lnTo>
                    <a:pt x="16576040" y="1643773"/>
                  </a:lnTo>
                  <a:lnTo>
                    <a:pt x="16586226" y="1653832"/>
                  </a:lnTo>
                  <a:lnTo>
                    <a:pt x="16596487" y="1663776"/>
                  </a:lnTo>
                  <a:lnTo>
                    <a:pt x="18260289" y="0"/>
                  </a:lnTo>
                  <a:close/>
                </a:path>
                <a:path w="18288000" h="10287000">
                  <a:moveTo>
                    <a:pt x="18287988" y="1645856"/>
                  </a:moveTo>
                  <a:lnTo>
                    <a:pt x="17770933" y="2162924"/>
                  </a:lnTo>
                  <a:lnTo>
                    <a:pt x="17794758" y="2163622"/>
                  </a:lnTo>
                  <a:lnTo>
                    <a:pt x="17851349" y="2163622"/>
                  </a:lnTo>
                  <a:lnTo>
                    <a:pt x="18287988" y="1726971"/>
                  </a:lnTo>
                  <a:lnTo>
                    <a:pt x="18287988" y="1645856"/>
                  </a:lnTo>
                  <a:close/>
                </a:path>
                <a:path w="18288000" h="10287000">
                  <a:moveTo>
                    <a:pt x="18287988" y="1295031"/>
                  </a:moveTo>
                  <a:lnTo>
                    <a:pt x="17458462" y="2124557"/>
                  </a:lnTo>
                  <a:lnTo>
                    <a:pt x="17475289" y="2128177"/>
                  </a:lnTo>
                  <a:lnTo>
                    <a:pt x="17492206" y="2131580"/>
                  </a:lnTo>
                  <a:lnTo>
                    <a:pt x="17509198" y="2134755"/>
                  </a:lnTo>
                  <a:lnTo>
                    <a:pt x="17526229" y="2137714"/>
                  </a:lnTo>
                  <a:lnTo>
                    <a:pt x="18287988" y="1375956"/>
                  </a:lnTo>
                  <a:lnTo>
                    <a:pt x="18287988" y="1295031"/>
                  </a:lnTo>
                  <a:close/>
                </a:path>
                <a:path w="18288000" h="10287000">
                  <a:moveTo>
                    <a:pt x="18287988" y="944003"/>
                  </a:moveTo>
                  <a:lnTo>
                    <a:pt x="17188384" y="2043620"/>
                  </a:lnTo>
                  <a:lnTo>
                    <a:pt x="17203128" y="2049373"/>
                  </a:lnTo>
                  <a:lnTo>
                    <a:pt x="17217911" y="2054923"/>
                  </a:lnTo>
                  <a:lnTo>
                    <a:pt x="17232770" y="2060257"/>
                  </a:lnTo>
                  <a:lnTo>
                    <a:pt x="17247731" y="2065375"/>
                  </a:lnTo>
                  <a:lnTo>
                    <a:pt x="18287988" y="1025118"/>
                  </a:lnTo>
                  <a:lnTo>
                    <a:pt x="18287988" y="944003"/>
                  </a:lnTo>
                  <a:close/>
                </a:path>
                <a:path w="18288000" h="10287000">
                  <a:moveTo>
                    <a:pt x="18287988" y="593204"/>
                  </a:moveTo>
                  <a:lnTo>
                    <a:pt x="16950957" y="1930247"/>
                  </a:lnTo>
                  <a:lnTo>
                    <a:pt x="16963860" y="1937626"/>
                  </a:lnTo>
                  <a:lnTo>
                    <a:pt x="16976852" y="1944878"/>
                  </a:lnTo>
                  <a:lnTo>
                    <a:pt x="17003065" y="1959063"/>
                  </a:lnTo>
                  <a:lnTo>
                    <a:pt x="18287988" y="674128"/>
                  </a:lnTo>
                  <a:lnTo>
                    <a:pt x="18287988" y="593204"/>
                  </a:lnTo>
                  <a:close/>
                </a:path>
                <a:path w="18288000" h="10287000">
                  <a:moveTo>
                    <a:pt x="18287988" y="242176"/>
                  </a:moveTo>
                  <a:lnTo>
                    <a:pt x="16740785" y="1789391"/>
                  </a:lnTo>
                  <a:lnTo>
                    <a:pt x="16752265" y="1798218"/>
                  </a:lnTo>
                  <a:lnTo>
                    <a:pt x="16775468" y="1815604"/>
                  </a:lnTo>
                  <a:lnTo>
                    <a:pt x="16787165" y="1824113"/>
                  </a:lnTo>
                  <a:lnTo>
                    <a:pt x="18287988" y="323291"/>
                  </a:lnTo>
                  <a:lnTo>
                    <a:pt x="18287988" y="242176"/>
                  </a:lnTo>
                  <a:close/>
                </a:path>
              </a:pathLst>
            </a:custGeom>
            <a:solidFill>
              <a:srgbClr val="FFCF48"/>
            </a:solidFill>
          </p:spPr>
          <p:txBody>
            <a:bodyPr wrap="square" lIns="0" tIns="0" rIns="0" bIns="0" rtlCol="0"/>
            <a:lstStyle/>
            <a:p>
              <a:endParaRPr/>
            </a:p>
          </p:txBody>
        </p:sp>
        <p:pic>
          <p:nvPicPr>
            <p:cNvPr id="5" name="object 5"/>
            <p:cNvPicPr/>
            <p:nvPr/>
          </p:nvPicPr>
          <p:blipFill>
            <a:blip r:embed="rId3" cstate="print"/>
            <a:stretch>
              <a:fillRect/>
            </a:stretch>
          </p:blipFill>
          <p:spPr>
            <a:xfrm>
              <a:off x="18148856" y="1996862"/>
              <a:ext cx="139143" cy="139143"/>
            </a:xfrm>
            <a:prstGeom prst="rect">
              <a:avLst/>
            </a:prstGeom>
          </p:spPr>
        </p:pic>
        <p:pic>
          <p:nvPicPr>
            <p:cNvPr id="6" name="object 6"/>
            <p:cNvPicPr/>
            <p:nvPr/>
          </p:nvPicPr>
          <p:blipFill>
            <a:blip r:embed="rId4" cstate="print"/>
            <a:stretch>
              <a:fillRect/>
            </a:stretch>
          </p:blipFill>
          <p:spPr>
            <a:xfrm>
              <a:off x="220435" y="971550"/>
              <a:ext cx="123825" cy="123824"/>
            </a:xfrm>
            <a:prstGeom prst="rect">
              <a:avLst/>
            </a:prstGeom>
          </p:spPr>
        </p:pic>
      </p:grpSp>
      <p:sp>
        <p:nvSpPr>
          <p:cNvPr id="7" name="object 7"/>
          <p:cNvSpPr txBox="1">
            <a:spLocks noGrp="1"/>
          </p:cNvSpPr>
          <p:nvPr>
            <p:ph type="title"/>
          </p:nvPr>
        </p:nvSpPr>
        <p:spPr>
          <a:xfrm>
            <a:off x="456746" y="613997"/>
            <a:ext cx="16327119" cy="2296795"/>
          </a:xfrm>
          <a:prstGeom prst="rect">
            <a:avLst/>
          </a:prstGeom>
        </p:spPr>
        <p:txBody>
          <a:bodyPr vert="horz" wrap="square" lIns="0" tIns="157480" rIns="0" bIns="0" rtlCol="0">
            <a:spAutoFit/>
          </a:bodyPr>
          <a:lstStyle/>
          <a:p>
            <a:pPr marL="67945">
              <a:lnSpc>
                <a:spcPct val="100000"/>
              </a:lnSpc>
              <a:spcBef>
                <a:spcPts val="1240"/>
              </a:spcBef>
            </a:pPr>
            <a:r>
              <a:rPr sz="3000" spc="350" dirty="0"/>
              <a:t>Security</a:t>
            </a:r>
            <a:r>
              <a:rPr sz="3000" spc="190" dirty="0"/>
              <a:t> </a:t>
            </a:r>
            <a:r>
              <a:rPr sz="3000" spc="395" dirty="0"/>
              <a:t>Enhancements:</a:t>
            </a:r>
            <a:endParaRPr sz="3000"/>
          </a:p>
          <a:p>
            <a:pPr marL="12700" marR="5080">
              <a:lnSpc>
                <a:spcPct val="116700"/>
              </a:lnSpc>
              <a:spcBef>
                <a:spcPts val="540"/>
              </a:spcBef>
            </a:pPr>
            <a:r>
              <a:rPr sz="3000" b="0" spc="254" dirty="0">
                <a:latin typeface="Calibri"/>
                <a:cs typeface="Calibri"/>
              </a:rPr>
              <a:t>We’re</a:t>
            </a:r>
            <a:r>
              <a:rPr sz="3000" b="0" spc="114" dirty="0">
                <a:latin typeface="Calibri"/>
                <a:cs typeface="Calibri"/>
              </a:rPr>
              <a:t> </a:t>
            </a:r>
            <a:r>
              <a:rPr sz="3000" b="0" spc="310" dirty="0">
                <a:latin typeface="Calibri"/>
                <a:cs typeface="Calibri"/>
              </a:rPr>
              <a:t>continuously</a:t>
            </a:r>
            <a:r>
              <a:rPr sz="3000" b="0" spc="120" dirty="0">
                <a:latin typeface="Calibri"/>
                <a:cs typeface="Calibri"/>
              </a:rPr>
              <a:t> </a:t>
            </a:r>
            <a:r>
              <a:rPr sz="3000" b="0" spc="360" dirty="0">
                <a:latin typeface="Calibri"/>
                <a:cs typeface="Calibri"/>
              </a:rPr>
              <a:t>working</a:t>
            </a:r>
            <a:r>
              <a:rPr sz="3000" b="0" spc="120" dirty="0">
                <a:latin typeface="Calibri"/>
                <a:cs typeface="Calibri"/>
              </a:rPr>
              <a:t> </a:t>
            </a:r>
            <a:r>
              <a:rPr sz="3000" b="0" spc="245" dirty="0">
                <a:latin typeface="Calibri"/>
                <a:cs typeface="Calibri"/>
              </a:rPr>
              <a:t>to</a:t>
            </a:r>
            <a:r>
              <a:rPr sz="3000" b="0" spc="120" dirty="0">
                <a:latin typeface="Calibri"/>
                <a:cs typeface="Calibri"/>
              </a:rPr>
              <a:t> </a:t>
            </a:r>
            <a:r>
              <a:rPr sz="3000" b="0" spc="385" dirty="0">
                <a:latin typeface="Calibri"/>
                <a:cs typeface="Calibri"/>
              </a:rPr>
              <a:t>enhance</a:t>
            </a:r>
            <a:r>
              <a:rPr sz="3000" b="0" spc="114" dirty="0">
                <a:latin typeface="Calibri"/>
                <a:cs typeface="Calibri"/>
              </a:rPr>
              <a:t> </a:t>
            </a:r>
            <a:r>
              <a:rPr sz="3000" b="0" spc="320" dirty="0">
                <a:latin typeface="Calibri"/>
                <a:cs typeface="Calibri"/>
              </a:rPr>
              <a:t>the</a:t>
            </a:r>
            <a:r>
              <a:rPr sz="3000" b="0" spc="120" dirty="0">
                <a:latin typeface="Calibri"/>
                <a:cs typeface="Calibri"/>
              </a:rPr>
              <a:t> </a:t>
            </a:r>
            <a:r>
              <a:rPr sz="3000" b="0" spc="270" dirty="0">
                <a:latin typeface="Calibri"/>
                <a:cs typeface="Calibri"/>
              </a:rPr>
              <a:t>security</a:t>
            </a:r>
            <a:r>
              <a:rPr sz="3000" b="0" spc="120" dirty="0">
                <a:latin typeface="Calibri"/>
                <a:cs typeface="Calibri"/>
              </a:rPr>
              <a:t> </a:t>
            </a:r>
            <a:r>
              <a:rPr sz="3000" b="0" spc="190" dirty="0">
                <a:latin typeface="Calibri"/>
                <a:cs typeface="Calibri"/>
              </a:rPr>
              <a:t>of</a:t>
            </a:r>
            <a:r>
              <a:rPr sz="3000" b="0" spc="120" dirty="0">
                <a:latin typeface="Calibri"/>
                <a:cs typeface="Calibri"/>
              </a:rPr>
              <a:t> </a:t>
            </a:r>
            <a:r>
              <a:rPr sz="3000" b="0" spc="280" dirty="0">
                <a:latin typeface="Calibri"/>
                <a:cs typeface="Calibri"/>
              </a:rPr>
              <a:t>your</a:t>
            </a:r>
            <a:r>
              <a:rPr sz="3000" b="0" spc="114" dirty="0">
                <a:latin typeface="Calibri"/>
                <a:cs typeface="Calibri"/>
              </a:rPr>
              <a:t> </a:t>
            </a:r>
            <a:r>
              <a:rPr sz="3000" b="0" spc="265" dirty="0">
                <a:latin typeface="Calibri"/>
                <a:cs typeface="Calibri"/>
              </a:rPr>
              <a:t>financial</a:t>
            </a:r>
            <a:r>
              <a:rPr sz="3000" b="0" spc="120" dirty="0">
                <a:latin typeface="Calibri"/>
                <a:cs typeface="Calibri"/>
              </a:rPr>
              <a:t> </a:t>
            </a:r>
            <a:r>
              <a:rPr sz="3000" b="0" spc="235" dirty="0">
                <a:latin typeface="Calibri"/>
                <a:cs typeface="Calibri"/>
              </a:rPr>
              <a:t>data.</a:t>
            </a:r>
            <a:r>
              <a:rPr sz="3000" b="0" spc="120" dirty="0">
                <a:latin typeface="Calibri"/>
                <a:cs typeface="Calibri"/>
              </a:rPr>
              <a:t> </a:t>
            </a:r>
            <a:r>
              <a:rPr sz="3000" b="0" spc="434" dirty="0">
                <a:latin typeface="Calibri"/>
                <a:cs typeface="Calibri"/>
              </a:rPr>
              <a:t>Upcoming </a:t>
            </a:r>
            <a:r>
              <a:rPr sz="3000" b="0" spc="355" dirty="0">
                <a:latin typeface="Calibri"/>
                <a:cs typeface="Calibri"/>
              </a:rPr>
              <a:t>updates</a:t>
            </a:r>
            <a:r>
              <a:rPr sz="3000" b="0" spc="130" dirty="0">
                <a:latin typeface="Calibri"/>
                <a:cs typeface="Calibri"/>
              </a:rPr>
              <a:t> </a:t>
            </a:r>
            <a:r>
              <a:rPr sz="3000" b="0" spc="204" dirty="0">
                <a:latin typeface="Calibri"/>
                <a:cs typeface="Calibri"/>
              </a:rPr>
              <a:t>will</a:t>
            </a:r>
            <a:r>
              <a:rPr sz="3000" b="0" spc="135" dirty="0">
                <a:latin typeface="Calibri"/>
                <a:cs typeface="Calibri"/>
              </a:rPr>
              <a:t> </a:t>
            </a:r>
            <a:r>
              <a:rPr sz="3000" b="0" spc="325" dirty="0">
                <a:latin typeface="Calibri"/>
                <a:cs typeface="Calibri"/>
              </a:rPr>
              <a:t>include</a:t>
            </a:r>
            <a:r>
              <a:rPr sz="3000" b="0" spc="130" dirty="0">
                <a:latin typeface="Calibri"/>
                <a:cs typeface="Calibri"/>
              </a:rPr>
              <a:t> </a:t>
            </a:r>
            <a:r>
              <a:rPr sz="3000" b="0" spc="310" dirty="0">
                <a:latin typeface="Calibri"/>
                <a:cs typeface="Calibri"/>
              </a:rPr>
              <a:t>multi-</a:t>
            </a:r>
            <a:r>
              <a:rPr sz="3000" b="0" spc="245" dirty="0">
                <a:latin typeface="Calibri"/>
                <a:cs typeface="Calibri"/>
              </a:rPr>
              <a:t>factor</a:t>
            </a:r>
            <a:r>
              <a:rPr sz="3000" b="0" spc="135" dirty="0">
                <a:latin typeface="Calibri"/>
                <a:cs typeface="Calibri"/>
              </a:rPr>
              <a:t> </a:t>
            </a:r>
            <a:r>
              <a:rPr sz="3000" b="0" spc="275" dirty="0">
                <a:latin typeface="Calibri"/>
                <a:cs typeface="Calibri"/>
              </a:rPr>
              <a:t>authentication,</a:t>
            </a:r>
            <a:r>
              <a:rPr sz="3000" b="0" spc="130" dirty="0">
                <a:latin typeface="Calibri"/>
                <a:cs typeface="Calibri"/>
              </a:rPr>
              <a:t> </a:t>
            </a:r>
            <a:r>
              <a:rPr sz="3000" b="0" spc="310" dirty="0">
                <a:latin typeface="Calibri"/>
                <a:cs typeface="Calibri"/>
              </a:rPr>
              <a:t>biometric</a:t>
            </a:r>
            <a:r>
              <a:rPr sz="3000" b="0" spc="135" dirty="0">
                <a:latin typeface="Calibri"/>
                <a:cs typeface="Calibri"/>
              </a:rPr>
              <a:t> </a:t>
            </a:r>
            <a:r>
              <a:rPr sz="3000" b="0" spc="315" dirty="0">
                <a:latin typeface="Calibri"/>
                <a:cs typeface="Calibri"/>
              </a:rPr>
              <a:t>login</a:t>
            </a:r>
            <a:r>
              <a:rPr sz="3000" b="0" spc="130" dirty="0">
                <a:latin typeface="Calibri"/>
                <a:cs typeface="Calibri"/>
              </a:rPr>
              <a:t> </a:t>
            </a:r>
            <a:r>
              <a:rPr sz="3000" b="0" spc="240" dirty="0">
                <a:latin typeface="Calibri"/>
                <a:cs typeface="Calibri"/>
              </a:rPr>
              <a:t>options,</a:t>
            </a:r>
            <a:r>
              <a:rPr sz="3000" b="0" spc="135" dirty="0">
                <a:latin typeface="Calibri"/>
                <a:cs typeface="Calibri"/>
              </a:rPr>
              <a:t> </a:t>
            </a:r>
            <a:r>
              <a:rPr sz="3000" b="0" spc="405" dirty="0">
                <a:latin typeface="Calibri"/>
                <a:cs typeface="Calibri"/>
              </a:rPr>
              <a:t>and</a:t>
            </a:r>
            <a:r>
              <a:rPr sz="3000" b="0" spc="130" dirty="0">
                <a:latin typeface="Calibri"/>
                <a:cs typeface="Calibri"/>
              </a:rPr>
              <a:t> </a:t>
            </a:r>
            <a:r>
              <a:rPr sz="3000" b="0" spc="355" dirty="0">
                <a:latin typeface="Calibri"/>
                <a:cs typeface="Calibri"/>
              </a:rPr>
              <a:t>more </a:t>
            </a:r>
            <a:r>
              <a:rPr sz="3000" b="0" spc="300" dirty="0">
                <a:latin typeface="Calibri"/>
                <a:cs typeface="Calibri"/>
              </a:rPr>
              <a:t>robust</a:t>
            </a:r>
            <a:r>
              <a:rPr sz="3000" b="0" spc="114" dirty="0">
                <a:latin typeface="Calibri"/>
                <a:cs typeface="Calibri"/>
              </a:rPr>
              <a:t> </a:t>
            </a:r>
            <a:r>
              <a:rPr sz="3000" b="0" spc="330" dirty="0">
                <a:latin typeface="Calibri"/>
                <a:cs typeface="Calibri"/>
              </a:rPr>
              <a:t>data</a:t>
            </a:r>
            <a:r>
              <a:rPr sz="3000" b="0" spc="125" dirty="0">
                <a:latin typeface="Calibri"/>
                <a:cs typeface="Calibri"/>
              </a:rPr>
              <a:t> </a:t>
            </a:r>
            <a:r>
              <a:rPr sz="3000" b="0" spc="305" dirty="0">
                <a:latin typeface="Calibri"/>
                <a:cs typeface="Calibri"/>
              </a:rPr>
              <a:t>encryption</a:t>
            </a:r>
            <a:r>
              <a:rPr sz="3000" b="0" spc="125" dirty="0">
                <a:latin typeface="Calibri"/>
                <a:cs typeface="Calibri"/>
              </a:rPr>
              <a:t> </a:t>
            </a:r>
            <a:r>
              <a:rPr sz="3000" b="0" spc="245" dirty="0">
                <a:latin typeface="Calibri"/>
                <a:cs typeface="Calibri"/>
              </a:rPr>
              <a:t>to</a:t>
            </a:r>
            <a:r>
              <a:rPr sz="3000" b="0" spc="125" dirty="0">
                <a:latin typeface="Calibri"/>
                <a:cs typeface="Calibri"/>
              </a:rPr>
              <a:t> </a:t>
            </a:r>
            <a:r>
              <a:rPr sz="3000" b="0" spc="320" dirty="0">
                <a:latin typeface="Calibri"/>
                <a:cs typeface="Calibri"/>
              </a:rPr>
              <a:t>ensure</a:t>
            </a:r>
            <a:r>
              <a:rPr sz="3000" b="0" spc="125" dirty="0">
                <a:latin typeface="Calibri"/>
                <a:cs typeface="Calibri"/>
              </a:rPr>
              <a:t> </a:t>
            </a:r>
            <a:r>
              <a:rPr sz="3000" b="0" spc="280" dirty="0">
                <a:latin typeface="Calibri"/>
                <a:cs typeface="Calibri"/>
              </a:rPr>
              <a:t>your</a:t>
            </a:r>
            <a:r>
              <a:rPr sz="3000" b="0" spc="125" dirty="0">
                <a:latin typeface="Calibri"/>
                <a:cs typeface="Calibri"/>
              </a:rPr>
              <a:t> </a:t>
            </a:r>
            <a:r>
              <a:rPr sz="3000" b="0" spc="290" dirty="0">
                <a:latin typeface="Calibri"/>
                <a:cs typeface="Calibri"/>
              </a:rPr>
              <a:t>information</a:t>
            </a:r>
            <a:r>
              <a:rPr sz="3000" b="0" spc="125" dirty="0">
                <a:latin typeface="Calibri"/>
                <a:cs typeface="Calibri"/>
              </a:rPr>
              <a:t> </a:t>
            </a:r>
            <a:r>
              <a:rPr sz="3000" b="0" spc="195" dirty="0">
                <a:latin typeface="Calibri"/>
                <a:cs typeface="Calibri"/>
              </a:rPr>
              <a:t>is</a:t>
            </a:r>
            <a:r>
              <a:rPr sz="3000" b="0" spc="125" dirty="0">
                <a:latin typeface="Calibri"/>
                <a:cs typeface="Calibri"/>
              </a:rPr>
              <a:t> </a:t>
            </a:r>
            <a:r>
              <a:rPr sz="3000" b="0" spc="295" dirty="0">
                <a:latin typeface="Calibri"/>
                <a:cs typeface="Calibri"/>
              </a:rPr>
              <a:t>always</a:t>
            </a:r>
            <a:r>
              <a:rPr sz="3000" b="0" spc="130" dirty="0">
                <a:latin typeface="Calibri"/>
                <a:cs typeface="Calibri"/>
              </a:rPr>
              <a:t> </a:t>
            </a:r>
            <a:r>
              <a:rPr sz="3000" b="0" spc="165" dirty="0">
                <a:latin typeface="Calibri"/>
                <a:cs typeface="Calibri"/>
              </a:rPr>
              <a:t>safe.</a:t>
            </a:r>
            <a:endParaRPr sz="3000">
              <a:latin typeface="Calibri"/>
              <a:cs typeface="Calibri"/>
            </a:endParaRPr>
          </a:p>
        </p:txBody>
      </p:sp>
      <p:pic>
        <p:nvPicPr>
          <p:cNvPr id="8" name="object 8"/>
          <p:cNvPicPr/>
          <p:nvPr/>
        </p:nvPicPr>
        <p:blipFill>
          <a:blip r:embed="rId4" cstate="print"/>
          <a:stretch>
            <a:fillRect/>
          </a:stretch>
        </p:blipFill>
        <p:spPr>
          <a:xfrm>
            <a:off x="342899" y="4333838"/>
            <a:ext cx="123825" cy="123824"/>
          </a:xfrm>
          <a:prstGeom prst="rect">
            <a:avLst/>
          </a:prstGeom>
        </p:spPr>
      </p:pic>
      <p:sp>
        <p:nvSpPr>
          <p:cNvPr id="9" name="object 9"/>
          <p:cNvSpPr txBox="1"/>
          <p:nvPr/>
        </p:nvSpPr>
        <p:spPr>
          <a:xfrm>
            <a:off x="634999" y="4061657"/>
            <a:ext cx="16442690" cy="2086610"/>
          </a:xfrm>
          <a:prstGeom prst="rect">
            <a:avLst/>
          </a:prstGeom>
        </p:spPr>
        <p:txBody>
          <a:bodyPr vert="horz" wrap="square" lIns="0" tIns="71755" rIns="0" bIns="0" rtlCol="0">
            <a:spAutoFit/>
          </a:bodyPr>
          <a:lstStyle/>
          <a:p>
            <a:pPr marL="12700">
              <a:lnSpc>
                <a:spcPct val="100000"/>
              </a:lnSpc>
              <a:spcBef>
                <a:spcPts val="565"/>
              </a:spcBef>
            </a:pPr>
            <a:r>
              <a:rPr sz="3000" b="1" spc="325" dirty="0">
                <a:solidFill>
                  <a:srgbClr val="FFFFFF"/>
                </a:solidFill>
                <a:latin typeface="Calibri"/>
                <a:cs typeface="Calibri"/>
              </a:rPr>
              <a:t>Visualize</a:t>
            </a:r>
            <a:r>
              <a:rPr sz="3000" b="1" spc="185" dirty="0">
                <a:solidFill>
                  <a:srgbClr val="FFFFFF"/>
                </a:solidFill>
                <a:latin typeface="Calibri"/>
                <a:cs typeface="Calibri"/>
              </a:rPr>
              <a:t> </a:t>
            </a:r>
            <a:r>
              <a:rPr sz="3000" b="1" spc="360" dirty="0">
                <a:solidFill>
                  <a:srgbClr val="FFFFFF"/>
                </a:solidFill>
                <a:latin typeface="Calibri"/>
                <a:cs typeface="Calibri"/>
              </a:rPr>
              <a:t>Your</a:t>
            </a:r>
            <a:r>
              <a:rPr sz="3000" b="1" spc="185" dirty="0">
                <a:solidFill>
                  <a:srgbClr val="FFFFFF"/>
                </a:solidFill>
                <a:latin typeface="Calibri"/>
                <a:cs typeface="Calibri"/>
              </a:rPr>
              <a:t> </a:t>
            </a:r>
            <a:r>
              <a:rPr sz="3000" b="1" spc="350" dirty="0">
                <a:solidFill>
                  <a:srgbClr val="FFFFFF"/>
                </a:solidFill>
                <a:latin typeface="Calibri"/>
                <a:cs typeface="Calibri"/>
              </a:rPr>
              <a:t>Financial</a:t>
            </a:r>
            <a:r>
              <a:rPr sz="3000" b="1" spc="185" dirty="0">
                <a:solidFill>
                  <a:srgbClr val="FFFFFF"/>
                </a:solidFill>
                <a:latin typeface="Calibri"/>
                <a:cs typeface="Calibri"/>
              </a:rPr>
              <a:t> </a:t>
            </a:r>
            <a:r>
              <a:rPr sz="3000" b="1" spc="395" dirty="0">
                <a:solidFill>
                  <a:srgbClr val="FFFFFF"/>
                </a:solidFill>
                <a:latin typeface="Calibri"/>
                <a:cs typeface="Calibri"/>
              </a:rPr>
              <a:t>Data</a:t>
            </a:r>
            <a:r>
              <a:rPr sz="3000" b="1" spc="185" dirty="0">
                <a:solidFill>
                  <a:srgbClr val="FFFFFF"/>
                </a:solidFill>
                <a:latin typeface="Calibri"/>
                <a:cs typeface="Calibri"/>
              </a:rPr>
              <a:t> </a:t>
            </a:r>
            <a:r>
              <a:rPr sz="3000" b="1" spc="355" dirty="0">
                <a:solidFill>
                  <a:srgbClr val="FFFFFF"/>
                </a:solidFill>
                <a:latin typeface="Calibri"/>
                <a:cs typeface="Calibri"/>
              </a:rPr>
              <a:t>with</a:t>
            </a:r>
            <a:r>
              <a:rPr sz="3000" b="1" spc="185" dirty="0">
                <a:solidFill>
                  <a:srgbClr val="FFFFFF"/>
                </a:solidFill>
                <a:latin typeface="Calibri"/>
                <a:cs typeface="Calibri"/>
              </a:rPr>
              <a:t> </a:t>
            </a:r>
            <a:r>
              <a:rPr sz="3000" b="1" spc="320" dirty="0">
                <a:solidFill>
                  <a:srgbClr val="FFFFFF"/>
                </a:solidFill>
                <a:latin typeface="Calibri"/>
                <a:cs typeface="Calibri"/>
              </a:rPr>
              <a:t>Interactive</a:t>
            </a:r>
            <a:r>
              <a:rPr sz="3000" b="1" spc="185" dirty="0">
                <a:solidFill>
                  <a:srgbClr val="FFFFFF"/>
                </a:solidFill>
                <a:latin typeface="Calibri"/>
                <a:cs typeface="Calibri"/>
              </a:rPr>
              <a:t> </a:t>
            </a:r>
            <a:r>
              <a:rPr sz="3000" b="1" spc="310" dirty="0">
                <a:solidFill>
                  <a:srgbClr val="FFFFFF"/>
                </a:solidFill>
                <a:latin typeface="Calibri"/>
                <a:cs typeface="Calibri"/>
              </a:rPr>
              <a:t>Charts:</a:t>
            </a:r>
            <a:endParaRPr sz="3000">
              <a:latin typeface="Calibri"/>
              <a:cs typeface="Calibri"/>
            </a:endParaRPr>
          </a:p>
          <a:p>
            <a:pPr marL="25400" marR="5080">
              <a:lnSpc>
                <a:spcPts val="4100"/>
              </a:lnSpc>
            </a:pPr>
            <a:r>
              <a:rPr sz="2900" spc="405" dirty="0">
                <a:solidFill>
                  <a:srgbClr val="FFFFFF"/>
                </a:solidFill>
                <a:latin typeface="Calibri"/>
                <a:cs typeface="Calibri"/>
              </a:rPr>
              <a:t>Managing</a:t>
            </a:r>
            <a:r>
              <a:rPr sz="2900" spc="125" dirty="0">
                <a:solidFill>
                  <a:srgbClr val="FFFFFF"/>
                </a:solidFill>
                <a:latin typeface="Calibri"/>
                <a:cs typeface="Calibri"/>
              </a:rPr>
              <a:t> </a:t>
            </a:r>
            <a:r>
              <a:rPr sz="2900" spc="305" dirty="0">
                <a:solidFill>
                  <a:srgbClr val="FFFFFF"/>
                </a:solidFill>
                <a:latin typeface="Calibri"/>
                <a:cs typeface="Calibri"/>
              </a:rPr>
              <a:t>finances</a:t>
            </a:r>
            <a:r>
              <a:rPr sz="2900" spc="125" dirty="0">
                <a:solidFill>
                  <a:srgbClr val="FFFFFF"/>
                </a:solidFill>
                <a:latin typeface="Calibri"/>
                <a:cs typeface="Calibri"/>
              </a:rPr>
              <a:t> </a:t>
            </a:r>
            <a:r>
              <a:rPr sz="2900" spc="195" dirty="0">
                <a:solidFill>
                  <a:srgbClr val="FFFFFF"/>
                </a:solidFill>
                <a:latin typeface="Calibri"/>
                <a:cs typeface="Calibri"/>
              </a:rPr>
              <a:t>isn't</a:t>
            </a:r>
            <a:r>
              <a:rPr sz="2900" spc="130" dirty="0">
                <a:solidFill>
                  <a:srgbClr val="FFFFFF"/>
                </a:solidFill>
                <a:latin typeface="Calibri"/>
                <a:cs typeface="Calibri"/>
              </a:rPr>
              <a:t> </a:t>
            </a:r>
            <a:r>
              <a:rPr sz="2900" spc="254" dirty="0">
                <a:solidFill>
                  <a:srgbClr val="FFFFFF"/>
                </a:solidFill>
                <a:latin typeface="Calibri"/>
                <a:cs typeface="Calibri"/>
              </a:rPr>
              <a:t>just</a:t>
            </a:r>
            <a:r>
              <a:rPr sz="2900" spc="125" dirty="0">
                <a:solidFill>
                  <a:srgbClr val="FFFFFF"/>
                </a:solidFill>
                <a:latin typeface="Calibri"/>
                <a:cs typeface="Calibri"/>
              </a:rPr>
              <a:t> </a:t>
            </a:r>
            <a:r>
              <a:rPr sz="2900" spc="345" dirty="0">
                <a:solidFill>
                  <a:srgbClr val="FFFFFF"/>
                </a:solidFill>
                <a:latin typeface="Calibri"/>
                <a:cs typeface="Calibri"/>
              </a:rPr>
              <a:t>about</a:t>
            </a:r>
            <a:r>
              <a:rPr sz="2900" spc="130" dirty="0">
                <a:solidFill>
                  <a:srgbClr val="FFFFFF"/>
                </a:solidFill>
                <a:latin typeface="Calibri"/>
                <a:cs typeface="Calibri"/>
              </a:rPr>
              <a:t> </a:t>
            </a:r>
            <a:r>
              <a:rPr sz="2900" spc="409" dirty="0">
                <a:solidFill>
                  <a:srgbClr val="FFFFFF"/>
                </a:solidFill>
                <a:latin typeface="Calibri"/>
                <a:cs typeface="Calibri"/>
              </a:rPr>
              <a:t>numbers</a:t>
            </a:r>
            <a:r>
              <a:rPr sz="2900" spc="125" dirty="0">
                <a:solidFill>
                  <a:srgbClr val="FFFFFF"/>
                </a:solidFill>
                <a:latin typeface="Calibri"/>
                <a:cs typeface="Calibri"/>
              </a:rPr>
              <a:t> </a:t>
            </a:r>
            <a:r>
              <a:rPr sz="2900" spc="135" dirty="0">
                <a:solidFill>
                  <a:srgbClr val="FFFFFF"/>
                </a:solidFill>
                <a:latin typeface="Calibri"/>
                <a:cs typeface="Calibri"/>
              </a:rPr>
              <a:t>it's</a:t>
            </a:r>
            <a:r>
              <a:rPr sz="2900" spc="130" dirty="0">
                <a:solidFill>
                  <a:srgbClr val="FFFFFF"/>
                </a:solidFill>
                <a:latin typeface="Calibri"/>
                <a:cs typeface="Calibri"/>
              </a:rPr>
              <a:t> </a:t>
            </a:r>
            <a:r>
              <a:rPr sz="2900" spc="345" dirty="0">
                <a:solidFill>
                  <a:srgbClr val="FFFFFF"/>
                </a:solidFill>
                <a:latin typeface="Calibri"/>
                <a:cs typeface="Calibri"/>
              </a:rPr>
              <a:t>about</a:t>
            </a:r>
            <a:r>
              <a:rPr sz="2900" spc="125" dirty="0">
                <a:solidFill>
                  <a:srgbClr val="FFFFFF"/>
                </a:solidFill>
                <a:latin typeface="Calibri"/>
                <a:cs typeface="Calibri"/>
              </a:rPr>
              <a:t> </a:t>
            </a:r>
            <a:r>
              <a:rPr sz="2900" spc="360" dirty="0">
                <a:solidFill>
                  <a:srgbClr val="FFFFFF"/>
                </a:solidFill>
                <a:latin typeface="Calibri"/>
                <a:cs typeface="Calibri"/>
              </a:rPr>
              <a:t>understanding</a:t>
            </a:r>
            <a:r>
              <a:rPr sz="2900" spc="130" dirty="0">
                <a:solidFill>
                  <a:srgbClr val="FFFFFF"/>
                </a:solidFill>
                <a:latin typeface="Calibri"/>
                <a:cs typeface="Calibri"/>
              </a:rPr>
              <a:t> </a:t>
            </a:r>
            <a:r>
              <a:rPr sz="2900" spc="310" dirty="0">
                <a:solidFill>
                  <a:srgbClr val="FFFFFF"/>
                </a:solidFill>
                <a:latin typeface="Calibri"/>
                <a:cs typeface="Calibri"/>
              </a:rPr>
              <a:t>those</a:t>
            </a:r>
            <a:r>
              <a:rPr sz="2900" spc="125" dirty="0">
                <a:solidFill>
                  <a:srgbClr val="FFFFFF"/>
                </a:solidFill>
                <a:latin typeface="Calibri"/>
                <a:cs typeface="Calibri"/>
              </a:rPr>
              <a:t> </a:t>
            </a:r>
            <a:r>
              <a:rPr sz="2900" spc="335" dirty="0">
                <a:solidFill>
                  <a:srgbClr val="FFFFFF"/>
                </a:solidFill>
                <a:latin typeface="Calibri"/>
                <a:cs typeface="Calibri"/>
              </a:rPr>
              <a:t>numbers. </a:t>
            </a:r>
            <a:r>
              <a:rPr sz="2900" spc="370" dirty="0">
                <a:solidFill>
                  <a:srgbClr val="FFFFFF"/>
                </a:solidFill>
                <a:latin typeface="Calibri"/>
                <a:cs typeface="Calibri"/>
              </a:rPr>
              <a:t>Our</a:t>
            </a:r>
            <a:r>
              <a:rPr sz="2900" spc="120" dirty="0">
                <a:solidFill>
                  <a:srgbClr val="FFFFFF"/>
                </a:solidFill>
                <a:latin typeface="Calibri"/>
                <a:cs typeface="Calibri"/>
              </a:rPr>
              <a:t> </a:t>
            </a:r>
            <a:r>
              <a:rPr sz="2900" spc="450" dirty="0">
                <a:solidFill>
                  <a:srgbClr val="FFFFFF"/>
                </a:solidFill>
                <a:latin typeface="Calibri"/>
                <a:cs typeface="Calibri"/>
              </a:rPr>
              <a:t>upcoming</a:t>
            </a:r>
            <a:r>
              <a:rPr sz="2900" spc="125" dirty="0">
                <a:solidFill>
                  <a:srgbClr val="FFFFFF"/>
                </a:solidFill>
                <a:latin typeface="Calibri"/>
                <a:cs typeface="Calibri"/>
              </a:rPr>
              <a:t> </a:t>
            </a:r>
            <a:r>
              <a:rPr sz="2900" spc="260" dirty="0">
                <a:solidFill>
                  <a:srgbClr val="FFFFFF"/>
                </a:solidFill>
                <a:latin typeface="Calibri"/>
                <a:cs typeface="Calibri"/>
              </a:rPr>
              <a:t>visualization</a:t>
            </a:r>
            <a:r>
              <a:rPr sz="2900" spc="125" dirty="0">
                <a:solidFill>
                  <a:srgbClr val="FFFFFF"/>
                </a:solidFill>
                <a:latin typeface="Calibri"/>
                <a:cs typeface="Calibri"/>
              </a:rPr>
              <a:t> </a:t>
            </a:r>
            <a:r>
              <a:rPr sz="2900" spc="240" dirty="0">
                <a:solidFill>
                  <a:srgbClr val="FFFFFF"/>
                </a:solidFill>
                <a:latin typeface="Calibri"/>
                <a:cs typeface="Calibri"/>
              </a:rPr>
              <a:t>tools</a:t>
            </a:r>
            <a:r>
              <a:rPr sz="2900" spc="120" dirty="0">
                <a:solidFill>
                  <a:srgbClr val="FFFFFF"/>
                </a:solidFill>
                <a:latin typeface="Calibri"/>
                <a:cs typeface="Calibri"/>
              </a:rPr>
              <a:t> </a:t>
            </a:r>
            <a:r>
              <a:rPr sz="2900" spc="204" dirty="0">
                <a:solidFill>
                  <a:srgbClr val="FFFFFF"/>
                </a:solidFill>
                <a:latin typeface="Calibri"/>
                <a:cs typeface="Calibri"/>
              </a:rPr>
              <a:t>will</a:t>
            </a:r>
            <a:r>
              <a:rPr sz="2900" spc="125" dirty="0">
                <a:solidFill>
                  <a:srgbClr val="FFFFFF"/>
                </a:solidFill>
                <a:latin typeface="Calibri"/>
                <a:cs typeface="Calibri"/>
              </a:rPr>
              <a:t> </a:t>
            </a:r>
            <a:r>
              <a:rPr sz="2900" spc="330" dirty="0">
                <a:solidFill>
                  <a:srgbClr val="FFFFFF"/>
                </a:solidFill>
                <a:latin typeface="Calibri"/>
                <a:cs typeface="Calibri"/>
              </a:rPr>
              <a:t>help</a:t>
            </a:r>
            <a:r>
              <a:rPr sz="2900" spc="125" dirty="0">
                <a:solidFill>
                  <a:srgbClr val="FFFFFF"/>
                </a:solidFill>
                <a:latin typeface="Calibri"/>
                <a:cs typeface="Calibri"/>
              </a:rPr>
              <a:t> </a:t>
            </a:r>
            <a:r>
              <a:rPr sz="2900" spc="335" dirty="0">
                <a:solidFill>
                  <a:srgbClr val="FFFFFF"/>
                </a:solidFill>
                <a:latin typeface="Calibri"/>
                <a:cs typeface="Calibri"/>
              </a:rPr>
              <a:t>you</a:t>
            </a:r>
            <a:r>
              <a:rPr sz="2900" spc="120" dirty="0">
                <a:solidFill>
                  <a:srgbClr val="FFFFFF"/>
                </a:solidFill>
                <a:latin typeface="Calibri"/>
                <a:cs typeface="Calibri"/>
              </a:rPr>
              <a:t> </a:t>
            </a:r>
            <a:r>
              <a:rPr sz="2900" spc="380" dirty="0">
                <a:solidFill>
                  <a:srgbClr val="FFFFFF"/>
                </a:solidFill>
                <a:latin typeface="Calibri"/>
                <a:cs typeface="Calibri"/>
              </a:rPr>
              <a:t>do</a:t>
            </a:r>
            <a:r>
              <a:rPr sz="2900" spc="125" dirty="0">
                <a:solidFill>
                  <a:srgbClr val="FFFFFF"/>
                </a:solidFill>
                <a:latin typeface="Calibri"/>
                <a:cs typeface="Calibri"/>
              </a:rPr>
              <a:t> </a:t>
            </a:r>
            <a:r>
              <a:rPr sz="2900" spc="254" dirty="0">
                <a:solidFill>
                  <a:srgbClr val="FFFFFF"/>
                </a:solidFill>
                <a:latin typeface="Calibri"/>
                <a:cs typeface="Calibri"/>
              </a:rPr>
              <a:t>just</a:t>
            </a:r>
            <a:r>
              <a:rPr sz="2900" spc="125" dirty="0">
                <a:solidFill>
                  <a:srgbClr val="FFFFFF"/>
                </a:solidFill>
                <a:latin typeface="Calibri"/>
                <a:cs typeface="Calibri"/>
              </a:rPr>
              <a:t> </a:t>
            </a:r>
            <a:r>
              <a:rPr sz="2900" spc="295" dirty="0">
                <a:solidFill>
                  <a:srgbClr val="FFFFFF"/>
                </a:solidFill>
                <a:latin typeface="Calibri"/>
                <a:cs typeface="Calibri"/>
              </a:rPr>
              <a:t>that</a:t>
            </a:r>
            <a:r>
              <a:rPr sz="2900" spc="120" dirty="0">
                <a:solidFill>
                  <a:srgbClr val="FFFFFF"/>
                </a:solidFill>
                <a:latin typeface="Calibri"/>
                <a:cs typeface="Calibri"/>
              </a:rPr>
              <a:t> </a:t>
            </a:r>
            <a:r>
              <a:rPr sz="2900" spc="360" dirty="0">
                <a:solidFill>
                  <a:srgbClr val="FFFFFF"/>
                </a:solidFill>
                <a:latin typeface="Calibri"/>
                <a:cs typeface="Calibri"/>
              </a:rPr>
              <a:t>by</a:t>
            </a:r>
            <a:r>
              <a:rPr sz="2900" spc="125" dirty="0">
                <a:solidFill>
                  <a:srgbClr val="FFFFFF"/>
                </a:solidFill>
                <a:latin typeface="Calibri"/>
                <a:cs typeface="Calibri"/>
              </a:rPr>
              <a:t> </a:t>
            </a:r>
            <a:r>
              <a:rPr sz="2900" spc="345" dirty="0">
                <a:solidFill>
                  <a:srgbClr val="FFFFFF"/>
                </a:solidFill>
                <a:latin typeface="Calibri"/>
                <a:cs typeface="Calibri"/>
              </a:rPr>
              <a:t>turning</a:t>
            </a:r>
            <a:r>
              <a:rPr sz="2900" spc="125" dirty="0">
                <a:solidFill>
                  <a:srgbClr val="FFFFFF"/>
                </a:solidFill>
                <a:latin typeface="Calibri"/>
                <a:cs typeface="Calibri"/>
              </a:rPr>
              <a:t> </a:t>
            </a:r>
            <a:r>
              <a:rPr sz="2900" spc="290" dirty="0">
                <a:solidFill>
                  <a:srgbClr val="FFFFFF"/>
                </a:solidFill>
                <a:latin typeface="Calibri"/>
                <a:cs typeface="Calibri"/>
              </a:rPr>
              <a:t>your</a:t>
            </a:r>
            <a:r>
              <a:rPr sz="2900" spc="120" dirty="0">
                <a:solidFill>
                  <a:srgbClr val="FFFFFF"/>
                </a:solidFill>
                <a:latin typeface="Calibri"/>
                <a:cs typeface="Calibri"/>
              </a:rPr>
              <a:t> </a:t>
            </a:r>
            <a:r>
              <a:rPr sz="2900" spc="265" dirty="0">
                <a:solidFill>
                  <a:srgbClr val="FFFFFF"/>
                </a:solidFill>
                <a:latin typeface="Calibri"/>
                <a:cs typeface="Calibri"/>
              </a:rPr>
              <a:t>financial</a:t>
            </a:r>
            <a:r>
              <a:rPr sz="2900" spc="125" dirty="0">
                <a:solidFill>
                  <a:srgbClr val="FFFFFF"/>
                </a:solidFill>
                <a:latin typeface="Calibri"/>
                <a:cs typeface="Calibri"/>
              </a:rPr>
              <a:t> </a:t>
            </a:r>
            <a:r>
              <a:rPr sz="2900" spc="310" dirty="0">
                <a:solidFill>
                  <a:srgbClr val="FFFFFF"/>
                </a:solidFill>
                <a:latin typeface="Calibri"/>
                <a:cs typeface="Calibri"/>
              </a:rPr>
              <a:t>data </a:t>
            </a:r>
            <a:r>
              <a:rPr sz="2900" spc="265" dirty="0">
                <a:solidFill>
                  <a:srgbClr val="FFFFFF"/>
                </a:solidFill>
                <a:latin typeface="Calibri"/>
                <a:cs typeface="Calibri"/>
              </a:rPr>
              <a:t>into</a:t>
            </a:r>
            <a:r>
              <a:rPr sz="2900" spc="120" dirty="0">
                <a:solidFill>
                  <a:srgbClr val="FFFFFF"/>
                </a:solidFill>
                <a:latin typeface="Calibri"/>
                <a:cs typeface="Calibri"/>
              </a:rPr>
              <a:t> </a:t>
            </a:r>
            <a:r>
              <a:rPr sz="2900" spc="200" dirty="0">
                <a:solidFill>
                  <a:srgbClr val="FFFFFF"/>
                </a:solidFill>
                <a:latin typeface="Calibri"/>
                <a:cs typeface="Calibri"/>
              </a:rPr>
              <a:t>clear,</a:t>
            </a:r>
            <a:r>
              <a:rPr sz="2900" spc="125" dirty="0">
                <a:solidFill>
                  <a:srgbClr val="FFFFFF"/>
                </a:solidFill>
                <a:latin typeface="Calibri"/>
                <a:cs typeface="Calibri"/>
              </a:rPr>
              <a:t> </a:t>
            </a:r>
            <a:r>
              <a:rPr sz="2900" spc="260" dirty="0">
                <a:solidFill>
                  <a:srgbClr val="FFFFFF"/>
                </a:solidFill>
                <a:latin typeface="Calibri"/>
                <a:cs typeface="Calibri"/>
              </a:rPr>
              <a:t>interactive</a:t>
            </a:r>
            <a:r>
              <a:rPr sz="2900" spc="125" dirty="0">
                <a:solidFill>
                  <a:srgbClr val="FFFFFF"/>
                </a:solidFill>
                <a:latin typeface="Calibri"/>
                <a:cs typeface="Calibri"/>
              </a:rPr>
              <a:t> </a:t>
            </a:r>
            <a:r>
              <a:rPr sz="2900" spc="305" dirty="0">
                <a:solidFill>
                  <a:srgbClr val="FFFFFF"/>
                </a:solidFill>
                <a:latin typeface="Calibri"/>
                <a:cs typeface="Calibri"/>
              </a:rPr>
              <a:t>charts</a:t>
            </a:r>
            <a:r>
              <a:rPr sz="2900" spc="125" dirty="0">
                <a:solidFill>
                  <a:srgbClr val="FFFFFF"/>
                </a:solidFill>
                <a:latin typeface="Calibri"/>
                <a:cs typeface="Calibri"/>
              </a:rPr>
              <a:t> </a:t>
            </a:r>
            <a:r>
              <a:rPr sz="2900" spc="409" dirty="0">
                <a:solidFill>
                  <a:srgbClr val="FFFFFF"/>
                </a:solidFill>
                <a:latin typeface="Calibri"/>
                <a:cs typeface="Calibri"/>
              </a:rPr>
              <a:t>and</a:t>
            </a:r>
            <a:r>
              <a:rPr sz="2900" spc="125" dirty="0">
                <a:solidFill>
                  <a:srgbClr val="FFFFFF"/>
                </a:solidFill>
                <a:latin typeface="Calibri"/>
                <a:cs typeface="Calibri"/>
              </a:rPr>
              <a:t> </a:t>
            </a:r>
            <a:r>
              <a:rPr sz="2900" spc="300" dirty="0">
                <a:solidFill>
                  <a:srgbClr val="FFFFFF"/>
                </a:solidFill>
                <a:latin typeface="Calibri"/>
                <a:cs typeface="Calibri"/>
              </a:rPr>
              <a:t>graphs.</a:t>
            </a:r>
            <a:endParaRPr sz="29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7999" cy="10286999"/>
            </a:xfrm>
            <a:prstGeom prst="rect">
              <a:avLst/>
            </a:prstGeom>
          </p:spPr>
        </p:pic>
        <p:pic>
          <p:nvPicPr>
            <p:cNvPr id="4" name="object 4"/>
            <p:cNvPicPr/>
            <p:nvPr/>
          </p:nvPicPr>
          <p:blipFill>
            <a:blip r:embed="rId3" cstate="print"/>
            <a:stretch>
              <a:fillRect/>
            </a:stretch>
          </p:blipFill>
          <p:spPr>
            <a:xfrm>
              <a:off x="0" y="0"/>
              <a:ext cx="18288000" cy="10286999"/>
            </a:xfrm>
            <a:prstGeom prst="rect">
              <a:avLst/>
            </a:prstGeom>
          </p:spPr>
        </p:pic>
        <p:sp>
          <p:nvSpPr>
            <p:cNvPr id="5" name="object 5"/>
            <p:cNvSpPr/>
            <p:nvPr/>
          </p:nvSpPr>
          <p:spPr>
            <a:xfrm>
              <a:off x="0" y="11"/>
              <a:ext cx="18288000" cy="10287000"/>
            </a:xfrm>
            <a:custGeom>
              <a:avLst/>
              <a:gdLst/>
              <a:ahLst/>
              <a:cxnLst/>
              <a:rect l="l" t="t" r="r" b="b"/>
              <a:pathLst>
                <a:path w="18288000" h="10287000">
                  <a:moveTo>
                    <a:pt x="307314" y="7941678"/>
                  </a:moveTo>
                  <a:lnTo>
                    <a:pt x="255676" y="7951838"/>
                  </a:lnTo>
                  <a:lnTo>
                    <a:pt x="204622" y="7963433"/>
                  </a:lnTo>
                  <a:lnTo>
                    <a:pt x="0" y="8168068"/>
                  </a:lnTo>
                  <a:lnTo>
                    <a:pt x="0" y="8248993"/>
                  </a:lnTo>
                  <a:lnTo>
                    <a:pt x="307314" y="7941678"/>
                  </a:lnTo>
                  <a:close/>
                </a:path>
                <a:path w="18288000" h="10287000">
                  <a:moveTo>
                    <a:pt x="685228" y="7914741"/>
                  </a:moveTo>
                  <a:lnTo>
                    <a:pt x="669912" y="7914246"/>
                  </a:lnTo>
                  <a:lnTo>
                    <a:pt x="639191" y="7913611"/>
                  </a:lnTo>
                  <a:lnTo>
                    <a:pt x="611174" y="7913611"/>
                  </a:lnTo>
                  <a:lnTo>
                    <a:pt x="605066" y="7913802"/>
                  </a:lnTo>
                  <a:lnTo>
                    <a:pt x="0" y="8518868"/>
                  </a:lnTo>
                  <a:lnTo>
                    <a:pt x="0" y="8599983"/>
                  </a:lnTo>
                  <a:lnTo>
                    <a:pt x="685228" y="7914741"/>
                  </a:lnTo>
                  <a:close/>
                </a:path>
                <a:path w="18288000" h="10287000">
                  <a:moveTo>
                    <a:pt x="997699" y="7953108"/>
                  </a:moveTo>
                  <a:lnTo>
                    <a:pt x="980871" y="7949489"/>
                  </a:lnTo>
                  <a:lnTo>
                    <a:pt x="963955" y="7946098"/>
                  </a:lnTo>
                  <a:lnTo>
                    <a:pt x="946962" y="7942910"/>
                  </a:lnTo>
                  <a:lnTo>
                    <a:pt x="929932" y="7939951"/>
                  </a:lnTo>
                  <a:lnTo>
                    <a:pt x="0" y="8869896"/>
                  </a:lnTo>
                  <a:lnTo>
                    <a:pt x="0" y="8950820"/>
                  </a:lnTo>
                  <a:lnTo>
                    <a:pt x="997699" y="7953108"/>
                  </a:lnTo>
                  <a:close/>
                </a:path>
                <a:path w="18288000" h="10287000">
                  <a:moveTo>
                    <a:pt x="1267777" y="8034058"/>
                  </a:moveTo>
                  <a:lnTo>
                    <a:pt x="1253032" y="8028292"/>
                  </a:lnTo>
                  <a:lnTo>
                    <a:pt x="1238250" y="8022742"/>
                  </a:lnTo>
                  <a:lnTo>
                    <a:pt x="1223391" y="8017408"/>
                  </a:lnTo>
                  <a:lnTo>
                    <a:pt x="1208430" y="8012290"/>
                  </a:lnTo>
                  <a:lnTo>
                    <a:pt x="0" y="9220708"/>
                  </a:lnTo>
                  <a:lnTo>
                    <a:pt x="0" y="9301836"/>
                  </a:lnTo>
                  <a:lnTo>
                    <a:pt x="1267777" y="8034058"/>
                  </a:lnTo>
                  <a:close/>
                </a:path>
                <a:path w="18288000" h="10287000">
                  <a:moveTo>
                    <a:pt x="1505204" y="8147431"/>
                  </a:moveTo>
                  <a:lnTo>
                    <a:pt x="1492300" y="8140039"/>
                  </a:lnTo>
                  <a:lnTo>
                    <a:pt x="1479308" y="8132788"/>
                  </a:lnTo>
                  <a:lnTo>
                    <a:pt x="1453095" y="8118615"/>
                  </a:lnTo>
                  <a:lnTo>
                    <a:pt x="0" y="9571723"/>
                  </a:lnTo>
                  <a:lnTo>
                    <a:pt x="0" y="9652635"/>
                  </a:lnTo>
                  <a:lnTo>
                    <a:pt x="1505204" y="8147431"/>
                  </a:lnTo>
                  <a:close/>
                </a:path>
                <a:path w="18288000" h="10287000">
                  <a:moveTo>
                    <a:pt x="1715376" y="8288287"/>
                  </a:moveTo>
                  <a:lnTo>
                    <a:pt x="1692325" y="8270710"/>
                  </a:lnTo>
                  <a:lnTo>
                    <a:pt x="1668983" y="8253552"/>
                  </a:lnTo>
                  <a:lnTo>
                    <a:pt x="0" y="9922548"/>
                  </a:lnTo>
                  <a:lnTo>
                    <a:pt x="0" y="10003663"/>
                  </a:lnTo>
                  <a:lnTo>
                    <a:pt x="1715376" y="8288287"/>
                  </a:lnTo>
                  <a:close/>
                </a:path>
                <a:path w="18288000" h="10287000">
                  <a:moveTo>
                    <a:pt x="1900148" y="8454339"/>
                  </a:moveTo>
                  <a:lnTo>
                    <a:pt x="1890191" y="8444078"/>
                  </a:lnTo>
                  <a:lnTo>
                    <a:pt x="1880120" y="8433892"/>
                  </a:lnTo>
                  <a:lnTo>
                    <a:pt x="1869935" y="8423821"/>
                  </a:lnTo>
                  <a:lnTo>
                    <a:pt x="1859673" y="8413864"/>
                  </a:lnTo>
                  <a:lnTo>
                    <a:pt x="0" y="10273563"/>
                  </a:lnTo>
                  <a:lnTo>
                    <a:pt x="0" y="10286987"/>
                  </a:lnTo>
                  <a:lnTo>
                    <a:pt x="67475" y="10286987"/>
                  </a:lnTo>
                  <a:lnTo>
                    <a:pt x="1900148" y="8454339"/>
                  </a:lnTo>
                  <a:close/>
                </a:path>
                <a:path w="18288000" h="10287000">
                  <a:moveTo>
                    <a:pt x="2060460" y="8645030"/>
                  </a:moveTo>
                  <a:lnTo>
                    <a:pt x="2043303" y="8621687"/>
                  </a:lnTo>
                  <a:lnTo>
                    <a:pt x="2025726" y="8598637"/>
                  </a:lnTo>
                  <a:lnTo>
                    <a:pt x="337375" y="10286987"/>
                  </a:lnTo>
                  <a:lnTo>
                    <a:pt x="418490" y="10286987"/>
                  </a:lnTo>
                  <a:lnTo>
                    <a:pt x="2060460" y="8645030"/>
                  </a:lnTo>
                  <a:close/>
                </a:path>
                <a:path w="18288000" h="10287000">
                  <a:moveTo>
                    <a:pt x="2195398" y="8860917"/>
                  </a:moveTo>
                  <a:lnTo>
                    <a:pt x="2188362" y="8847772"/>
                  </a:lnTo>
                  <a:lnTo>
                    <a:pt x="2173973" y="8821712"/>
                  </a:lnTo>
                  <a:lnTo>
                    <a:pt x="2166582" y="8808809"/>
                  </a:lnTo>
                  <a:lnTo>
                    <a:pt x="688403" y="10286987"/>
                  </a:lnTo>
                  <a:lnTo>
                    <a:pt x="769327" y="10286987"/>
                  </a:lnTo>
                  <a:lnTo>
                    <a:pt x="2195398" y="8860917"/>
                  </a:lnTo>
                  <a:close/>
                </a:path>
                <a:path w="18288000" h="10287000">
                  <a:moveTo>
                    <a:pt x="2301722" y="9105595"/>
                  </a:moveTo>
                  <a:lnTo>
                    <a:pt x="2296617" y="9090622"/>
                  </a:lnTo>
                  <a:lnTo>
                    <a:pt x="2291270" y="9075776"/>
                  </a:lnTo>
                  <a:lnTo>
                    <a:pt x="2285720" y="9060993"/>
                  </a:lnTo>
                  <a:lnTo>
                    <a:pt x="2279954" y="9046235"/>
                  </a:lnTo>
                  <a:lnTo>
                    <a:pt x="1039202" y="10286987"/>
                  </a:lnTo>
                  <a:lnTo>
                    <a:pt x="1120317" y="10286987"/>
                  </a:lnTo>
                  <a:lnTo>
                    <a:pt x="2301722" y="9105595"/>
                  </a:lnTo>
                  <a:close/>
                </a:path>
                <a:path w="18288000" h="10287000">
                  <a:moveTo>
                    <a:pt x="2372347" y="10006711"/>
                  </a:moveTo>
                  <a:lnTo>
                    <a:pt x="2092058" y="10286987"/>
                  </a:lnTo>
                  <a:lnTo>
                    <a:pt x="2172970" y="10286987"/>
                  </a:lnTo>
                  <a:lnTo>
                    <a:pt x="2350579" y="10109390"/>
                  </a:lnTo>
                  <a:lnTo>
                    <a:pt x="2362174" y="10058336"/>
                  </a:lnTo>
                  <a:lnTo>
                    <a:pt x="2372347" y="10006711"/>
                  </a:lnTo>
                  <a:close/>
                </a:path>
                <a:path w="18288000" h="10287000">
                  <a:moveTo>
                    <a:pt x="2374061" y="9384081"/>
                  </a:moveTo>
                  <a:lnTo>
                    <a:pt x="2371102" y="9367050"/>
                  </a:lnTo>
                  <a:lnTo>
                    <a:pt x="2367927" y="9350057"/>
                  </a:lnTo>
                  <a:lnTo>
                    <a:pt x="2364524" y="9333141"/>
                  </a:lnTo>
                  <a:lnTo>
                    <a:pt x="2360904" y="9316314"/>
                  </a:lnTo>
                  <a:lnTo>
                    <a:pt x="1390230" y="10286987"/>
                  </a:lnTo>
                  <a:lnTo>
                    <a:pt x="1471142" y="10286987"/>
                  </a:lnTo>
                  <a:lnTo>
                    <a:pt x="2374061" y="9384081"/>
                  </a:lnTo>
                  <a:close/>
                </a:path>
                <a:path w="18288000" h="10287000">
                  <a:moveTo>
                    <a:pt x="2399957" y="9652610"/>
                  </a:moveTo>
                  <a:lnTo>
                    <a:pt x="2399766" y="9644101"/>
                  </a:lnTo>
                  <a:lnTo>
                    <a:pt x="2399271" y="9628784"/>
                  </a:lnTo>
                  <a:lnTo>
                    <a:pt x="1741055" y="10286987"/>
                  </a:lnTo>
                  <a:lnTo>
                    <a:pt x="1822170" y="10286987"/>
                  </a:lnTo>
                  <a:lnTo>
                    <a:pt x="2399957" y="9709201"/>
                  </a:lnTo>
                  <a:lnTo>
                    <a:pt x="2399957" y="9652610"/>
                  </a:lnTo>
                  <a:close/>
                </a:path>
                <a:path w="18288000" h="10287000">
                  <a:moveTo>
                    <a:pt x="16154794" y="0"/>
                  </a:moveTo>
                  <a:lnTo>
                    <a:pt x="16098228" y="0"/>
                  </a:lnTo>
                  <a:lnTo>
                    <a:pt x="16093986" y="19329"/>
                  </a:lnTo>
                  <a:lnTo>
                    <a:pt x="16088716" y="45097"/>
                  </a:lnTo>
                  <a:lnTo>
                    <a:pt x="16083814" y="70967"/>
                  </a:lnTo>
                  <a:lnTo>
                    <a:pt x="16154794" y="0"/>
                  </a:lnTo>
                  <a:close/>
                </a:path>
                <a:path w="18288000" h="10287000">
                  <a:moveTo>
                    <a:pt x="16505784" y="0"/>
                  </a:moveTo>
                  <a:lnTo>
                    <a:pt x="16424669" y="0"/>
                  </a:lnTo>
                  <a:lnTo>
                    <a:pt x="16055950" y="368719"/>
                  </a:lnTo>
                  <a:lnTo>
                    <a:pt x="16055747" y="374827"/>
                  </a:lnTo>
                  <a:lnTo>
                    <a:pt x="16055747" y="402844"/>
                  </a:lnTo>
                  <a:lnTo>
                    <a:pt x="16056039" y="418223"/>
                  </a:lnTo>
                  <a:lnTo>
                    <a:pt x="16056890" y="448894"/>
                  </a:lnTo>
                  <a:lnTo>
                    <a:pt x="16505784" y="0"/>
                  </a:lnTo>
                  <a:close/>
                </a:path>
                <a:path w="18288000" h="10287000">
                  <a:moveTo>
                    <a:pt x="16856621" y="0"/>
                  </a:moveTo>
                  <a:lnTo>
                    <a:pt x="16775697" y="0"/>
                  </a:lnTo>
                  <a:lnTo>
                    <a:pt x="16082099" y="693597"/>
                  </a:lnTo>
                  <a:lnTo>
                    <a:pt x="16085058" y="710615"/>
                  </a:lnTo>
                  <a:lnTo>
                    <a:pt x="16088246" y="727608"/>
                  </a:lnTo>
                  <a:lnTo>
                    <a:pt x="16091650" y="744537"/>
                  </a:lnTo>
                  <a:lnTo>
                    <a:pt x="16095256" y="761352"/>
                  </a:lnTo>
                  <a:lnTo>
                    <a:pt x="16856621" y="0"/>
                  </a:lnTo>
                  <a:close/>
                </a:path>
                <a:path w="18288000" h="10287000">
                  <a:moveTo>
                    <a:pt x="17207637" y="0"/>
                  </a:moveTo>
                  <a:lnTo>
                    <a:pt x="17126509" y="0"/>
                  </a:lnTo>
                  <a:lnTo>
                    <a:pt x="16154438" y="972058"/>
                  </a:lnTo>
                  <a:lnTo>
                    <a:pt x="16159556" y="987031"/>
                  </a:lnTo>
                  <a:lnTo>
                    <a:pt x="16164890" y="1001903"/>
                  </a:lnTo>
                  <a:lnTo>
                    <a:pt x="16170440" y="1016685"/>
                  </a:lnTo>
                  <a:lnTo>
                    <a:pt x="16176206" y="1031430"/>
                  </a:lnTo>
                  <a:lnTo>
                    <a:pt x="17207637" y="0"/>
                  </a:lnTo>
                  <a:close/>
                </a:path>
                <a:path w="18288000" h="10287000">
                  <a:moveTo>
                    <a:pt x="17558436" y="0"/>
                  </a:moveTo>
                  <a:lnTo>
                    <a:pt x="17477524" y="0"/>
                  </a:lnTo>
                  <a:lnTo>
                    <a:pt x="16260763" y="1216761"/>
                  </a:lnTo>
                  <a:lnTo>
                    <a:pt x="16267799" y="1229893"/>
                  </a:lnTo>
                  <a:lnTo>
                    <a:pt x="16282188" y="1255953"/>
                  </a:lnTo>
                  <a:lnTo>
                    <a:pt x="16289579" y="1268857"/>
                  </a:lnTo>
                  <a:lnTo>
                    <a:pt x="17558436" y="0"/>
                  </a:lnTo>
                  <a:close/>
                </a:path>
                <a:path w="18288000" h="10287000">
                  <a:moveTo>
                    <a:pt x="17909464" y="0"/>
                  </a:moveTo>
                  <a:lnTo>
                    <a:pt x="17828349" y="0"/>
                  </a:lnTo>
                  <a:lnTo>
                    <a:pt x="16395700" y="1432648"/>
                  </a:lnTo>
                  <a:lnTo>
                    <a:pt x="16404209" y="1444358"/>
                  </a:lnTo>
                  <a:lnTo>
                    <a:pt x="16412845" y="1455991"/>
                  </a:lnTo>
                  <a:lnTo>
                    <a:pt x="16430422" y="1479029"/>
                  </a:lnTo>
                  <a:lnTo>
                    <a:pt x="17909464" y="0"/>
                  </a:lnTo>
                  <a:close/>
                </a:path>
                <a:path w="18288000" h="10287000">
                  <a:moveTo>
                    <a:pt x="18260289" y="0"/>
                  </a:moveTo>
                  <a:lnTo>
                    <a:pt x="18179352" y="0"/>
                  </a:lnTo>
                  <a:lnTo>
                    <a:pt x="16556038" y="1623326"/>
                  </a:lnTo>
                  <a:lnTo>
                    <a:pt x="16565982" y="1633601"/>
                  </a:lnTo>
                  <a:lnTo>
                    <a:pt x="16576040" y="1643773"/>
                  </a:lnTo>
                  <a:lnTo>
                    <a:pt x="16586226" y="1653832"/>
                  </a:lnTo>
                  <a:lnTo>
                    <a:pt x="16596487" y="1663776"/>
                  </a:lnTo>
                  <a:lnTo>
                    <a:pt x="18260289" y="0"/>
                  </a:lnTo>
                  <a:close/>
                </a:path>
                <a:path w="18288000" h="10287000">
                  <a:moveTo>
                    <a:pt x="18287988" y="1645856"/>
                  </a:moveTo>
                  <a:lnTo>
                    <a:pt x="17770933" y="2162924"/>
                  </a:lnTo>
                  <a:lnTo>
                    <a:pt x="17794758" y="2163622"/>
                  </a:lnTo>
                  <a:lnTo>
                    <a:pt x="17851349" y="2163622"/>
                  </a:lnTo>
                  <a:lnTo>
                    <a:pt x="18287988" y="1726971"/>
                  </a:lnTo>
                  <a:lnTo>
                    <a:pt x="18287988" y="1645856"/>
                  </a:lnTo>
                  <a:close/>
                </a:path>
                <a:path w="18288000" h="10287000">
                  <a:moveTo>
                    <a:pt x="18287988" y="1295031"/>
                  </a:moveTo>
                  <a:lnTo>
                    <a:pt x="17458462" y="2124557"/>
                  </a:lnTo>
                  <a:lnTo>
                    <a:pt x="17475289" y="2128177"/>
                  </a:lnTo>
                  <a:lnTo>
                    <a:pt x="17492206" y="2131580"/>
                  </a:lnTo>
                  <a:lnTo>
                    <a:pt x="17509198" y="2134755"/>
                  </a:lnTo>
                  <a:lnTo>
                    <a:pt x="17526229" y="2137714"/>
                  </a:lnTo>
                  <a:lnTo>
                    <a:pt x="18287988" y="1375956"/>
                  </a:lnTo>
                  <a:lnTo>
                    <a:pt x="18287988" y="1295031"/>
                  </a:lnTo>
                  <a:close/>
                </a:path>
                <a:path w="18288000" h="10287000">
                  <a:moveTo>
                    <a:pt x="18287988" y="944003"/>
                  </a:moveTo>
                  <a:lnTo>
                    <a:pt x="17188384" y="2043620"/>
                  </a:lnTo>
                  <a:lnTo>
                    <a:pt x="17203128" y="2049373"/>
                  </a:lnTo>
                  <a:lnTo>
                    <a:pt x="17217911" y="2054923"/>
                  </a:lnTo>
                  <a:lnTo>
                    <a:pt x="17232770" y="2060257"/>
                  </a:lnTo>
                  <a:lnTo>
                    <a:pt x="17247731" y="2065375"/>
                  </a:lnTo>
                  <a:lnTo>
                    <a:pt x="18287988" y="1025118"/>
                  </a:lnTo>
                  <a:lnTo>
                    <a:pt x="18287988" y="944003"/>
                  </a:lnTo>
                  <a:close/>
                </a:path>
                <a:path w="18288000" h="10287000">
                  <a:moveTo>
                    <a:pt x="18287988" y="593204"/>
                  </a:moveTo>
                  <a:lnTo>
                    <a:pt x="16950957" y="1930247"/>
                  </a:lnTo>
                  <a:lnTo>
                    <a:pt x="16963860" y="1937626"/>
                  </a:lnTo>
                  <a:lnTo>
                    <a:pt x="16976852" y="1944878"/>
                  </a:lnTo>
                  <a:lnTo>
                    <a:pt x="17003065" y="1959063"/>
                  </a:lnTo>
                  <a:lnTo>
                    <a:pt x="18287988" y="674128"/>
                  </a:lnTo>
                  <a:lnTo>
                    <a:pt x="18287988" y="593204"/>
                  </a:lnTo>
                  <a:close/>
                </a:path>
                <a:path w="18288000" h="10287000">
                  <a:moveTo>
                    <a:pt x="18287988" y="242176"/>
                  </a:moveTo>
                  <a:lnTo>
                    <a:pt x="16740785" y="1789391"/>
                  </a:lnTo>
                  <a:lnTo>
                    <a:pt x="16752265" y="1798218"/>
                  </a:lnTo>
                  <a:lnTo>
                    <a:pt x="16775468" y="1815604"/>
                  </a:lnTo>
                  <a:lnTo>
                    <a:pt x="16787165" y="1824113"/>
                  </a:lnTo>
                  <a:lnTo>
                    <a:pt x="18287988" y="323291"/>
                  </a:lnTo>
                  <a:lnTo>
                    <a:pt x="18287988" y="242176"/>
                  </a:lnTo>
                  <a:close/>
                </a:path>
              </a:pathLst>
            </a:custGeom>
            <a:solidFill>
              <a:srgbClr val="FFCF48"/>
            </a:solidFill>
          </p:spPr>
          <p:txBody>
            <a:bodyPr wrap="square" lIns="0" tIns="0" rIns="0" bIns="0" rtlCol="0"/>
            <a:lstStyle/>
            <a:p>
              <a:endParaRPr/>
            </a:p>
          </p:txBody>
        </p:sp>
        <p:pic>
          <p:nvPicPr>
            <p:cNvPr id="6" name="object 6"/>
            <p:cNvPicPr/>
            <p:nvPr/>
          </p:nvPicPr>
          <p:blipFill>
            <a:blip r:embed="rId4" cstate="print"/>
            <a:stretch>
              <a:fillRect/>
            </a:stretch>
          </p:blipFill>
          <p:spPr>
            <a:xfrm>
              <a:off x="18148856" y="1996862"/>
              <a:ext cx="139143" cy="139143"/>
            </a:xfrm>
            <a:prstGeom prst="rect">
              <a:avLst/>
            </a:prstGeom>
          </p:spPr>
        </p:pic>
        <p:sp>
          <p:nvSpPr>
            <p:cNvPr id="7" name="object 7"/>
            <p:cNvSpPr/>
            <p:nvPr/>
          </p:nvSpPr>
          <p:spPr>
            <a:xfrm>
              <a:off x="0" y="0"/>
              <a:ext cx="221615" cy="221615"/>
            </a:xfrm>
            <a:custGeom>
              <a:avLst/>
              <a:gdLst/>
              <a:ahLst/>
              <a:cxnLst/>
              <a:rect l="l" t="t" r="r" b="b"/>
              <a:pathLst>
                <a:path w="221615" h="221615">
                  <a:moveTo>
                    <a:pt x="0" y="221058"/>
                  </a:moveTo>
                  <a:lnTo>
                    <a:pt x="0" y="139929"/>
                  </a:lnTo>
                  <a:lnTo>
                    <a:pt x="139930" y="0"/>
                  </a:lnTo>
                  <a:lnTo>
                    <a:pt x="221058" y="0"/>
                  </a:lnTo>
                  <a:lnTo>
                    <a:pt x="0" y="221058"/>
                  </a:lnTo>
                  <a:close/>
                </a:path>
              </a:pathLst>
            </a:custGeom>
            <a:solidFill>
              <a:srgbClr val="FFCF48"/>
            </a:solidFill>
          </p:spPr>
          <p:txBody>
            <a:bodyPr wrap="square" lIns="0" tIns="0" rIns="0" bIns="0" rtlCol="0"/>
            <a:lstStyle/>
            <a:p>
              <a:endParaRPr/>
            </a:p>
          </p:txBody>
        </p:sp>
      </p:grpSp>
      <p:sp>
        <p:nvSpPr>
          <p:cNvPr id="8" name="object 8"/>
          <p:cNvSpPr/>
          <p:nvPr/>
        </p:nvSpPr>
        <p:spPr>
          <a:xfrm>
            <a:off x="0" y="0"/>
            <a:ext cx="2404110" cy="2383155"/>
          </a:xfrm>
          <a:custGeom>
            <a:avLst/>
            <a:gdLst/>
            <a:ahLst/>
            <a:cxnLst/>
            <a:rect l="l" t="t" r="r" b="b"/>
            <a:pathLst>
              <a:path w="2404110" h="2383155">
                <a:moveTo>
                  <a:pt x="571855" y="0"/>
                </a:moveTo>
                <a:lnTo>
                  <a:pt x="490931" y="0"/>
                </a:lnTo>
                <a:lnTo>
                  <a:pt x="0" y="490943"/>
                </a:lnTo>
                <a:lnTo>
                  <a:pt x="0" y="571868"/>
                </a:lnTo>
                <a:lnTo>
                  <a:pt x="571855" y="0"/>
                </a:lnTo>
                <a:close/>
              </a:path>
              <a:path w="2404110" h="2383155">
                <a:moveTo>
                  <a:pt x="922883" y="0"/>
                </a:moveTo>
                <a:lnTo>
                  <a:pt x="841768" y="0"/>
                </a:lnTo>
                <a:lnTo>
                  <a:pt x="0" y="841781"/>
                </a:lnTo>
                <a:lnTo>
                  <a:pt x="0" y="922896"/>
                </a:lnTo>
                <a:lnTo>
                  <a:pt x="922883" y="0"/>
                </a:lnTo>
                <a:close/>
              </a:path>
              <a:path w="2404110" h="2383155">
                <a:moveTo>
                  <a:pt x="1273695" y="0"/>
                </a:moveTo>
                <a:lnTo>
                  <a:pt x="1192771" y="0"/>
                </a:lnTo>
                <a:lnTo>
                  <a:pt x="0" y="1192796"/>
                </a:lnTo>
                <a:lnTo>
                  <a:pt x="0" y="1273695"/>
                </a:lnTo>
                <a:lnTo>
                  <a:pt x="1273695" y="0"/>
                </a:lnTo>
                <a:close/>
              </a:path>
              <a:path w="2404110" h="2383155">
                <a:moveTo>
                  <a:pt x="1624711" y="0"/>
                </a:moveTo>
                <a:lnTo>
                  <a:pt x="1543596" y="0"/>
                </a:lnTo>
                <a:lnTo>
                  <a:pt x="0" y="1543608"/>
                </a:lnTo>
                <a:lnTo>
                  <a:pt x="0" y="1624723"/>
                </a:lnTo>
                <a:lnTo>
                  <a:pt x="1624711" y="0"/>
                </a:lnTo>
                <a:close/>
              </a:path>
              <a:path w="2404110" h="2383155">
                <a:moveTo>
                  <a:pt x="1975535" y="0"/>
                </a:moveTo>
                <a:lnTo>
                  <a:pt x="1894611" y="0"/>
                </a:lnTo>
                <a:lnTo>
                  <a:pt x="0" y="1894624"/>
                </a:lnTo>
                <a:lnTo>
                  <a:pt x="0" y="1975548"/>
                </a:lnTo>
                <a:lnTo>
                  <a:pt x="1975535" y="0"/>
                </a:lnTo>
                <a:close/>
              </a:path>
              <a:path w="2404110" h="2383155">
                <a:moveTo>
                  <a:pt x="2180640" y="1468462"/>
                </a:moveTo>
                <a:lnTo>
                  <a:pt x="1489113" y="2159990"/>
                </a:lnTo>
                <a:lnTo>
                  <a:pt x="1531988" y="2135428"/>
                </a:lnTo>
                <a:lnTo>
                  <a:pt x="1574126" y="2109698"/>
                </a:lnTo>
                <a:lnTo>
                  <a:pt x="1615490" y="2082800"/>
                </a:lnTo>
                <a:lnTo>
                  <a:pt x="1656041" y="2054783"/>
                </a:lnTo>
                <a:lnTo>
                  <a:pt x="1695754" y="2025662"/>
                </a:lnTo>
                <a:lnTo>
                  <a:pt x="1734566" y="1995462"/>
                </a:lnTo>
                <a:lnTo>
                  <a:pt x="2016112" y="1713915"/>
                </a:lnTo>
                <a:lnTo>
                  <a:pt x="2046312" y="1675091"/>
                </a:lnTo>
                <a:lnTo>
                  <a:pt x="2075434" y="1635391"/>
                </a:lnTo>
                <a:lnTo>
                  <a:pt x="2103462" y="1594840"/>
                </a:lnTo>
                <a:lnTo>
                  <a:pt x="2130348" y="1553476"/>
                </a:lnTo>
                <a:lnTo>
                  <a:pt x="2156091" y="1511338"/>
                </a:lnTo>
                <a:lnTo>
                  <a:pt x="2180640" y="1468462"/>
                </a:lnTo>
                <a:close/>
              </a:path>
              <a:path w="2404110" h="2383155">
                <a:moveTo>
                  <a:pt x="2304897" y="21640"/>
                </a:moveTo>
                <a:lnTo>
                  <a:pt x="2299792" y="6680"/>
                </a:lnTo>
                <a:lnTo>
                  <a:pt x="2297392" y="0"/>
                </a:lnTo>
                <a:lnTo>
                  <a:pt x="2245423" y="0"/>
                </a:lnTo>
                <a:lnTo>
                  <a:pt x="0" y="2245436"/>
                </a:lnTo>
                <a:lnTo>
                  <a:pt x="0" y="2269109"/>
                </a:lnTo>
                <a:lnTo>
                  <a:pt x="12471" y="2273782"/>
                </a:lnTo>
                <a:lnTo>
                  <a:pt x="27330" y="2279116"/>
                </a:lnTo>
                <a:lnTo>
                  <a:pt x="42291" y="2284247"/>
                </a:lnTo>
                <a:lnTo>
                  <a:pt x="2304897" y="21640"/>
                </a:lnTo>
                <a:close/>
              </a:path>
              <a:path w="2404110" h="2383155">
                <a:moveTo>
                  <a:pt x="2375522" y="922756"/>
                </a:moveTo>
                <a:lnTo>
                  <a:pt x="943406" y="2354859"/>
                </a:lnTo>
                <a:lnTo>
                  <a:pt x="969289" y="2349957"/>
                </a:lnTo>
                <a:lnTo>
                  <a:pt x="995045" y="2344699"/>
                </a:lnTo>
                <a:lnTo>
                  <a:pt x="1046099" y="2333104"/>
                </a:lnTo>
                <a:lnTo>
                  <a:pt x="2353754" y="1025436"/>
                </a:lnTo>
                <a:lnTo>
                  <a:pt x="2365349" y="974394"/>
                </a:lnTo>
                <a:lnTo>
                  <a:pt x="2375522" y="922756"/>
                </a:lnTo>
                <a:close/>
              </a:path>
              <a:path w="2404110" h="2383155">
                <a:moveTo>
                  <a:pt x="2377236" y="300126"/>
                </a:moveTo>
                <a:lnTo>
                  <a:pt x="2374277" y="283108"/>
                </a:lnTo>
                <a:lnTo>
                  <a:pt x="2371102" y="266115"/>
                </a:lnTo>
                <a:lnTo>
                  <a:pt x="2367699" y="249186"/>
                </a:lnTo>
                <a:lnTo>
                  <a:pt x="2364079" y="232371"/>
                </a:lnTo>
                <a:lnTo>
                  <a:pt x="253022" y="2343429"/>
                </a:lnTo>
                <a:lnTo>
                  <a:pt x="269836" y="2347049"/>
                </a:lnTo>
                <a:lnTo>
                  <a:pt x="286766" y="2350439"/>
                </a:lnTo>
                <a:lnTo>
                  <a:pt x="303758" y="2353627"/>
                </a:lnTo>
                <a:lnTo>
                  <a:pt x="320789" y="2356586"/>
                </a:lnTo>
                <a:lnTo>
                  <a:pt x="2377236" y="300126"/>
                </a:lnTo>
                <a:close/>
              </a:path>
              <a:path w="2404110" h="2383155">
                <a:moveTo>
                  <a:pt x="2403589" y="606298"/>
                </a:moveTo>
                <a:lnTo>
                  <a:pt x="2403513" y="590867"/>
                </a:lnTo>
                <a:lnTo>
                  <a:pt x="2403297" y="575487"/>
                </a:lnTo>
                <a:lnTo>
                  <a:pt x="2402446" y="544830"/>
                </a:lnTo>
                <a:lnTo>
                  <a:pt x="565492" y="2381796"/>
                </a:lnTo>
                <a:lnTo>
                  <a:pt x="580809" y="2382291"/>
                </a:lnTo>
                <a:lnTo>
                  <a:pt x="611517" y="2382863"/>
                </a:lnTo>
                <a:lnTo>
                  <a:pt x="639546" y="2382926"/>
                </a:lnTo>
                <a:lnTo>
                  <a:pt x="645655" y="2382736"/>
                </a:lnTo>
                <a:lnTo>
                  <a:pt x="2403386" y="625005"/>
                </a:lnTo>
                <a:lnTo>
                  <a:pt x="2403589" y="618896"/>
                </a:lnTo>
                <a:lnTo>
                  <a:pt x="2403589" y="606298"/>
                </a:lnTo>
                <a:close/>
              </a:path>
            </a:pathLst>
          </a:custGeom>
          <a:solidFill>
            <a:srgbClr val="FFCF48"/>
          </a:solidFill>
        </p:spPr>
        <p:txBody>
          <a:bodyPr wrap="square" lIns="0" tIns="0" rIns="0" bIns="0" rtlCol="0"/>
          <a:lstStyle/>
          <a:p>
            <a:endParaRPr/>
          </a:p>
        </p:txBody>
      </p:sp>
      <p:sp>
        <p:nvSpPr>
          <p:cNvPr id="9" name="object 9"/>
          <p:cNvSpPr/>
          <p:nvPr/>
        </p:nvSpPr>
        <p:spPr>
          <a:xfrm>
            <a:off x="15892183" y="7907045"/>
            <a:ext cx="2395855" cy="2379980"/>
          </a:xfrm>
          <a:custGeom>
            <a:avLst/>
            <a:gdLst/>
            <a:ahLst/>
            <a:cxnLst/>
            <a:rect l="l" t="t" r="r" b="b"/>
            <a:pathLst>
              <a:path w="2395855" h="2379979">
                <a:moveTo>
                  <a:pt x="914476" y="222935"/>
                </a:moveTo>
                <a:lnTo>
                  <a:pt x="871588" y="247497"/>
                </a:lnTo>
                <a:lnTo>
                  <a:pt x="829449" y="273227"/>
                </a:lnTo>
                <a:lnTo>
                  <a:pt x="788085" y="300126"/>
                </a:lnTo>
                <a:lnTo>
                  <a:pt x="747534" y="328142"/>
                </a:lnTo>
                <a:lnTo>
                  <a:pt x="707834" y="357263"/>
                </a:lnTo>
                <a:lnTo>
                  <a:pt x="669023" y="387464"/>
                </a:lnTo>
                <a:lnTo>
                  <a:pt x="387477" y="669010"/>
                </a:lnTo>
                <a:lnTo>
                  <a:pt x="357276" y="707834"/>
                </a:lnTo>
                <a:lnTo>
                  <a:pt x="328155" y="747534"/>
                </a:lnTo>
                <a:lnTo>
                  <a:pt x="300126" y="788085"/>
                </a:lnTo>
                <a:lnTo>
                  <a:pt x="273240" y="829449"/>
                </a:lnTo>
                <a:lnTo>
                  <a:pt x="247497" y="871588"/>
                </a:lnTo>
                <a:lnTo>
                  <a:pt x="222948" y="914463"/>
                </a:lnTo>
                <a:lnTo>
                  <a:pt x="914476" y="222935"/>
                </a:lnTo>
                <a:close/>
              </a:path>
              <a:path w="2395855" h="2379979">
                <a:moveTo>
                  <a:pt x="1460169" y="28067"/>
                </a:moveTo>
                <a:lnTo>
                  <a:pt x="1408544" y="38227"/>
                </a:lnTo>
                <a:lnTo>
                  <a:pt x="1357490" y="49822"/>
                </a:lnTo>
                <a:lnTo>
                  <a:pt x="49834" y="1357490"/>
                </a:lnTo>
                <a:lnTo>
                  <a:pt x="38227" y="1408531"/>
                </a:lnTo>
                <a:lnTo>
                  <a:pt x="28067" y="1460169"/>
                </a:lnTo>
                <a:lnTo>
                  <a:pt x="1460169" y="28067"/>
                </a:lnTo>
                <a:close/>
              </a:path>
              <a:path w="2395855" h="2379979">
                <a:moveTo>
                  <a:pt x="1838096" y="1130"/>
                </a:moveTo>
                <a:lnTo>
                  <a:pt x="1822767" y="647"/>
                </a:lnTo>
                <a:lnTo>
                  <a:pt x="1792058" y="76"/>
                </a:lnTo>
                <a:lnTo>
                  <a:pt x="1764030" y="0"/>
                </a:lnTo>
                <a:lnTo>
                  <a:pt x="1757934" y="190"/>
                </a:lnTo>
                <a:lnTo>
                  <a:pt x="203" y="1757921"/>
                </a:lnTo>
                <a:lnTo>
                  <a:pt x="0" y="1764030"/>
                </a:lnTo>
                <a:lnTo>
                  <a:pt x="76" y="1792058"/>
                </a:lnTo>
                <a:lnTo>
                  <a:pt x="292" y="1807425"/>
                </a:lnTo>
                <a:lnTo>
                  <a:pt x="1143" y="1838096"/>
                </a:lnTo>
                <a:lnTo>
                  <a:pt x="1838096" y="1130"/>
                </a:lnTo>
                <a:close/>
              </a:path>
              <a:path w="2395855" h="2379979">
                <a:moveTo>
                  <a:pt x="2150567" y="39497"/>
                </a:moveTo>
                <a:lnTo>
                  <a:pt x="2133739" y="35877"/>
                </a:lnTo>
                <a:lnTo>
                  <a:pt x="2116823" y="32486"/>
                </a:lnTo>
                <a:lnTo>
                  <a:pt x="2099830" y="29298"/>
                </a:lnTo>
                <a:lnTo>
                  <a:pt x="2082800" y="26339"/>
                </a:lnTo>
                <a:lnTo>
                  <a:pt x="26352" y="2082800"/>
                </a:lnTo>
                <a:lnTo>
                  <a:pt x="29311" y="2099818"/>
                </a:lnTo>
                <a:lnTo>
                  <a:pt x="32499" y="2116810"/>
                </a:lnTo>
                <a:lnTo>
                  <a:pt x="35902" y="2133739"/>
                </a:lnTo>
                <a:lnTo>
                  <a:pt x="39509" y="2150554"/>
                </a:lnTo>
                <a:lnTo>
                  <a:pt x="2150567" y="39497"/>
                </a:lnTo>
                <a:close/>
              </a:path>
              <a:path w="2395855" h="2379979">
                <a:moveTo>
                  <a:pt x="2395804" y="2169642"/>
                </a:moveTo>
                <a:lnTo>
                  <a:pt x="2185492" y="2379954"/>
                </a:lnTo>
                <a:lnTo>
                  <a:pt x="2266607" y="2379954"/>
                </a:lnTo>
                <a:lnTo>
                  <a:pt x="2395804" y="2250757"/>
                </a:lnTo>
                <a:lnTo>
                  <a:pt x="2395804" y="2169642"/>
                </a:lnTo>
                <a:close/>
              </a:path>
              <a:path w="2395855" h="2379979">
                <a:moveTo>
                  <a:pt x="2395804" y="1818843"/>
                </a:moveTo>
                <a:lnTo>
                  <a:pt x="1834692" y="2379954"/>
                </a:lnTo>
                <a:lnTo>
                  <a:pt x="1915617" y="2379954"/>
                </a:lnTo>
                <a:lnTo>
                  <a:pt x="2395804" y="1899767"/>
                </a:lnTo>
                <a:lnTo>
                  <a:pt x="2395804" y="1818843"/>
                </a:lnTo>
                <a:close/>
              </a:path>
              <a:path w="2395855" h="2379979">
                <a:moveTo>
                  <a:pt x="2395804" y="1467815"/>
                </a:moveTo>
                <a:lnTo>
                  <a:pt x="1483664" y="2379954"/>
                </a:lnTo>
                <a:lnTo>
                  <a:pt x="1564779" y="2379954"/>
                </a:lnTo>
                <a:lnTo>
                  <a:pt x="2395804" y="1548930"/>
                </a:lnTo>
                <a:lnTo>
                  <a:pt x="2395804" y="1467815"/>
                </a:lnTo>
                <a:close/>
              </a:path>
              <a:path w="2395855" h="2379979">
                <a:moveTo>
                  <a:pt x="2395804" y="1116990"/>
                </a:moveTo>
                <a:lnTo>
                  <a:pt x="1132852" y="2379954"/>
                </a:lnTo>
                <a:lnTo>
                  <a:pt x="1213764" y="2379954"/>
                </a:lnTo>
                <a:lnTo>
                  <a:pt x="2395804" y="1197927"/>
                </a:lnTo>
                <a:lnTo>
                  <a:pt x="2395804" y="1116990"/>
                </a:lnTo>
                <a:close/>
              </a:path>
              <a:path w="2395855" h="2379979">
                <a:moveTo>
                  <a:pt x="2395804" y="765987"/>
                </a:moveTo>
                <a:lnTo>
                  <a:pt x="781837" y="2379954"/>
                </a:lnTo>
                <a:lnTo>
                  <a:pt x="862952" y="2379954"/>
                </a:lnTo>
                <a:lnTo>
                  <a:pt x="2395804" y="847102"/>
                </a:lnTo>
                <a:lnTo>
                  <a:pt x="2395804" y="765987"/>
                </a:lnTo>
                <a:close/>
              </a:path>
              <a:path w="2395855" h="2379979">
                <a:moveTo>
                  <a:pt x="2395804" y="415163"/>
                </a:moveTo>
                <a:lnTo>
                  <a:pt x="431012" y="2379954"/>
                </a:lnTo>
                <a:lnTo>
                  <a:pt x="511937" y="2379954"/>
                </a:lnTo>
                <a:lnTo>
                  <a:pt x="2395804" y="496087"/>
                </a:lnTo>
                <a:lnTo>
                  <a:pt x="2395804" y="415163"/>
                </a:lnTo>
                <a:close/>
              </a:path>
              <a:path w="2395855" h="2379979">
                <a:moveTo>
                  <a:pt x="2395804" y="110896"/>
                </a:moveTo>
                <a:lnTo>
                  <a:pt x="2391118" y="109131"/>
                </a:lnTo>
                <a:lnTo>
                  <a:pt x="2376259" y="103797"/>
                </a:lnTo>
                <a:lnTo>
                  <a:pt x="2361285" y="98679"/>
                </a:lnTo>
                <a:lnTo>
                  <a:pt x="98691" y="2361260"/>
                </a:lnTo>
                <a:lnTo>
                  <a:pt x="103809" y="2376233"/>
                </a:lnTo>
                <a:lnTo>
                  <a:pt x="105143" y="2379954"/>
                </a:lnTo>
                <a:lnTo>
                  <a:pt x="161124" y="2379954"/>
                </a:lnTo>
                <a:lnTo>
                  <a:pt x="2395804" y="145275"/>
                </a:lnTo>
                <a:lnTo>
                  <a:pt x="2395804" y="110896"/>
                </a:lnTo>
                <a:close/>
              </a:path>
            </a:pathLst>
          </a:custGeom>
          <a:solidFill>
            <a:srgbClr val="FFCF48"/>
          </a:solidFill>
        </p:spPr>
        <p:txBody>
          <a:bodyPr wrap="square" lIns="0" tIns="0" rIns="0" bIns="0" rtlCol="0"/>
          <a:lstStyle/>
          <a:p>
            <a:endParaRPr/>
          </a:p>
        </p:txBody>
      </p:sp>
      <p:pic>
        <p:nvPicPr>
          <p:cNvPr id="10" name="object 10"/>
          <p:cNvPicPr/>
          <p:nvPr/>
        </p:nvPicPr>
        <p:blipFill>
          <a:blip r:embed="rId5" cstate="print"/>
          <a:stretch>
            <a:fillRect/>
          </a:stretch>
        </p:blipFill>
        <p:spPr>
          <a:xfrm>
            <a:off x="5210758" y="2384657"/>
            <a:ext cx="7937814" cy="45619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8000" cy="10286999"/>
            </a:xfrm>
            <a:prstGeom prst="rect">
              <a:avLst/>
            </a:prstGeom>
          </p:spPr>
        </p:pic>
        <p:sp>
          <p:nvSpPr>
            <p:cNvPr id="4" name="object 4"/>
            <p:cNvSpPr/>
            <p:nvPr/>
          </p:nvSpPr>
          <p:spPr>
            <a:xfrm>
              <a:off x="0" y="0"/>
              <a:ext cx="18288000" cy="10287000"/>
            </a:xfrm>
            <a:custGeom>
              <a:avLst/>
              <a:gdLst/>
              <a:ahLst/>
              <a:cxnLst/>
              <a:rect l="l" t="t" r="r" b="b"/>
              <a:pathLst>
                <a:path w="18288000" h="10287000">
                  <a:moveTo>
                    <a:pt x="221056" y="0"/>
                  </a:moveTo>
                  <a:lnTo>
                    <a:pt x="139928" y="0"/>
                  </a:lnTo>
                  <a:lnTo>
                    <a:pt x="0" y="139941"/>
                  </a:lnTo>
                  <a:lnTo>
                    <a:pt x="0" y="221068"/>
                  </a:lnTo>
                  <a:lnTo>
                    <a:pt x="221056" y="0"/>
                  </a:lnTo>
                  <a:close/>
                </a:path>
                <a:path w="18288000" h="10287000">
                  <a:moveTo>
                    <a:pt x="571855" y="0"/>
                  </a:moveTo>
                  <a:lnTo>
                    <a:pt x="490931" y="0"/>
                  </a:lnTo>
                  <a:lnTo>
                    <a:pt x="0" y="490943"/>
                  </a:lnTo>
                  <a:lnTo>
                    <a:pt x="0" y="571868"/>
                  </a:lnTo>
                  <a:lnTo>
                    <a:pt x="571855" y="0"/>
                  </a:lnTo>
                  <a:close/>
                </a:path>
                <a:path w="18288000" h="10287000">
                  <a:moveTo>
                    <a:pt x="922883" y="0"/>
                  </a:moveTo>
                  <a:lnTo>
                    <a:pt x="841768" y="0"/>
                  </a:lnTo>
                  <a:lnTo>
                    <a:pt x="0" y="841781"/>
                  </a:lnTo>
                  <a:lnTo>
                    <a:pt x="0" y="922896"/>
                  </a:lnTo>
                  <a:lnTo>
                    <a:pt x="922883" y="0"/>
                  </a:lnTo>
                  <a:close/>
                </a:path>
                <a:path w="18288000" h="10287000">
                  <a:moveTo>
                    <a:pt x="1273695" y="0"/>
                  </a:moveTo>
                  <a:lnTo>
                    <a:pt x="1192771" y="0"/>
                  </a:lnTo>
                  <a:lnTo>
                    <a:pt x="0" y="1192796"/>
                  </a:lnTo>
                  <a:lnTo>
                    <a:pt x="0" y="1273695"/>
                  </a:lnTo>
                  <a:lnTo>
                    <a:pt x="1273695" y="0"/>
                  </a:lnTo>
                  <a:close/>
                </a:path>
                <a:path w="18288000" h="10287000">
                  <a:moveTo>
                    <a:pt x="1624711" y="0"/>
                  </a:moveTo>
                  <a:lnTo>
                    <a:pt x="1543596" y="0"/>
                  </a:lnTo>
                  <a:lnTo>
                    <a:pt x="0" y="1543608"/>
                  </a:lnTo>
                  <a:lnTo>
                    <a:pt x="0" y="1624723"/>
                  </a:lnTo>
                  <a:lnTo>
                    <a:pt x="1624711" y="0"/>
                  </a:lnTo>
                  <a:close/>
                </a:path>
                <a:path w="18288000" h="10287000">
                  <a:moveTo>
                    <a:pt x="1975535" y="0"/>
                  </a:moveTo>
                  <a:lnTo>
                    <a:pt x="1894611" y="0"/>
                  </a:lnTo>
                  <a:lnTo>
                    <a:pt x="0" y="1894624"/>
                  </a:lnTo>
                  <a:lnTo>
                    <a:pt x="0" y="1975548"/>
                  </a:lnTo>
                  <a:lnTo>
                    <a:pt x="1975535" y="0"/>
                  </a:lnTo>
                  <a:close/>
                </a:path>
                <a:path w="18288000" h="10287000">
                  <a:moveTo>
                    <a:pt x="2180640" y="1468462"/>
                  </a:moveTo>
                  <a:lnTo>
                    <a:pt x="1489113" y="2159990"/>
                  </a:lnTo>
                  <a:lnTo>
                    <a:pt x="1531988" y="2135428"/>
                  </a:lnTo>
                  <a:lnTo>
                    <a:pt x="1574126" y="2109698"/>
                  </a:lnTo>
                  <a:lnTo>
                    <a:pt x="1615490" y="2082800"/>
                  </a:lnTo>
                  <a:lnTo>
                    <a:pt x="1656041" y="2054783"/>
                  </a:lnTo>
                  <a:lnTo>
                    <a:pt x="1695754" y="2025662"/>
                  </a:lnTo>
                  <a:lnTo>
                    <a:pt x="1734566" y="1995462"/>
                  </a:lnTo>
                  <a:lnTo>
                    <a:pt x="2016112" y="1713915"/>
                  </a:lnTo>
                  <a:lnTo>
                    <a:pt x="2046312" y="1675091"/>
                  </a:lnTo>
                  <a:lnTo>
                    <a:pt x="2075434" y="1635391"/>
                  </a:lnTo>
                  <a:lnTo>
                    <a:pt x="2103462" y="1594840"/>
                  </a:lnTo>
                  <a:lnTo>
                    <a:pt x="2130348" y="1553476"/>
                  </a:lnTo>
                  <a:lnTo>
                    <a:pt x="2156091" y="1511338"/>
                  </a:lnTo>
                  <a:lnTo>
                    <a:pt x="2180640" y="1468462"/>
                  </a:lnTo>
                  <a:close/>
                </a:path>
                <a:path w="18288000" h="10287000">
                  <a:moveTo>
                    <a:pt x="2304897" y="21640"/>
                  </a:moveTo>
                  <a:lnTo>
                    <a:pt x="2299792" y="6680"/>
                  </a:lnTo>
                  <a:lnTo>
                    <a:pt x="2297392" y="0"/>
                  </a:lnTo>
                  <a:lnTo>
                    <a:pt x="2245423" y="0"/>
                  </a:lnTo>
                  <a:lnTo>
                    <a:pt x="0" y="2245436"/>
                  </a:lnTo>
                  <a:lnTo>
                    <a:pt x="0" y="2269109"/>
                  </a:lnTo>
                  <a:lnTo>
                    <a:pt x="12471" y="2273782"/>
                  </a:lnTo>
                  <a:lnTo>
                    <a:pt x="27330" y="2279116"/>
                  </a:lnTo>
                  <a:lnTo>
                    <a:pt x="42291" y="2284247"/>
                  </a:lnTo>
                  <a:lnTo>
                    <a:pt x="2304897" y="21640"/>
                  </a:lnTo>
                  <a:close/>
                </a:path>
                <a:path w="18288000" h="10287000">
                  <a:moveTo>
                    <a:pt x="2375522" y="922756"/>
                  </a:moveTo>
                  <a:lnTo>
                    <a:pt x="943406" y="2354859"/>
                  </a:lnTo>
                  <a:lnTo>
                    <a:pt x="969289" y="2349957"/>
                  </a:lnTo>
                  <a:lnTo>
                    <a:pt x="995045" y="2344699"/>
                  </a:lnTo>
                  <a:lnTo>
                    <a:pt x="1046099" y="2333104"/>
                  </a:lnTo>
                  <a:lnTo>
                    <a:pt x="2353754" y="1025436"/>
                  </a:lnTo>
                  <a:lnTo>
                    <a:pt x="2365349" y="974394"/>
                  </a:lnTo>
                  <a:lnTo>
                    <a:pt x="2375522" y="922756"/>
                  </a:lnTo>
                  <a:close/>
                </a:path>
                <a:path w="18288000" h="10287000">
                  <a:moveTo>
                    <a:pt x="2377236" y="300126"/>
                  </a:moveTo>
                  <a:lnTo>
                    <a:pt x="2374277" y="283108"/>
                  </a:lnTo>
                  <a:lnTo>
                    <a:pt x="2371102" y="266115"/>
                  </a:lnTo>
                  <a:lnTo>
                    <a:pt x="2367699" y="249186"/>
                  </a:lnTo>
                  <a:lnTo>
                    <a:pt x="2364079" y="232371"/>
                  </a:lnTo>
                  <a:lnTo>
                    <a:pt x="253022" y="2343429"/>
                  </a:lnTo>
                  <a:lnTo>
                    <a:pt x="269836" y="2347049"/>
                  </a:lnTo>
                  <a:lnTo>
                    <a:pt x="286766" y="2350439"/>
                  </a:lnTo>
                  <a:lnTo>
                    <a:pt x="303758" y="2353627"/>
                  </a:lnTo>
                  <a:lnTo>
                    <a:pt x="320789" y="2356586"/>
                  </a:lnTo>
                  <a:lnTo>
                    <a:pt x="2377236" y="300126"/>
                  </a:lnTo>
                  <a:close/>
                </a:path>
                <a:path w="18288000" h="10287000">
                  <a:moveTo>
                    <a:pt x="2403589" y="606298"/>
                  </a:moveTo>
                  <a:lnTo>
                    <a:pt x="2403513" y="590867"/>
                  </a:lnTo>
                  <a:lnTo>
                    <a:pt x="2403297" y="575487"/>
                  </a:lnTo>
                  <a:lnTo>
                    <a:pt x="2402446" y="544830"/>
                  </a:lnTo>
                  <a:lnTo>
                    <a:pt x="565492" y="2381796"/>
                  </a:lnTo>
                  <a:lnTo>
                    <a:pt x="580809" y="2382291"/>
                  </a:lnTo>
                  <a:lnTo>
                    <a:pt x="611517" y="2382863"/>
                  </a:lnTo>
                  <a:lnTo>
                    <a:pt x="639546" y="2382926"/>
                  </a:lnTo>
                  <a:lnTo>
                    <a:pt x="645655" y="2382736"/>
                  </a:lnTo>
                  <a:lnTo>
                    <a:pt x="2403386" y="625005"/>
                  </a:lnTo>
                  <a:lnTo>
                    <a:pt x="2403589" y="618896"/>
                  </a:lnTo>
                  <a:lnTo>
                    <a:pt x="2403589" y="606298"/>
                  </a:lnTo>
                  <a:close/>
                </a:path>
                <a:path w="18288000" h="10287000">
                  <a:moveTo>
                    <a:pt x="16806660" y="8129981"/>
                  </a:moveTo>
                  <a:lnTo>
                    <a:pt x="16763772" y="8154543"/>
                  </a:lnTo>
                  <a:lnTo>
                    <a:pt x="16721633" y="8180273"/>
                  </a:lnTo>
                  <a:lnTo>
                    <a:pt x="16680269" y="8207172"/>
                  </a:lnTo>
                  <a:lnTo>
                    <a:pt x="16639718" y="8235188"/>
                  </a:lnTo>
                  <a:lnTo>
                    <a:pt x="16600018" y="8264309"/>
                  </a:lnTo>
                  <a:lnTo>
                    <a:pt x="16561207" y="8294510"/>
                  </a:lnTo>
                  <a:lnTo>
                    <a:pt x="16279660" y="8576056"/>
                  </a:lnTo>
                  <a:lnTo>
                    <a:pt x="16249460" y="8614880"/>
                  </a:lnTo>
                  <a:lnTo>
                    <a:pt x="16220339" y="8654580"/>
                  </a:lnTo>
                  <a:lnTo>
                    <a:pt x="16192310" y="8695131"/>
                  </a:lnTo>
                  <a:lnTo>
                    <a:pt x="16165424" y="8736495"/>
                  </a:lnTo>
                  <a:lnTo>
                    <a:pt x="16139681" y="8778634"/>
                  </a:lnTo>
                  <a:lnTo>
                    <a:pt x="16115132" y="8821509"/>
                  </a:lnTo>
                  <a:lnTo>
                    <a:pt x="16806660" y="8129981"/>
                  </a:lnTo>
                  <a:close/>
                </a:path>
                <a:path w="18288000" h="10287000">
                  <a:moveTo>
                    <a:pt x="17352353" y="7935112"/>
                  </a:moveTo>
                  <a:lnTo>
                    <a:pt x="17300728" y="7945272"/>
                  </a:lnTo>
                  <a:lnTo>
                    <a:pt x="17249674" y="7956867"/>
                  </a:lnTo>
                  <a:lnTo>
                    <a:pt x="15942018" y="9264536"/>
                  </a:lnTo>
                  <a:lnTo>
                    <a:pt x="15930410" y="9315577"/>
                  </a:lnTo>
                  <a:lnTo>
                    <a:pt x="15920250" y="9367215"/>
                  </a:lnTo>
                  <a:lnTo>
                    <a:pt x="17352353" y="7935112"/>
                  </a:lnTo>
                  <a:close/>
                </a:path>
                <a:path w="18288000" h="10287000">
                  <a:moveTo>
                    <a:pt x="17730280" y="7908176"/>
                  </a:moveTo>
                  <a:lnTo>
                    <a:pt x="17714951" y="7907693"/>
                  </a:lnTo>
                  <a:lnTo>
                    <a:pt x="17684242" y="7907121"/>
                  </a:lnTo>
                  <a:lnTo>
                    <a:pt x="17656213" y="7907045"/>
                  </a:lnTo>
                  <a:lnTo>
                    <a:pt x="17650117" y="7907236"/>
                  </a:lnTo>
                  <a:lnTo>
                    <a:pt x="15892387" y="9664967"/>
                  </a:lnTo>
                  <a:lnTo>
                    <a:pt x="15892183" y="9671075"/>
                  </a:lnTo>
                  <a:lnTo>
                    <a:pt x="15892260" y="9699104"/>
                  </a:lnTo>
                  <a:lnTo>
                    <a:pt x="15892475" y="9714471"/>
                  </a:lnTo>
                  <a:lnTo>
                    <a:pt x="15893326" y="9745142"/>
                  </a:lnTo>
                  <a:lnTo>
                    <a:pt x="17730280" y="7908176"/>
                  </a:lnTo>
                  <a:close/>
                </a:path>
                <a:path w="18288000" h="10287000">
                  <a:moveTo>
                    <a:pt x="18042751" y="7946542"/>
                  </a:moveTo>
                  <a:lnTo>
                    <a:pt x="18025923" y="7942923"/>
                  </a:lnTo>
                  <a:lnTo>
                    <a:pt x="18009007" y="7939532"/>
                  </a:lnTo>
                  <a:lnTo>
                    <a:pt x="17992014" y="7936344"/>
                  </a:lnTo>
                  <a:lnTo>
                    <a:pt x="17974983" y="7933385"/>
                  </a:lnTo>
                  <a:lnTo>
                    <a:pt x="15918536" y="9989845"/>
                  </a:lnTo>
                  <a:lnTo>
                    <a:pt x="15921495" y="10006863"/>
                  </a:lnTo>
                  <a:lnTo>
                    <a:pt x="15924683" y="10023856"/>
                  </a:lnTo>
                  <a:lnTo>
                    <a:pt x="15928086" y="10040785"/>
                  </a:lnTo>
                  <a:lnTo>
                    <a:pt x="15931693" y="10057600"/>
                  </a:lnTo>
                  <a:lnTo>
                    <a:pt x="18042751" y="7946542"/>
                  </a:lnTo>
                  <a:close/>
                </a:path>
                <a:path w="18288000" h="10287000">
                  <a:moveTo>
                    <a:pt x="18287988" y="10076688"/>
                  </a:moveTo>
                  <a:lnTo>
                    <a:pt x="18077676" y="10287000"/>
                  </a:lnTo>
                  <a:lnTo>
                    <a:pt x="18158791" y="10287000"/>
                  </a:lnTo>
                  <a:lnTo>
                    <a:pt x="18287988" y="10157803"/>
                  </a:lnTo>
                  <a:lnTo>
                    <a:pt x="18287988" y="10076688"/>
                  </a:lnTo>
                  <a:close/>
                </a:path>
                <a:path w="18288000" h="10287000">
                  <a:moveTo>
                    <a:pt x="18287988" y="9725889"/>
                  </a:moveTo>
                  <a:lnTo>
                    <a:pt x="17726876" y="10287000"/>
                  </a:lnTo>
                  <a:lnTo>
                    <a:pt x="17807801" y="10287000"/>
                  </a:lnTo>
                  <a:lnTo>
                    <a:pt x="18287988" y="9806813"/>
                  </a:lnTo>
                  <a:lnTo>
                    <a:pt x="18287988" y="9725889"/>
                  </a:lnTo>
                  <a:close/>
                </a:path>
                <a:path w="18288000" h="10287000">
                  <a:moveTo>
                    <a:pt x="18287988" y="9374861"/>
                  </a:moveTo>
                  <a:lnTo>
                    <a:pt x="17375848" y="10287000"/>
                  </a:lnTo>
                  <a:lnTo>
                    <a:pt x="17456963" y="10287000"/>
                  </a:lnTo>
                  <a:lnTo>
                    <a:pt x="18287988" y="9455975"/>
                  </a:lnTo>
                  <a:lnTo>
                    <a:pt x="18287988" y="9374861"/>
                  </a:lnTo>
                  <a:close/>
                </a:path>
                <a:path w="18288000" h="10287000">
                  <a:moveTo>
                    <a:pt x="18287988" y="9024036"/>
                  </a:moveTo>
                  <a:lnTo>
                    <a:pt x="17025036" y="10287000"/>
                  </a:lnTo>
                  <a:lnTo>
                    <a:pt x="17105948" y="10287000"/>
                  </a:lnTo>
                  <a:lnTo>
                    <a:pt x="18287988" y="9104973"/>
                  </a:lnTo>
                  <a:lnTo>
                    <a:pt x="18287988" y="9024036"/>
                  </a:lnTo>
                  <a:close/>
                </a:path>
                <a:path w="18288000" h="10287000">
                  <a:moveTo>
                    <a:pt x="18287988" y="8673033"/>
                  </a:moveTo>
                  <a:lnTo>
                    <a:pt x="16674021" y="10287000"/>
                  </a:lnTo>
                  <a:lnTo>
                    <a:pt x="16755136" y="10287000"/>
                  </a:lnTo>
                  <a:lnTo>
                    <a:pt x="18287988" y="8754148"/>
                  </a:lnTo>
                  <a:lnTo>
                    <a:pt x="18287988" y="8673033"/>
                  </a:lnTo>
                  <a:close/>
                </a:path>
                <a:path w="18288000" h="10287000">
                  <a:moveTo>
                    <a:pt x="18287988" y="8322208"/>
                  </a:moveTo>
                  <a:lnTo>
                    <a:pt x="16323196" y="10287000"/>
                  </a:lnTo>
                  <a:lnTo>
                    <a:pt x="16404120" y="10287000"/>
                  </a:lnTo>
                  <a:lnTo>
                    <a:pt x="18287988" y="8403133"/>
                  </a:lnTo>
                  <a:lnTo>
                    <a:pt x="18287988" y="8322208"/>
                  </a:lnTo>
                  <a:close/>
                </a:path>
                <a:path w="18288000" h="10287000">
                  <a:moveTo>
                    <a:pt x="18287988" y="8017942"/>
                  </a:moveTo>
                  <a:lnTo>
                    <a:pt x="18283301" y="8016176"/>
                  </a:lnTo>
                  <a:lnTo>
                    <a:pt x="18268442" y="8010842"/>
                  </a:lnTo>
                  <a:lnTo>
                    <a:pt x="18253469" y="8005724"/>
                  </a:lnTo>
                  <a:lnTo>
                    <a:pt x="15990875" y="10268306"/>
                  </a:lnTo>
                  <a:lnTo>
                    <a:pt x="15995993" y="10283279"/>
                  </a:lnTo>
                  <a:lnTo>
                    <a:pt x="15997327" y="10287000"/>
                  </a:lnTo>
                  <a:lnTo>
                    <a:pt x="16053308" y="10287000"/>
                  </a:lnTo>
                  <a:lnTo>
                    <a:pt x="18287988" y="8052321"/>
                  </a:lnTo>
                  <a:lnTo>
                    <a:pt x="18287988" y="8017942"/>
                  </a:lnTo>
                  <a:close/>
                </a:path>
              </a:pathLst>
            </a:custGeom>
            <a:solidFill>
              <a:srgbClr val="FFCF48"/>
            </a:solidFill>
          </p:spPr>
          <p:txBody>
            <a:bodyPr wrap="square" lIns="0" tIns="0" rIns="0" bIns="0" rtlCol="0"/>
            <a:lstStyle/>
            <a:p>
              <a:endParaRPr/>
            </a:p>
          </p:txBody>
        </p:sp>
        <p:pic>
          <p:nvPicPr>
            <p:cNvPr id="5" name="object 5"/>
            <p:cNvPicPr/>
            <p:nvPr/>
          </p:nvPicPr>
          <p:blipFill>
            <a:blip r:embed="rId3" cstate="print"/>
            <a:stretch>
              <a:fillRect/>
            </a:stretch>
          </p:blipFill>
          <p:spPr>
            <a:xfrm>
              <a:off x="626982" y="5433577"/>
              <a:ext cx="5800724" cy="4029074"/>
            </a:xfrm>
            <a:prstGeom prst="rect">
              <a:avLst/>
            </a:prstGeom>
          </p:spPr>
        </p:pic>
      </p:grpSp>
      <p:sp>
        <p:nvSpPr>
          <p:cNvPr id="6" name="object 6"/>
          <p:cNvSpPr txBox="1">
            <a:spLocks noGrp="1"/>
          </p:cNvSpPr>
          <p:nvPr>
            <p:ph type="title"/>
          </p:nvPr>
        </p:nvSpPr>
        <p:spPr>
          <a:xfrm>
            <a:off x="3258532" y="271553"/>
            <a:ext cx="10747375" cy="1092835"/>
          </a:xfrm>
          <a:prstGeom prst="rect">
            <a:avLst/>
          </a:prstGeom>
        </p:spPr>
        <p:txBody>
          <a:bodyPr vert="horz" wrap="square" lIns="0" tIns="12700" rIns="0" bIns="0" rtlCol="0">
            <a:spAutoFit/>
          </a:bodyPr>
          <a:lstStyle/>
          <a:p>
            <a:pPr marL="12700">
              <a:lnSpc>
                <a:spcPct val="100000"/>
              </a:lnSpc>
              <a:spcBef>
                <a:spcPts val="100"/>
              </a:spcBef>
            </a:pPr>
            <a:r>
              <a:rPr sz="7000" spc="1190" dirty="0"/>
              <a:t>PROBLEM</a:t>
            </a:r>
            <a:r>
              <a:rPr sz="7000" spc="475" dirty="0"/>
              <a:t> </a:t>
            </a:r>
            <a:r>
              <a:rPr sz="7000" spc="1030" dirty="0"/>
              <a:t>STATEMENT</a:t>
            </a:r>
            <a:endParaRPr sz="7000"/>
          </a:p>
        </p:txBody>
      </p:sp>
      <p:sp>
        <p:nvSpPr>
          <p:cNvPr id="7" name="object 7"/>
          <p:cNvSpPr txBox="1"/>
          <p:nvPr/>
        </p:nvSpPr>
        <p:spPr>
          <a:xfrm>
            <a:off x="6975195" y="2341705"/>
            <a:ext cx="10706735" cy="3111500"/>
          </a:xfrm>
          <a:prstGeom prst="rect">
            <a:avLst/>
          </a:prstGeom>
        </p:spPr>
        <p:txBody>
          <a:bodyPr vert="horz" wrap="square" lIns="0" tIns="12700" rIns="0" bIns="0" rtlCol="0">
            <a:spAutoFit/>
          </a:bodyPr>
          <a:lstStyle/>
          <a:p>
            <a:pPr marL="12700" algn="just">
              <a:lnSpc>
                <a:spcPct val="100000"/>
              </a:lnSpc>
              <a:spcBef>
                <a:spcPts val="100"/>
              </a:spcBef>
            </a:pPr>
            <a:r>
              <a:rPr sz="3000" spc="335" dirty="0">
                <a:solidFill>
                  <a:srgbClr val="FFFFFF"/>
                </a:solidFill>
                <a:latin typeface="Calibri"/>
                <a:cs typeface="Calibri"/>
              </a:rPr>
              <a:t>Develop</a:t>
            </a:r>
            <a:r>
              <a:rPr sz="3000" spc="625" dirty="0">
                <a:solidFill>
                  <a:srgbClr val="FFFFFF"/>
                </a:solidFill>
                <a:latin typeface="Calibri"/>
                <a:cs typeface="Calibri"/>
              </a:rPr>
              <a:t> </a:t>
            </a:r>
            <a:r>
              <a:rPr sz="3000" spc="330" dirty="0">
                <a:solidFill>
                  <a:srgbClr val="FFFFFF"/>
                </a:solidFill>
                <a:latin typeface="Calibri"/>
                <a:cs typeface="Calibri"/>
              </a:rPr>
              <a:t>a</a:t>
            </a:r>
            <a:r>
              <a:rPr sz="3000" spc="625" dirty="0">
                <a:solidFill>
                  <a:srgbClr val="FFFFFF"/>
                </a:solidFill>
                <a:latin typeface="Calibri"/>
                <a:cs typeface="Calibri"/>
              </a:rPr>
              <a:t> </a:t>
            </a:r>
            <a:r>
              <a:rPr sz="3000" spc="295" dirty="0">
                <a:solidFill>
                  <a:srgbClr val="FFFFFF"/>
                </a:solidFill>
                <a:latin typeface="Calibri"/>
                <a:cs typeface="Calibri"/>
              </a:rPr>
              <a:t>personal</a:t>
            </a:r>
            <a:r>
              <a:rPr sz="3000" spc="630" dirty="0">
                <a:solidFill>
                  <a:srgbClr val="FFFFFF"/>
                </a:solidFill>
                <a:latin typeface="Calibri"/>
                <a:cs typeface="Calibri"/>
              </a:rPr>
              <a:t> </a:t>
            </a:r>
            <a:r>
              <a:rPr sz="3000" spc="305" dirty="0">
                <a:solidFill>
                  <a:srgbClr val="FFFFFF"/>
                </a:solidFill>
                <a:latin typeface="Calibri"/>
                <a:cs typeface="Calibri"/>
              </a:rPr>
              <a:t>finance</a:t>
            </a:r>
            <a:r>
              <a:rPr sz="3000" spc="625" dirty="0">
                <a:solidFill>
                  <a:srgbClr val="FFFFFF"/>
                </a:solidFill>
                <a:latin typeface="Calibri"/>
                <a:cs typeface="Calibri"/>
              </a:rPr>
              <a:t> </a:t>
            </a:r>
            <a:r>
              <a:rPr sz="3000" spc="285" dirty="0">
                <a:solidFill>
                  <a:srgbClr val="FFFFFF"/>
                </a:solidFill>
                <a:latin typeface="Calibri"/>
                <a:cs typeface="Calibri"/>
              </a:rPr>
              <a:t>tracker</a:t>
            </a:r>
            <a:r>
              <a:rPr sz="3000" spc="630" dirty="0">
                <a:solidFill>
                  <a:srgbClr val="FFFFFF"/>
                </a:solidFill>
                <a:latin typeface="Calibri"/>
                <a:cs typeface="Calibri"/>
              </a:rPr>
              <a:t> </a:t>
            </a:r>
            <a:r>
              <a:rPr sz="3000" spc="295" dirty="0">
                <a:solidFill>
                  <a:srgbClr val="FFFFFF"/>
                </a:solidFill>
                <a:latin typeface="Calibri"/>
                <a:cs typeface="Calibri"/>
              </a:rPr>
              <a:t>that</a:t>
            </a:r>
            <a:r>
              <a:rPr sz="3000" spc="625" dirty="0">
                <a:solidFill>
                  <a:srgbClr val="FFFFFF"/>
                </a:solidFill>
                <a:latin typeface="Calibri"/>
                <a:cs typeface="Calibri"/>
              </a:rPr>
              <a:t> </a:t>
            </a:r>
            <a:r>
              <a:rPr sz="3000" spc="320" dirty="0">
                <a:solidFill>
                  <a:srgbClr val="FFFFFF"/>
                </a:solidFill>
                <a:latin typeface="Calibri"/>
                <a:cs typeface="Calibri"/>
              </a:rPr>
              <a:t>enables</a:t>
            </a:r>
            <a:r>
              <a:rPr sz="3000" spc="625" dirty="0">
                <a:solidFill>
                  <a:srgbClr val="FFFFFF"/>
                </a:solidFill>
                <a:latin typeface="Calibri"/>
                <a:cs typeface="Calibri"/>
              </a:rPr>
              <a:t> </a:t>
            </a:r>
            <a:r>
              <a:rPr sz="3000" spc="280" dirty="0">
                <a:solidFill>
                  <a:srgbClr val="FFFFFF"/>
                </a:solidFill>
                <a:latin typeface="Calibri"/>
                <a:cs typeface="Calibri"/>
              </a:rPr>
              <a:t>users</a:t>
            </a:r>
            <a:endParaRPr sz="3000">
              <a:latin typeface="Calibri"/>
              <a:cs typeface="Calibri"/>
            </a:endParaRPr>
          </a:p>
          <a:p>
            <a:pPr marL="12700" marR="5080" algn="just">
              <a:lnSpc>
                <a:spcPts val="6900"/>
              </a:lnSpc>
              <a:spcBef>
                <a:spcPts val="580"/>
              </a:spcBef>
            </a:pPr>
            <a:r>
              <a:rPr sz="3000" spc="245" dirty="0">
                <a:solidFill>
                  <a:srgbClr val="FFFFFF"/>
                </a:solidFill>
                <a:latin typeface="Calibri"/>
                <a:cs typeface="Calibri"/>
              </a:rPr>
              <a:t>to</a:t>
            </a:r>
            <a:r>
              <a:rPr sz="3000" spc="165" dirty="0">
                <a:solidFill>
                  <a:srgbClr val="FFFFFF"/>
                </a:solidFill>
                <a:latin typeface="Calibri"/>
                <a:cs typeface="Calibri"/>
              </a:rPr>
              <a:t>  </a:t>
            </a:r>
            <a:r>
              <a:rPr sz="3000" spc="320" dirty="0">
                <a:solidFill>
                  <a:srgbClr val="FFFFFF"/>
                </a:solidFill>
                <a:latin typeface="Calibri"/>
                <a:cs typeface="Calibri"/>
              </a:rPr>
              <a:t>monitor</a:t>
            </a:r>
            <a:r>
              <a:rPr sz="3000" spc="165" dirty="0">
                <a:solidFill>
                  <a:srgbClr val="FFFFFF"/>
                </a:solidFill>
                <a:latin typeface="Calibri"/>
                <a:cs typeface="Calibri"/>
              </a:rPr>
              <a:t>  </a:t>
            </a:r>
            <a:r>
              <a:rPr sz="3000" spc="245" dirty="0">
                <a:solidFill>
                  <a:srgbClr val="FFFFFF"/>
                </a:solidFill>
                <a:latin typeface="Calibri"/>
                <a:cs typeface="Calibri"/>
              </a:rPr>
              <a:t>their</a:t>
            </a:r>
            <a:r>
              <a:rPr sz="3000" spc="165" dirty="0">
                <a:solidFill>
                  <a:srgbClr val="FFFFFF"/>
                </a:solidFill>
                <a:latin typeface="Calibri"/>
                <a:cs typeface="Calibri"/>
              </a:rPr>
              <a:t>  </a:t>
            </a:r>
            <a:r>
              <a:rPr sz="3000" spc="315" dirty="0">
                <a:solidFill>
                  <a:srgbClr val="FFFFFF"/>
                </a:solidFill>
                <a:latin typeface="Calibri"/>
                <a:cs typeface="Calibri"/>
              </a:rPr>
              <a:t>income,</a:t>
            </a:r>
            <a:r>
              <a:rPr sz="3000" spc="170" dirty="0">
                <a:solidFill>
                  <a:srgbClr val="FFFFFF"/>
                </a:solidFill>
                <a:latin typeface="Calibri"/>
                <a:cs typeface="Calibri"/>
              </a:rPr>
              <a:t>  </a:t>
            </a:r>
            <a:r>
              <a:rPr sz="3000" spc="285" dirty="0">
                <a:solidFill>
                  <a:srgbClr val="FFFFFF"/>
                </a:solidFill>
                <a:latin typeface="Calibri"/>
                <a:cs typeface="Calibri"/>
              </a:rPr>
              <a:t>expenses,</a:t>
            </a:r>
            <a:r>
              <a:rPr sz="3000" spc="165" dirty="0">
                <a:solidFill>
                  <a:srgbClr val="FFFFFF"/>
                </a:solidFill>
                <a:latin typeface="Calibri"/>
                <a:cs typeface="Calibri"/>
              </a:rPr>
              <a:t>  </a:t>
            </a:r>
            <a:r>
              <a:rPr sz="3000" spc="405" dirty="0">
                <a:solidFill>
                  <a:srgbClr val="FFFFFF"/>
                </a:solidFill>
                <a:latin typeface="Calibri"/>
                <a:cs typeface="Calibri"/>
              </a:rPr>
              <a:t>and</a:t>
            </a:r>
            <a:r>
              <a:rPr sz="3000" spc="165" dirty="0">
                <a:solidFill>
                  <a:srgbClr val="FFFFFF"/>
                </a:solidFill>
                <a:latin typeface="Calibri"/>
                <a:cs typeface="Calibri"/>
              </a:rPr>
              <a:t>  </a:t>
            </a:r>
            <a:r>
              <a:rPr sz="3000" spc="275" dirty="0">
                <a:solidFill>
                  <a:srgbClr val="FFFFFF"/>
                </a:solidFill>
                <a:latin typeface="Calibri"/>
                <a:cs typeface="Calibri"/>
              </a:rPr>
              <a:t>savings.</a:t>
            </a:r>
            <a:r>
              <a:rPr sz="3000" spc="170" dirty="0">
                <a:solidFill>
                  <a:srgbClr val="FFFFFF"/>
                </a:solidFill>
                <a:latin typeface="Calibri"/>
                <a:cs typeface="Calibri"/>
              </a:rPr>
              <a:t>  </a:t>
            </a:r>
            <a:r>
              <a:rPr sz="3000" spc="305" dirty="0">
                <a:solidFill>
                  <a:srgbClr val="FFFFFF"/>
                </a:solidFill>
                <a:latin typeface="Calibri"/>
                <a:cs typeface="Calibri"/>
              </a:rPr>
              <a:t>The </a:t>
            </a:r>
            <a:r>
              <a:rPr sz="3000" spc="295" dirty="0">
                <a:solidFill>
                  <a:srgbClr val="FFFFFF"/>
                </a:solidFill>
                <a:latin typeface="Calibri"/>
                <a:cs typeface="Calibri"/>
              </a:rPr>
              <a:t>application</a:t>
            </a:r>
            <a:r>
              <a:rPr sz="3000" spc="290" dirty="0">
                <a:solidFill>
                  <a:srgbClr val="FFFFFF"/>
                </a:solidFill>
                <a:latin typeface="Calibri"/>
                <a:cs typeface="Calibri"/>
              </a:rPr>
              <a:t>   </a:t>
            </a:r>
            <a:r>
              <a:rPr sz="3000" spc="204" dirty="0">
                <a:solidFill>
                  <a:srgbClr val="FFFFFF"/>
                </a:solidFill>
                <a:latin typeface="Calibri"/>
                <a:cs typeface="Calibri"/>
              </a:rPr>
              <a:t>will</a:t>
            </a:r>
            <a:r>
              <a:rPr sz="3000" spc="295" dirty="0">
                <a:solidFill>
                  <a:srgbClr val="FFFFFF"/>
                </a:solidFill>
                <a:latin typeface="Calibri"/>
                <a:cs typeface="Calibri"/>
              </a:rPr>
              <a:t>   </a:t>
            </a:r>
            <a:r>
              <a:rPr sz="3000" spc="325" dirty="0">
                <a:solidFill>
                  <a:srgbClr val="FFFFFF"/>
                </a:solidFill>
                <a:latin typeface="Calibri"/>
                <a:cs typeface="Calibri"/>
              </a:rPr>
              <a:t>include</a:t>
            </a:r>
            <a:r>
              <a:rPr sz="3000" spc="295" dirty="0">
                <a:solidFill>
                  <a:srgbClr val="FFFFFF"/>
                </a:solidFill>
                <a:latin typeface="Calibri"/>
                <a:cs typeface="Calibri"/>
              </a:rPr>
              <a:t>   </a:t>
            </a:r>
            <a:r>
              <a:rPr sz="3000" spc="290" dirty="0">
                <a:solidFill>
                  <a:srgbClr val="FFFFFF"/>
                </a:solidFill>
                <a:latin typeface="Calibri"/>
                <a:cs typeface="Calibri"/>
              </a:rPr>
              <a:t>transaction</a:t>
            </a:r>
            <a:r>
              <a:rPr sz="3000" spc="295" dirty="0">
                <a:solidFill>
                  <a:srgbClr val="FFFFFF"/>
                </a:solidFill>
                <a:latin typeface="Calibri"/>
                <a:cs typeface="Calibri"/>
              </a:rPr>
              <a:t>   </a:t>
            </a:r>
            <a:r>
              <a:rPr sz="3000" spc="260" dirty="0">
                <a:solidFill>
                  <a:srgbClr val="FFFFFF"/>
                </a:solidFill>
                <a:latin typeface="Calibri"/>
                <a:cs typeface="Calibri"/>
              </a:rPr>
              <a:t>categorization, </a:t>
            </a:r>
            <a:r>
              <a:rPr sz="3000" spc="265" dirty="0">
                <a:solidFill>
                  <a:srgbClr val="FFFFFF"/>
                </a:solidFill>
                <a:latin typeface="Calibri"/>
                <a:cs typeface="Calibri"/>
              </a:rPr>
              <a:t>financial</a:t>
            </a:r>
            <a:r>
              <a:rPr sz="3000" spc="114" dirty="0">
                <a:solidFill>
                  <a:srgbClr val="FFFFFF"/>
                </a:solidFill>
                <a:latin typeface="Calibri"/>
                <a:cs typeface="Calibri"/>
              </a:rPr>
              <a:t> </a:t>
            </a:r>
            <a:r>
              <a:rPr sz="3000" spc="340" dirty="0">
                <a:solidFill>
                  <a:srgbClr val="FFFFFF"/>
                </a:solidFill>
                <a:latin typeface="Calibri"/>
                <a:cs typeface="Calibri"/>
              </a:rPr>
              <a:t>goal</a:t>
            </a:r>
            <a:r>
              <a:rPr sz="3000" spc="114" dirty="0">
                <a:solidFill>
                  <a:srgbClr val="FFFFFF"/>
                </a:solidFill>
                <a:latin typeface="Calibri"/>
                <a:cs typeface="Calibri"/>
              </a:rPr>
              <a:t> </a:t>
            </a:r>
            <a:r>
              <a:rPr sz="3000" spc="290" dirty="0">
                <a:solidFill>
                  <a:srgbClr val="FFFFFF"/>
                </a:solidFill>
                <a:latin typeface="Calibri"/>
                <a:cs typeface="Calibri"/>
              </a:rPr>
              <a:t>tracking,</a:t>
            </a:r>
            <a:r>
              <a:rPr sz="3000" spc="120" dirty="0">
                <a:solidFill>
                  <a:srgbClr val="FFFFFF"/>
                </a:solidFill>
                <a:latin typeface="Calibri"/>
                <a:cs typeface="Calibri"/>
              </a:rPr>
              <a:t> </a:t>
            </a:r>
            <a:r>
              <a:rPr sz="3000" spc="405" dirty="0">
                <a:solidFill>
                  <a:srgbClr val="FFFFFF"/>
                </a:solidFill>
                <a:latin typeface="Calibri"/>
                <a:cs typeface="Calibri"/>
              </a:rPr>
              <a:t>and</a:t>
            </a:r>
            <a:r>
              <a:rPr sz="3000" spc="114" dirty="0">
                <a:solidFill>
                  <a:srgbClr val="FFFFFF"/>
                </a:solidFill>
                <a:latin typeface="Calibri"/>
                <a:cs typeface="Calibri"/>
              </a:rPr>
              <a:t> </a:t>
            </a:r>
            <a:r>
              <a:rPr sz="3000" spc="330" dirty="0">
                <a:solidFill>
                  <a:srgbClr val="FFFFFF"/>
                </a:solidFill>
                <a:latin typeface="Calibri"/>
                <a:cs typeface="Calibri"/>
              </a:rPr>
              <a:t>data</a:t>
            </a:r>
            <a:r>
              <a:rPr sz="3000" spc="114" dirty="0">
                <a:solidFill>
                  <a:srgbClr val="FFFFFF"/>
                </a:solidFill>
                <a:latin typeface="Calibri"/>
                <a:cs typeface="Calibri"/>
              </a:rPr>
              <a:t> </a:t>
            </a:r>
            <a:r>
              <a:rPr sz="3000" spc="220" dirty="0">
                <a:solidFill>
                  <a:srgbClr val="FFFFFF"/>
                </a:solidFill>
                <a:latin typeface="Calibri"/>
                <a:cs typeface="Calibri"/>
              </a:rPr>
              <a:t>visualization.</a:t>
            </a:r>
            <a:endParaRPr sz="30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8000" cy="10286999"/>
            </a:xfrm>
            <a:prstGeom prst="rect">
              <a:avLst/>
            </a:prstGeom>
          </p:spPr>
        </p:pic>
        <p:sp>
          <p:nvSpPr>
            <p:cNvPr id="4" name="object 4"/>
            <p:cNvSpPr/>
            <p:nvPr/>
          </p:nvSpPr>
          <p:spPr>
            <a:xfrm>
              <a:off x="0" y="11"/>
              <a:ext cx="18288000" cy="10287000"/>
            </a:xfrm>
            <a:custGeom>
              <a:avLst/>
              <a:gdLst/>
              <a:ahLst/>
              <a:cxnLst/>
              <a:rect l="l" t="t" r="r" b="b"/>
              <a:pathLst>
                <a:path w="18288000" h="10287000">
                  <a:moveTo>
                    <a:pt x="307314" y="7941678"/>
                  </a:moveTo>
                  <a:lnTo>
                    <a:pt x="255676" y="7951838"/>
                  </a:lnTo>
                  <a:lnTo>
                    <a:pt x="204622" y="7963433"/>
                  </a:lnTo>
                  <a:lnTo>
                    <a:pt x="0" y="8168068"/>
                  </a:lnTo>
                  <a:lnTo>
                    <a:pt x="0" y="8248993"/>
                  </a:lnTo>
                  <a:lnTo>
                    <a:pt x="307314" y="7941678"/>
                  </a:lnTo>
                  <a:close/>
                </a:path>
                <a:path w="18288000" h="10287000">
                  <a:moveTo>
                    <a:pt x="685228" y="7914741"/>
                  </a:moveTo>
                  <a:lnTo>
                    <a:pt x="669912" y="7914246"/>
                  </a:lnTo>
                  <a:lnTo>
                    <a:pt x="639191" y="7913611"/>
                  </a:lnTo>
                  <a:lnTo>
                    <a:pt x="611174" y="7913611"/>
                  </a:lnTo>
                  <a:lnTo>
                    <a:pt x="605066" y="7913802"/>
                  </a:lnTo>
                  <a:lnTo>
                    <a:pt x="0" y="8518868"/>
                  </a:lnTo>
                  <a:lnTo>
                    <a:pt x="0" y="8599983"/>
                  </a:lnTo>
                  <a:lnTo>
                    <a:pt x="685228" y="7914741"/>
                  </a:lnTo>
                  <a:close/>
                </a:path>
                <a:path w="18288000" h="10287000">
                  <a:moveTo>
                    <a:pt x="997699" y="7953108"/>
                  </a:moveTo>
                  <a:lnTo>
                    <a:pt x="980871" y="7949489"/>
                  </a:lnTo>
                  <a:lnTo>
                    <a:pt x="963955" y="7946098"/>
                  </a:lnTo>
                  <a:lnTo>
                    <a:pt x="946962" y="7942910"/>
                  </a:lnTo>
                  <a:lnTo>
                    <a:pt x="929932" y="7939951"/>
                  </a:lnTo>
                  <a:lnTo>
                    <a:pt x="0" y="8869896"/>
                  </a:lnTo>
                  <a:lnTo>
                    <a:pt x="0" y="8950820"/>
                  </a:lnTo>
                  <a:lnTo>
                    <a:pt x="997699" y="7953108"/>
                  </a:lnTo>
                  <a:close/>
                </a:path>
                <a:path w="18288000" h="10287000">
                  <a:moveTo>
                    <a:pt x="1267777" y="8034058"/>
                  </a:moveTo>
                  <a:lnTo>
                    <a:pt x="1253032" y="8028292"/>
                  </a:lnTo>
                  <a:lnTo>
                    <a:pt x="1238250" y="8022742"/>
                  </a:lnTo>
                  <a:lnTo>
                    <a:pt x="1223391" y="8017408"/>
                  </a:lnTo>
                  <a:lnTo>
                    <a:pt x="1208430" y="8012290"/>
                  </a:lnTo>
                  <a:lnTo>
                    <a:pt x="0" y="9220708"/>
                  </a:lnTo>
                  <a:lnTo>
                    <a:pt x="0" y="9301836"/>
                  </a:lnTo>
                  <a:lnTo>
                    <a:pt x="1267777" y="8034058"/>
                  </a:lnTo>
                  <a:close/>
                </a:path>
                <a:path w="18288000" h="10287000">
                  <a:moveTo>
                    <a:pt x="1505204" y="8147431"/>
                  </a:moveTo>
                  <a:lnTo>
                    <a:pt x="1492300" y="8140039"/>
                  </a:lnTo>
                  <a:lnTo>
                    <a:pt x="1479308" y="8132788"/>
                  </a:lnTo>
                  <a:lnTo>
                    <a:pt x="1453095" y="8118615"/>
                  </a:lnTo>
                  <a:lnTo>
                    <a:pt x="0" y="9571723"/>
                  </a:lnTo>
                  <a:lnTo>
                    <a:pt x="0" y="9652635"/>
                  </a:lnTo>
                  <a:lnTo>
                    <a:pt x="1505204" y="8147431"/>
                  </a:lnTo>
                  <a:close/>
                </a:path>
                <a:path w="18288000" h="10287000">
                  <a:moveTo>
                    <a:pt x="1715376" y="8288287"/>
                  </a:moveTo>
                  <a:lnTo>
                    <a:pt x="1692325" y="8270710"/>
                  </a:lnTo>
                  <a:lnTo>
                    <a:pt x="1668983" y="8253552"/>
                  </a:lnTo>
                  <a:lnTo>
                    <a:pt x="0" y="9922548"/>
                  </a:lnTo>
                  <a:lnTo>
                    <a:pt x="0" y="10003663"/>
                  </a:lnTo>
                  <a:lnTo>
                    <a:pt x="1715376" y="8288287"/>
                  </a:lnTo>
                  <a:close/>
                </a:path>
                <a:path w="18288000" h="10287000">
                  <a:moveTo>
                    <a:pt x="1900148" y="8454339"/>
                  </a:moveTo>
                  <a:lnTo>
                    <a:pt x="1890191" y="8444078"/>
                  </a:lnTo>
                  <a:lnTo>
                    <a:pt x="1880120" y="8433892"/>
                  </a:lnTo>
                  <a:lnTo>
                    <a:pt x="1869935" y="8423821"/>
                  </a:lnTo>
                  <a:lnTo>
                    <a:pt x="1859673" y="8413864"/>
                  </a:lnTo>
                  <a:lnTo>
                    <a:pt x="0" y="10273563"/>
                  </a:lnTo>
                  <a:lnTo>
                    <a:pt x="0" y="10286987"/>
                  </a:lnTo>
                  <a:lnTo>
                    <a:pt x="67475" y="10286987"/>
                  </a:lnTo>
                  <a:lnTo>
                    <a:pt x="1900148" y="8454339"/>
                  </a:lnTo>
                  <a:close/>
                </a:path>
                <a:path w="18288000" h="10287000">
                  <a:moveTo>
                    <a:pt x="2060460" y="8645030"/>
                  </a:moveTo>
                  <a:lnTo>
                    <a:pt x="2043303" y="8621687"/>
                  </a:lnTo>
                  <a:lnTo>
                    <a:pt x="2025726" y="8598637"/>
                  </a:lnTo>
                  <a:lnTo>
                    <a:pt x="337375" y="10286987"/>
                  </a:lnTo>
                  <a:lnTo>
                    <a:pt x="418490" y="10286987"/>
                  </a:lnTo>
                  <a:lnTo>
                    <a:pt x="2060460" y="8645030"/>
                  </a:lnTo>
                  <a:close/>
                </a:path>
                <a:path w="18288000" h="10287000">
                  <a:moveTo>
                    <a:pt x="2195398" y="8860917"/>
                  </a:moveTo>
                  <a:lnTo>
                    <a:pt x="2188362" y="8847772"/>
                  </a:lnTo>
                  <a:lnTo>
                    <a:pt x="2173973" y="8821712"/>
                  </a:lnTo>
                  <a:lnTo>
                    <a:pt x="2166582" y="8808809"/>
                  </a:lnTo>
                  <a:lnTo>
                    <a:pt x="688403" y="10286987"/>
                  </a:lnTo>
                  <a:lnTo>
                    <a:pt x="769327" y="10286987"/>
                  </a:lnTo>
                  <a:lnTo>
                    <a:pt x="2195398" y="8860917"/>
                  </a:lnTo>
                  <a:close/>
                </a:path>
                <a:path w="18288000" h="10287000">
                  <a:moveTo>
                    <a:pt x="2301722" y="9105595"/>
                  </a:moveTo>
                  <a:lnTo>
                    <a:pt x="2296617" y="9090622"/>
                  </a:lnTo>
                  <a:lnTo>
                    <a:pt x="2291270" y="9075776"/>
                  </a:lnTo>
                  <a:lnTo>
                    <a:pt x="2285720" y="9060993"/>
                  </a:lnTo>
                  <a:lnTo>
                    <a:pt x="2279954" y="9046235"/>
                  </a:lnTo>
                  <a:lnTo>
                    <a:pt x="1039202" y="10286987"/>
                  </a:lnTo>
                  <a:lnTo>
                    <a:pt x="1120317" y="10286987"/>
                  </a:lnTo>
                  <a:lnTo>
                    <a:pt x="2301722" y="9105595"/>
                  </a:lnTo>
                  <a:close/>
                </a:path>
                <a:path w="18288000" h="10287000">
                  <a:moveTo>
                    <a:pt x="2372347" y="10006711"/>
                  </a:moveTo>
                  <a:lnTo>
                    <a:pt x="2092058" y="10286987"/>
                  </a:lnTo>
                  <a:lnTo>
                    <a:pt x="2172970" y="10286987"/>
                  </a:lnTo>
                  <a:lnTo>
                    <a:pt x="2350579" y="10109390"/>
                  </a:lnTo>
                  <a:lnTo>
                    <a:pt x="2362174" y="10058336"/>
                  </a:lnTo>
                  <a:lnTo>
                    <a:pt x="2372347" y="10006711"/>
                  </a:lnTo>
                  <a:close/>
                </a:path>
                <a:path w="18288000" h="10287000">
                  <a:moveTo>
                    <a:pt x="2374061" y="9384081"/>
                  </a:moveTo>
                  <a:lnTo>
                    <a:pt x="2371102" y="9367050"/>
                  </a:lnTo>
                  <a:lnTo>
                    <a:pt x="2367927" y="9350057"/>
                  </a:lnTo>
                  <a:lnTo>
                    <a:pt x="2364524" y="9333141"/>
                  </a:lnTo>
                  <a:lnTo>
                    <a:pt x="2360904" y="9316314"/>
                  </a:lnTo>
                  <a:lnTo>
                    <a:pt x="1390230" y="10286987"/>
                  </a:lnTo>
                  <a:lnTo>
                    <a:pt x="1471142" y="10286987"/>
                  </a:lnTo>
                  <a:lnTo>
                    <a:pt x="2374061" y="9384081"/>
                  </a:lnTo>
                  <a:close/>
                </a:path>
                <a:path w="18288000" h="10287000">
                  <a:moveTo>
                    <a:pt x="2399957" y="9652610"/>
                  </a:moveTo>
                  <a:lnTo>
                    <a:pt x="2399766" y="9644101"/>
                  </a:lnTo>
                  <a:lnTo>
                    <a:pt x="2399271" y="9628784"/>
                  </a:lnTo>
                  <a:lnTo>
                    <a:pt x="1741055" y="10286987"/>
                  </a:lnTo>
                  <a:lnTo>
                    <a:pt x="1822170" y="10286987"/>
                  </a:lnTo>
                  <a:lnTo>
                    <a:pt x="2399957" y="9709201"/>
                  </a:lnTo>
                  <a:lnTo>
                    <a:pt x="2399957" y="9652610"/>
                  </a:lnTo>
                  <a:close/>
                </a:path>
                <a:path w="18288000" h="10287000">
                  <a:moveTo>
                    <a:pt x="16154794" y="0"/>
                  </a:moveTo>
                  <a:lnTo>
                    <a:pt x="16098228" y="0"/>
                  </a:lnTo>
                  <a:lnTo>
                    <a:pt x="16093986" y="19329"/>
                  </a:lnTo>
                  <a:lnTo>
                    <a:pt x="16088716" y="45097"/>
                  </a:lnTo>
                  <a:lnTo>
                    <a:pt x="16083814" y="70967"/>
                  </a:lnTo>
                  <a:lnTo>
                    <a:pt x="16154794" y="0"/>
                  </a:lnTo>
                  <a:close/>
                </a:path>
                <a:path w="18288000" h="10287000">
                  <a:moveTo>
                    <a:pt x="16505784" y="0"/>
                  </a:moveTo>
                  <a:lnTo>
                    <a:pt x="16424669" y="0"/>
                  </a:lnTo>
                  <a:lnTo>
                    <a:pt x="16055950" y="368719"/>
                  </a:lnTo>
                  <a:lnTo>
                    <a:pt x="16055747" y="374827"/>
                  </a:lnTo>
                  <a:lnTo>
                    <a:pt x="16055747" y="402844"/>
                  </a:lnTo>
                  <a:lnTo>
                    <a:pt x="16056039" y="418223"/>
                  </a:lnTo>
                  <a:lnTo>
                    <a:pt x="16056890" y="448894"/>
                  </a:lnTo>
                  <a:lnTo>
                    <a:pt x="16505784" y="0"/>
                  </a:lnTo>
                  <a:close/>
                </a:path>
                <a:path w="18288000" h="10287000">
                  <a:moveTo>
                    <a:pt x="16856621" y="0"/>
                  </a:moveTo>
                  <a:lnTo>
                    <a:pt x="16775697" y="0"/>
                  </a:lnTo>
                  <a:lnTo>
                    <a:pt x="16082099" y="693597"/>
                  </a:lnTo>
                  <a:lnTo>
                    <a:pt x="16085058" y="710615"/>
                  </a:lnTo>
                  <a:lnTo>
                    <a:pt x="16088246" y="727608"/>
                  </a:lnTo>
                  <a:lnTo>
                    <a:pt x="16091650" y="744537"/>
                  </a:lnTo>
                  <a:lnTo>
                    <a:pt x="16095256" y="761352"/>
                  </a:lnTo>
                  <a:lnTo>
                    <a:pt x="16856621" y="0"/>
                  </a:lnTo>
                  <a:close/>
                </a:path>
                <a:path w="18288000" h="10287000">
                  <a:moveTo>
                    <a:pt x="17207637" y="0"/>
                  </a:moveTo>
                  <a:lnTo>
                    <a:pt x="17126509" y="0"/>
                  </a:lnTo>
                  <a:lnTo>
                    <a:pt x="16154438" y="972058"/>
                  </a:lnTo>
                  <a:lnTo>
                    <a:pt x="16159556" y="987031"/>
                  </a:lnTo>
                  <a:lnTo>
                    <a:pt x="16164890" y="1001903"/>
                  </a:lnTo>
                  <a:lnTo>
                    <a:pt x="16170440" y="1016685"/>
                  </a:lnTo>
                  <a:lnTo>
                    <a:pt x="16176206" y="1031430"/>
                  </a:lnTo>
                  <a:lnTo>
                    <a:pt x="17207637" y="0"/>
                  </a:lnTo>
                  <a:close/>
                </a:path>
                <a:path w="18288000" h="10287000">
                  <a:moveTo>
                    <a:pt x="17558436" y="0"/>
                  </a:moveTo>
                  <a:lnTo>
                    <a:pt x="17477524" y="0"/>
                  </a:lnTo>
                  <a:lnTo>
                    <a:pt x="16260763" y="1216761"/>
                  </a:lnTo>
                  <a:lnTo>
                    <a:pt x="16267799" y="1229893"/>
                  </a:lnTo>
                  <a:lnTo>
                    <a:pt x="16282188" y="1255953"/>
                  </a:lnTo>
                  <a:lnTo>
                    <a:pt x="16289579" y="1268857"/>
                  </a:lnTo>
                  <a:lnTo>
                    <a:pt x="17558436" y="0"/>
                  </a:lnTo>
                  <a:close/>
                </a:path>
                <a:path w="18288000" h="10287000">
                  <a:moveTo>
                    <a:pt x="17909464" y="0"/>
                  </a:moveTo>
                  <a:lnTo>
                    <a:pt x="17828349" y="0"/>
                  </a:lnTo>
                  <a:lnTo>
                    <a:pt x="16395700" y="1432648"/>
                  </a:lnTo>
                  <a:lnTo>
                    <a:pt x="16404209" y="1444358"/>
                  </a:lnTo>
                  <a:lnTo>
                    <a:pt x="16412845" y="1455991"/>
                  </a:lnTo>
                  <a:lnTo>
                    <a:pt x="16430422" y="1479029"/>
                  </a:lnTo>
                  <a:lnTo>
                    <a:pt x="17909464" y="0"/>
                  </a:lnTo>
                  <a:close/>
                </a:path>
                <a:path w="18288000" h="10287000">
                  <a:moveTo>
                    <a:pt x="18260289" y="0"/>
                  </a:moveTo>
                  <a:lnTo>
                    <a:pt x="18179352" y="0"/>
                  </a:lnTo>
                  <a:lnTo>
                    <a:pt x="16556038" y="1623326"/>
                  </a:lnTo>
                  <a:lnTo>
                    <a:pt x="16565982" y="1633601"/>
                  </a:lnTo>
                  <a:lnTo>
                    <a:pt x="16576040" y="1643773"/>
                  </a:lnTo>
                  <a:lnTo>
                    <a:pt x="16586226" y="1653832"/>
                  </a:lnTo>
                  <a:lnTo>
                    <a:pt x="16596487" y="1663776"/>
                  </a:lnTo>
                  <a:lnTo>
                    <a:pt x="18260289" y="0"/>
                  </a:lnTo>
                  <a:close/>
                </a:path>
                <a:path w="18288000" h="10287000">
                  <a:moveTo>
                    <a:pt x="18287988" y="1645856"/>
                  </a:moveTo>
                  <a:lnTo>
                    <a:pt x="17770933" y="2162924"/>
                  </a:lnTo>
                  <a:lnTo>
                    <a:pt x="17794758" y="2163622"/>
                  </a:lnTo>
                  <a:lnTo>
                    <a:pt x="17851349" y="2163622"/>
                  </a:lnTo>
                  <a:lnTo>
                    <a:pt x="18287988" y="1726971"/>
                  </a:lnTo>
                  <a:lnTo>
                    <a:pt x="18287988" y="1645856"/>
                  </a:lnTo>
                  <a:close/>
                </a:path>
                <a:path w="18288000" h="10287000">
                  <a:moveTo>
                    <a:pt x="18287988" y="1295031"/>
                  </a:moveTo>
                  <a:lnTo>
                    <a:pt x="17458462" y="2124557"/>
                  </a:lnTo>
                  <a:lnTo>
                    <a:pt x="17475289" y="2128177"/>
                  </a:lnTo>
                  <a:lnTo>
                    <a:pt x="17492206" y="2131580"/>
                  </a:lnTo>
                  <a:lnTo>
                    <a:pt x="17509198" y="2134755"/>
                  </a:lnTo>
                  <a:lnTo>
                    <a:pt x="17526229" y="2137714"/>
                  </a:lnTo>
                  <a:lnTo>
                    <a:pt x="18287988" y="1375956"/>
                  </a:lnTo>
                  <a:lnTo>
                    <a:pt x="18287988" y="1295031"/>
                  </a:lnTo>
                  <a:close/>
                </a:path>
                <a:path w="18288000" h="10287000">
                  <a:moveTo>
                    <a:pt x="18287988" y="944003"/>
                  </a:moveTo>
                  <a:lnTo>
                    <a:pt x="17188384" y="2043620"/>
                  </a:lnTo>
                  <a:lnTo>
                    <a:pt x="17203128" y="2049373"/>
                  </a:lnTo>
                  <a:lnTo>
                    <a:pt x="17217911" y="2054923"/>
                  </a:lnTo>
                  <a:lnTo>
                    <a:pt x="17232770" y="2060257"/>
                  </a:lnTo>
                  <a:lnTo>
                    <a:pt x="17247731" y="2065375"/>
                  </a:lnTo>
                  <a:lnTo>
                    <a:pt x="18287988" y="1025118"/>
                  </a:lnTo>
                  <a:lnTo>
                    <a:pt x="18287988" y="944003"/>
                  </a:lnTo>
                  <a:close/>
                </a:path>
                <a:path w="18288000" h="10287000">
                  <a:moveTo>
                    <a:pt x="18287988" y="593204"/>
                  </a:moveTo>
                  <a:lnTo>
                    <a:pt x="16950957" y="1930247"/>
                  </a:lnTo>
                  <a:lnTo>
                    <a:pt x="16963860" y="1937626"/>
                  </a:lnTo>
                  <a:lnTo>
                    <a:pt x="16976852" y="1944878"/>
                  </a:lnTo>
                  <a:lnTo>
                    <a:pt x="17003065" y="1959063"/>
                  </a:lnTo>
                  <a:lnTo>
                    <a:pt x="18287988" y="674128"/>
                  </a:lnTo>
                  <a:lnTo>
                    <a:pt x="18287988" y="593204"/>
                  </a:lnTo>
                  <a:close/>
                </a:path>
                <a:path w="18288000" h="10287000">
                  <a:moveTo>
                    <a:pt x="18287988" y="242176"/>
                  </a:moveTo>
                  <a:lnTo>
                    <a:pt x="16740785" y="1789391"/>
                  </a:lnTo>
                  <a:lnTo>
                    <a:pt x="16752265" y="1798218"/>
                  </a:lnTo>
                  <a:lnTo>
                    <a:pt x="16775468" y="1815604"/>
                  </a:lnTo>
                  <a:lnTo>
                    <a:pt x="16787165" y="1824113"/>
                  </a:lnTo>
                  <a:lnTo>
                    <a:pt x="18287988" y="323291"/>
                  </a:lnTo>
                  <a:lnTo>
                    <a:pt x="18287988" y="242176"/>
                  </a:lnTo>
                  <a:close/>
                </a:path>
              </a:pathLst>
            </a:custGeom>
            <a:solidFill>
              <a:srgbClr val="FFCF48"/>
            </a:solidFill>
          </p:spPr>
          <p:txBody>
            <a:bodyPr wrap="square" lIns="0" tIns="0" rIns="0" bIns="0" rtlCol="0"/>
            <a:lstStyle/>
            <a:p>
              <a:endParaRPr/>
            </a:p>
          </p:txBody>
        </p:sp>
        <p:pic>
          <p:nvPicPr>
            <p:cNvPr id="5" name="object 5"/>
            <p:cNvPicPr/>
            <p:nvPr/>
          </p:nvPicPr>
          <p:blipFill>
            <a:blip r:embed="rId3" cstate="print"/>
            <a:stretch>
              <a:fillRect/>
            </a:stretch>
          </p:blipFill>
          <p:spPr>
            <a:xfrm>
              <a:off x="18148856" y="1996862"/>
              <a:ext cx="139143" cy="139143"/>
            </a:xfrm>
            <a:prstGeom prst="rect">
              <a:avLst/>
            </a:prstGeom>
          </p:spPr>
        </p:pic>
        <p:sp>
          <p:nvSpPr>
            <p:cNvPr id="6" name="object 6"/>
            <p:cNvSpPr/>
            <p:nvPr/>
          </p:nvSpPr>
          <p:spPr>
            <a:xfrm>
              <a:off x="0" y="0"/>
              <a:ext cx="18288000" cy="10287000"/>
            </a:xfrm>
            <a:custGeom>
              <a:avLst/>
              <a:gdLst/>
              <a:ahLst/>
              <a:cxnLst/>
              <a:rect l="l" t="t" r="r" b="b"/>
              <a:pathLst>
                <a:path w="18288000" h="10287000">
                  <a:moveTo>
                    <a:pt x="221056" y="0"/>
                  </a:moveTo>
                  <a:lnTo>
                    <a:pt x="139928" y="0"/>
                  </a:lnTo>
                  <a:lnTo>
                    <a:pt x="0" y="139941"/>
                  </a:lnTo>
                  <a:lnTo>
                    <a:pt x="0" y="221068"/>
                  </a:lnTo>
                  <a:lnTo>
                    <a:pt x="221056" y="0"/>
                  </a:lnTo>
                  <a:close/>
                </a:path>
                <a:path w="18288000" h="10287000">
                  <a:moveTo>
                    <a:pt x="571855" y="0"/>
                  </a:moveTo>
                  <a:lnTo>
                    <a:pt x="490931" y="0"/>
                  </a:lnTo>
                  <a:lnTo>
                    <a:pt x="0" y="490943"/>
                  </a:lnTo>
                  <a:lnTo>
                    <a:pt x="0" y="571868"/>
                  </a:lnTo>
                  <a:lnTo>
                    <a:pt x="571855" y="0"/>
                  </a:lnTo>
                  <a:close/>
                </a:path>
                <a:path w="18288000" h="10287000">
                  <a:moveTo>
                    <a:pt x="922883" y="0"/>
                  </a:moveTo>
                  <a:lnTo>
                    <a:pt x="841768" y="0"/>
                  </a:lnTo>
                  <a:lnTo>
                    <a:pt x="0" y="841781"/>
                  </a:lnTo>
                  <a:lnTo>
                    <a:pt x="0" y="922896"/>
                  </a:lnTo>
                  <a:lnTo>
                    <a:pt x="922883" y="0"/>
                  </a:lnTo>
                  <a:close/>
                </a:path>
                <a:path w="18288000" h="10287000">
                  <a:moveTo>
                    <a:pt x="1273695" y="0"/>
                  </a:moveTo>
                  <a:lnTo>
                    <a:pt x="1192771" y="0"/>
                  </a:lnTo>
                  <a:lnTo>
                    <a:pt x="0" y="1192796"/>
                  </a:lnTo>
                  <a:lnTo>
                    <a:pt x="0" y="1273695"/>
                  </a:lnTo>
                  <a:lnTo>
                    <a:pt x="1273695" y="0"/>
                  </a:lnTo>
                  <a:close/>
                </a:path>
                <a:path w="18288000" h="10287000">
                  <a:moveTo>
                    <a:pt x="1624711" y="0"/>
                  </a:moveTo>
                  <a:lnTo>
                    <a:pt x="1543596" y="0"/>
                  </a:lnTo>
                  <a:lnTo>
                    <a:pt x="0" y="1543608"/>
                  </a:lnTo>
                  <a:lnTo>
                    <a:pt x="0" y="1624723"/>
                  </a:lnTo>
                  <a:lnTo>
                    <a:pt x="1624711" y="0"/>
                  </a:lnTo>
                  <a:close/>
                </a:path>
                <a:path w="18288000" h="10287000">
                  <a:moveTo>
                    <a:pt x="1975535" y="0"/>
                  </a:moveTo>
                  <a:lnTo>
                    <a:pt x="1894611" y="0"/>
                  </a:lnTo>
                  <a:lnTo>
                    <a:pt x="0" y="1894624"/>
                  </a:lnTo>
                  <a:lnTo>
                    <a:pt x="0" y="1975548"/>
                  </a:lnTo>
                  <a:lnTo>
                    <a:pt x="1975535" y="0"/>
                  </a:lnTo>
                  <a:close/>
                </a:path>
                <a:path w="18288000" h="10287000">
                  <a:moveTo>
                    <a:pt x="2180640" y="1468462"/>
                  </a:moveTo>
                  <a:lnTo>
                    <a:pt x="1489113" y="2159990"/>
                  </a:lnTo>
                  <a:lnTo>
                    <a:pt x="1531988" y="2135428"/>
                  </a:lnTo>
                  <a:lnTo>
                    <a:pt x="1574126" y="2109698"/>
                  </a:lnTo>
                  <a:lnTo>
                    <a:pt x="1615490" y="2082800"/>
                  </a:lnTo>
                  <a:lnTo>
                    <a:pt x="1656041" y="2054783"/>
                  </a:lnTo>
                  <a:lnTo>
                    <a:pt x="1695754" y="2025662"/>
                  </a:lnTo>
                  <a:lnTo>
                    <a:pt x="1734566" y="1995462"/>
                  </a:lnTo>
                  <a:lnTo>
                    <a:pt x="2016112" y="1713915"/>
                  </a:lnTo>
                  <a:lnTo>
                    <a:pt x="2046312" y="1675091"/>
                  </a:lnTo>
                  <a:lnTo>
                    <a:pt x="2075434" y="1635391"/>
                  </a:lnTo>
                  <a:lnTo>
                    <a:pt x="2103462" y="1594840"/>
                  </a:lnTo>
                  <a:lnTo>
                    <a:pt x="2130348" y="1553476"/>
                  </a:lnTo>
                  <a:lnTo>
                    <a:pt x="2156091" y="1511338"/>
                  </a:lnTo>
                  <a:lnTo>
                    <a:pt x="2180640" y="1468462"/>
                  </a:lnTo>
                  <a:close/>
                </a:path>
                <a:path w="18288000" h="10287000">
                  <a:moveTo>
                    <a:pt x="2304897" y="21640"/>
                  </a:moveTo>
                  <a:lnTo>
                    <a:pt x="2299792" y="6680"/>
                  </a:lnTo>
                  <a:lnTo>
                    <a:pt x="2297392" y="0"/>
                  </a:lnTo>
                  <a:lnTo>
                    <a:pt x="2245423" y="0"/>
                  </a:lnTo>
                  <a:lnTo>
                    <a:pt x="0" y="2245436"/>
                  </a:lnTo>
                  <a:lnTo>
                    <a:pt x="0" y="2269109"/>
                  </a:lnTo>
                  <a:lnTo>
                    <a:pt x="12471" y="2273782"/>
                  </a:lnTo>
                  <a:lnTo>
                    <a:pt x="27330" y="2279116"/>
                  </a:lnTo>
                  <a:lnTo>
                    <a:pt x="42291" y="2284247"/>
                  </a:lnTo>
                  <a:lnTo>
                    <a:pt x="2304897" y="21640"/>
                  </a:lnTo>
                  <a:close/>
                </a:path>
                <a:path w="18288000" h="10287000">
                  <a:moveTo>
                    <a:pt x="2375522" y="922756"/>
                  </a:moveTo>
                  <a:lnTo>
                    <a:pt x="943406" y="2354859"/>
                  </a:lnTo>
                  <a:lnTo>
                    <a:pt x="969289" y="2349957"/>
                  </a:lnTo>
                  <a:lnTo>
                    <a:pt x="995045" y="2344699"/>
                  </a:lnTo>
                  <a:lnTo>
                    <a:pt x="1046099" y="2333104"/>
                  </a:lnTo>
                  <a:lnTo>
                    <a:pt x="2353754" y="1025436"/>
                  </a:lnTo>
                  <a:lnTo>
                    <a:pt x="2365349" y="974394"/>
                  </a:lnTo>
                  <a:lnTo>
                    <a:pt x="2375522" y="922756"/>
                  </a:lnTo>
                  <a:close/>
                </a:path>
                <a:path w="18288000" h="10287000">
                  <a:moveTo>
                    <a:pt x="2377236" y="300126"/>
                  </a:moveTo>
                  <a:lnTo>
                    <a:pt x="2374277" y="283108"/>
                  </a:lnTo>
                  <a:lnTo>
                    <a:pt x="2371102" y="266115"/>
                  </a:lnTo>
                  <a:lnTo>
                    <a:pt x="2367699" y="249186"/>
                  </a:lnTo>
                  <a:lnTo>
                    <a:pt x="2364079" y="232371"/>
                  </a:lnTo>
                  <a:lnTo>
                    <a:pt x="253022" y="2343429"/>
                  </a:lnTo>
                  <a:lnTo>
                    <a:pt x="269836" y="2347049"/>
                  </a:lnTo>
                  <a:lnTo>
                    <a:pt x="286766" y="2350439"/>
                  </a:lnTo>
                  <a:lnTo>
                    <a:pt x="303758" y="2353627"/>
                  </a:lnTo>
                  <a:lnTo>
                    <a:pt x="320789" y="2356586"/>
                  </a:lnTo>
                  <a:lnTo>
                    <a:pt x="2377236" y="300126"/>
                  </a:lnTo>
                  <a:close/>
                </a:path>
                <a:path w="18288000" h="10287000">
                  <a:moveTo>
                    <a:pt x="2403589" y="606298"/>
                  </a:moveTo>
                  <a:lnTo>
                    <a:pt x="2403513" y="590867"/>
                  </a:lnTo>
                  <a:lnTo>
                    <a:pt x="2403297" y="575487"/>
                  </a:lnTo>
                  <a:lnTo>
                    <a:pt x="2402446" y="544830"/>
                  </a:lnTo>
                  <a:lnTo>
                    <a:pt x="565492" y="2381796"/>
                  </a:lnTo>
                  <a:lnTo>
                    <a:pt x="580809" y="2382291"/>
                  </a:lnTo>
                  <a:lnTo>
                    <a:pt x="611517" y="2382863"/>
                  </a:lnTo>
                  <a:lnTo>
                    <a:pt x="639546" y="2382926"/>
                  </a:lnTo>
                  <a:lnTo>
                    <a:pt x="645655" y="2382736"/>
                  </a:lnTo>
                  <a:lnTo>
                    <a:pt x="2403386" y="625005"/>
                  </a:lnTo>
                  <a:lnTo>
                    <a:pt x="2403589" y="618896"/>
                  </a:lnTo>
                  <a:lnTo>
                    <a:pt x="2403589" y="606298"/>
                  </a:lnTo>
                  <a:close/>
                </a:path>
                <a:path w="18288000" h="10287000">
                  <a:moveTo>
                    <a:pt x="16806660" y="8129981"/>
                  </a:moveTo>
                  <a:lnTo>
                    <a:pt x="16763772" y="8154543"/>
                  </a:lnTo>
                  <a:lnTo>
                    <a:pt x="16721633" y="8180273"/>
                  </a:lnTo>
                  <a:lnTo>
                    <a:pt x="16680269" y="8207172"/>
                  </a:lnTo>
                  <a:lnTo>
                    <a:pt x="16639718" y="8235188"/>
                  </a:lnTo>
                  <a:lnTo>
                    <a:pt x="16600018" y="8264309"/>
                  </a:lnTo>
                  <a:lnTo>
                    <a:pt x="16561207" y="8294510"/>
                  </a:lnTo>
                  <a:lnTo>
                    <a:pt x="16279660" y="8576056"/>
                  </a:lnTo>
                  <a:lnTo>
                    <a:pt x="16249460" y="8614880"/>
                  </a:lnTo>
                  <a:lnTo>
                    <a:pt x="16220339" y="8654580"/>
                  </a:lnTo>
                  <a:lnTo>
                    <a:pt x="16192310" y="8695131"/>
                  </a:lnTo>
                  <a:lnTo>
                    <a:pt x="16165424" y="8736495"/>
                  </a:lnTo>
                  <a:lnTo>
                    <a:pt x="16139681" y="8778634"/>
                  </a:lnTo>
                  <a:lnTo>
                    <a:pt x="16115132" y="8821509"/>
                  </a:lnTo>
                  <a:lnTo>
                    <a:pt x="16806660" y="8129981"/>
                  </a:lnTo>
                  <a:close/>
                </a:path>
                <a:path w="18288000" h="10287000">
                  <a:moveTo>
                    <a:pt x="17352353" y="7935112"/>
                  </a:moveTo>
                  <a:lnTo>
                    <a:pt x="17300728" y="7945272"/>
                  </a:lnTo>
                  <a:lnTo>
                    <a:pt x="17249674" y="7956867"/>
                  </a:lnTo>
                  <a:lnTo>
                    <a:pt x="15942018" y="9264536"/>
                  </a:lnTo>
                  <a:lnTo>
                    <a:pt x="15930410" y="9315577"/>
                  </a:lnTo>
                  <a:lnTo>
                    <a:pt x="15920250" y="9367215"/>
                  </a:lnTo>
                  <a:lnTo>
                    <a:pt x="17352353" y="7935112"/>
                  </a:lnTo>
                  <a:close/>
                </a:path>
                <a:path w="18288000" h="10287000">
                  <a:moveTo>
                    <a:pt x="17730280" y="7908176"/>
                  </a:moveTo>
                  <a:lnTo>
                    <a:pt x="17714951" y="7907693"/>
                  </a:lnTo>
                  <a:lnTo>
                    <a:pt x="17684242" y="7907121"/>
                  </a:lnTo>
                  <a:lnTo>
                    <a:pt x="17656213" y="7907045"/>
                  </a:lnTo>
                  <a:lnTo>
                    <a:pt x="17650117" y="7907236"/>
                  </a:lnTo>
                  <a:lnTo>
                    <a:pt x="15892387" y="9664967"/>
                  </a:lnTo>
                  <a:lnTo>
                    <a:pt x="15892183" y="9671075"/>
                  </a:lnTo>
                  <a:lnTo>
                    <a:pt x="15892260" y="9699104"/>
                  </a:lnTo>
                  <a:lnTo>
                    <a:pt x="15892475" y="9714471"/>
                  </a:lnTo>
                  <a:lnTo>
                    <a:pt x="15893326" y="9745142"/>
                  </a:lnTo>
                  <a:lnTo>
                    <a:pt x="17730280" y="7908176"/>
                  </a:lnTo>
                  <a:close/>
                </a:path>
                <a:path w="18288000" h="10287000">
                  <a:moveTo>
                    <a:pt x="18042751" y="7946542"/>
                  </a:moveTo>
                  <a:lnTo>
                    <a:pt x="18025923" y="7942923"/>
                  </a:lnTo>
                  <a:lnTo>
                    <a:pt x="18009007" y="7939532"/>
                  </a:lnTo>
                  <a:lnTo>
                    <a:pt x="17992014" y="7936344"/>
                  </a:lnTo>
                  <a:lnTo>
                    <a:pt x="17974983" y="7933385"/>
                  </a:lnTo>
                  <a:lnTo>
                    <a:pt x="15918536" y="9989845"/>
                  </a:lnTo>
                  <a:lnTo>
                    <a:pt x="15921495" y="10006863"/>
                  </a:lnTo>
                  <a:lnTo>
                    <a:pt x="15924683" y="10023856"/>
                  </a:lnTo>
                  <a:lnTo>
                    <a:pt x="15928086" y="10040785"/>
                  </a:lnTo>
                  <a:lnTo>
                    <a:pt x="15931693" y="10057600"/>
                  </a:lnTo>
                  <a:lnTo>
                    <a:pt x="18042751" y="7946542"/>
                  </a:lnTo>
                  <a:close/>
                </a:path>
                <a:path w="18288000" h="10287000">
                  <a:moveTo>
                    <a:pt x="18287988" y="10076688"/>
                  </a:moveTo>
                  <a:lnTo>
                    <a:pt x="18077676" y="10287000"/>
                  </a:lnTo>
                  <a:lnTo>
                    <a:pt x="18158791" y="10287000"/>
                  </a:lnTo>
                  <a:lnTo>
                    <a:pt x="18287988" y="10157803"/>
                  </a:lnTo>
                  <a:lnTo>
                    <a:pt x="18287988" y="10076688"/>
                  </a:lnTo>
                  <a:close/>
                </a:path>
                <a:path w="18288000" h="10287000">
                  <a:moveTo>
                    <a:pt x="18287988" y="9725889"/>
                  </a:moveTo>
                  <a:lnTo>
                    <a:pt x="17726876" y="10287000"/>
                  </a:lnTo>
                  <a:lnTo>
                    <a:pt x="17807801" y="10287000"/>
                  </a:lnTo>
                  <a:lnTo>
                    <a:pt x="18287988" y="9806813"/>
                  </a:lnTo>
                  <a:lnTo>
                    <a:pt x="18287988" y="9725889"/>
                  </a:lnTo>
                  <a:close/>
                </a:path>
                <a:path w="18288000" h="10287000">
                  <a:moveTo>
                    <a:pt x="18287988" y="9374861"/>
                  </a:moveTo>
                  <a:lnTo>
                    <a:pt x="17375848" y="10287000"/>
                  </a:lnTo>
                  <a:lnTo>
                    <a:pt x="17456963" y="10287000"/>
                  </a:lnTo>
                  <a:lnTo>
                    <a:pt x="18287988" y="9455975"/>
                  </a:lnTo>
                  <a:lnTo>
                    <a:pt x="18287988" y="9374861"/>
                  </a:lnTo>
                  <a:close/>
                </a:path>
                <a:path w="18288000" h="10287000">
                  <a:moveTo>
                    <a:pt x="18287988" y="9024036"/>
                  </a:moveTo>
                  <a:lnTo>
                    <a:pt x="17025036" y="10287000"/>
                  </a:lnTo>
                  <a:lnTo>
                    <a:pt x="17105948" y="10287000"/>
                  </a:lnTo>
                  <a:lnTo>
                    <a:pt x="18287988" y="9104973"/>
                  </a:lnTo>
                  <a:lnTo>
                    <a:pt x="18287988" y="9024036"/>
                  </a:lnTo>
                  <a:close/>
                </a:path>
                <a:path w="18288000" h="10287000">
                  <a:moveTo>
                    <a:pt x="18287988" y="8673033"/>
                  </a:moveTo>
                  <a:lnTo>
                    <a:pt x="16674021" y="10287000"/>
                  </a:lnTo>
                  <a:lnTo>
                    <a:pt x="16755136" y="10287000"/>
                  </a:lnTo>
                  <a:lnTo>
                    <a:pt x="18287988" y="8754148"/>
                  </a:lnTo>
                  <a:lnTo>
                    <a:pt x="18287988" y="8673033"/>
                  </a:lnTo>
                  <a:close/>
                </a:path>
                <a:path w="18288000" h="10287000">
                  <a:moveTo>
                    <a:pt x="18287988" y="8322208"/>
                  </a:moveTo>
                  <a:lnTo>
                    <a:pt x="16323196" y="10287000"/>
                  </a:lnTo>
                  <a:lnTo>
                    <a:pt x="16404120" y="10287000"/>
                  </a:lnTo>
                  <a:lnTo>
                    <a:pt x="18287988" y="8403133"/>
                  </a:lnTo>
                  <a:lnTo>
                    <a:pt x="18287988" y="8322208"/>
                  </a:lnTo>
                  <a:close/>
                </a:path>
                <a:path w="18288000" h="10287000">
                  <a:moveTo>
                    <a:pt x="18287988" y="8017942"/>
                  </a:moveTo>
                  <a:lnTo>
                    <a:pt x="18283301" y="8016176"/>
                  </a:lnTo>
                  <a:lnTo>
                    <a:pt x="18268442" y="8010842"/>
                  </a:lnTo>
                  <a:lnTo>
                    <a:pt x="18253469" y="8005724"/>
                  </a:lnTo>
                  <a:lnTo>
                    <a:pt x="15990875" y="10268306"/>
                  </a:lnTo>
                  <a:lnTo>
                    <a:pt x="15995993" y="10283279"/>
                  </a:lnTo>
                  <a:lnTo>
                    <a:pt x="15997327" y="10287000"/>
                  </a:lnTo>
                  <a:lnTo>
                    <a:pt x="16053308" y="10287000"/>
                  </a:lnTo>
                  <a:lnTo>
                    <a:pt x="18287988" y="8052321"/>
                  </a:lnTo>
                  <a:lnTo>
                    <a:pt x="18287988" y="8017942"/>
                  </a:lnTo>
                  <a:close/>
                </a:path>
              </a:pathLst>
            </a:custGeom>
            <a:solidFill>
              <a:srgbClr val="FFCF48"/>
            </a:solidFill>
          </p:spPr>
          <p:txBody>
            <a:bodyPr wrap="square" lIns="0" tIns="0" rIns="0" bIns="0" rtlCol="0"/>
            <a:lstStyle/>
            <a:p>
              <a:endParaRPr/>
            </a:p>
          </p:txBody>
        </p:sp>
      </p:grpSp>
      <p:sp>
        <p:nvSpPr>
          <p:cNvPr id="7" name="object 7"/>
          <p:cNvSpPr txBox="1">
            <a:spLocks noGrp="1"/>
          </p:cNvSpPr>
          <p:nvPr>
            <p:ph type="title"/>
          </p:nvPr>
        </p:nvSpPr>
        <p:spPr>
          <a:xfrm>
            <a:off x="2892680" y="1333389"/>
            <a:ext cx="2411095" cy="1377950"/>
          </a:xfrm>
          <a:prstGeom prst="rect">
            <a:avLst/>
          </a:prstGeom>
        </p:spPr>
        <p:txBody>
          <a:bodyPr vert="horz" wrap="square" lIns="0" tIns="33019" rIns="0" bIns="0" rtlCol="0">
            <a:spAutoFit/>
          </a:bodyPr>
          <a:lstStyle/>
          <a:p>
            <a:pPr marL="12700" marR="5080" algn="ctr">
              <a:lnSpc>
                <a:spcPts val="3529"/>
              </a:lnSpc>
              <a:spcBef>
                <a:spcPts val="259"/>
              </a:spcBef>
            </a:pPr>
            <a:r>
              <a:rPr sz="3000" spc="615" dirty="0"/>
              <a:t>PROPOSED </a:t>
            </a:r>
            <a:r>
              <a:rPr sz="3000" spc="620" dirty="0"/>
              <a:t>PROJECT </a:t>
            </a:r>
            <a:r>
              <a:rPr sz="3000" spc="540" dirty="0"/>
              <a:t>INCHARGE</a:t>
            </a:r>
            <a:endParaRPr sz="3000"/>
          </a:p>
        </p:txBody>
      </p:sp>
      <p:sp>
        <p:nvSpPr>
          <p:cNvPr id="8" name="object 8"/>
          <p:cNvSpPr txBox="1"/>
          <p:nvPr/>
        </p:nvSpPr>
        <p:spPr>
          <a:xfrm>
            <a:off x="3058463" y="3952677"/>
            <a:ext cx="2078989" cy="1092200"/>
          </a:xfrm>
          <a:prstGeom prst="rect">
            <a:avLst/>
          </a:prstGeom>
        </p:spPr>
        <p:txBody>
          <a:bodyPr vert="horz" wrap="square" lIns="0" tIns="12065" rIns="0" bIns="0" rtlCol="0">
            <a:spAutoFit/>
          </a:bodyPr>
          <a:lstStyle/>
          <a:p>
            <a:pPr marL="12700" marR="5080" indent="399415">
              <a:lnSpc>
                <a:spcPct val="116700"/>
              </a:lnSpc>
              <a:spcBef>
                <a:spcPts val="95"/>
              </a:spcBef>
            </a:pPr>
            <a:r>
              <a:rPr sz="3000" b="1" spc="380" dirty="0">
                <a:solidFill>
                  <a:srgbClr val="FFFFFF"/>
                </a:solidFill>
                <a:latin typeface="Calibri"/>
                <a:cs typeface="Calibri"/>
              </a:rPr>
              <a:t>TEAM </a:t>
            </a:r>
            <a:r>
              <a:rPr sz="3000" b="1" spc="440" dirty="0">
                <a:solidFill>
                  <a:srgbClr val="FFFFFF"/>
                </a:solidFill>
                <a:latin typeface="Calibri"/>
                <a:cs typeface="Calibri"/>
              </a:rPr>
              <a:t>MEMBERS</a:t>
            </a:r>
            <a:endParaRPr sz="3000">
              <a:latin typeface="Calibri"/>
              <a:cs typeface="Calibri"/>
            </a:endParaRPr>
          </a:p>
        </p:txBody>
      </p:sp>
      <p:sp>
        <p:nvSpPr>
          <p:cNvPr id="9" name="object 9"/>
          <p:cNvSpPr txBox="1"/>
          <p:nvPr/>
        </p:nvSpPr>
        <p:spPr>
          <a:xfrm>
            <a:off x="12587318" y="1555043"/>
            <a:ext cx="1588770" cy="482600"/>
          </a:xfrm>
          <a:prstGeom prst="rect">
            <a:avLst/>
          </a:prstGeom>
        </p:spPr>
        <p:txBody>
          <a:bodyPr vert="horz" wrap="square" lIns="0" tIns="12700" rIns="0" bIns="0" rtlCol="0">
            <a:spAutoFit/>
          </a:bodyPr>
          <a:lstStyle/>
          <a:p>
            <a:pPr marL="12700">
              <a:lnSpc>
                <a:spcPct val="100000"/>
              </a:lnSpc>
              <a:spcBef>
                <a:spcPts val="100"/>
              </a:spcBef>
            </a:pPr>
            <a:r>
              <a:rPr sz="3000" b="1" spc="470" dirty="0">
                <a:solidFill>
                  <a:srgbClr val="FFFFFF"/>
                </a:solidFill>
                <a:latin typeface="Calibri"/>
                <a:cs typeface="Calibri"/>
              </a:rPr>
              <a:t>PRACHI</a:t>
            </a:r>
            <a:endParaRPr sz="3000">
              <a:latin typeface="Calibri"/>
              <a:cs typeface="Calibri"/>
            </a:endParaRPr>
          </a:p>
        </p:txBody>
      </p:sp>
      <p:sp>
        <p:nvSpPr>
          <p:cNvPr id="10" name="object 10"/>
          <p:cNvSpPr txBox="1"/>
          <p:nvPr/>
        </p:nvSpPr>
        <p:spPr>
          <a:xfrm>
            <a:off x="2105336" y="6950339"/>
            <a:ext cx="5734050" cy="1404620"/>
          </a:xfrm>
          <a:prstGeom prst="rect">
            <a:avLst/>
          </a:prstGeom>
        </p:spPr>
        <p:txBody>
          <a:bodyPr vert="horz" wrap="square" lIns="0" tIns="12700" rIns="0" bIns="0" rtlCol="0">
            <a:spAutoFit/>
          </a:bodyPr>
          <a:lstStyle/>
          <a:p>
            <a:pPr marL="12700" marR="5080">
              <a:lnSpc>
                <a:spcPct val="150800"/>
              </a:lnSpc>
              <a:spcBef>
                <a:spcPts val="100"/>
              </a:spcBef>
            </a:pPr>
            <a:r>
              <a:rPr sz="3000" b="1" spc="295" dirty="0">
                <a:solidFill>
                  <a:srgbClr val="FFFFFF"/>
                </a:solidFill>
                <a:latin typeface="Calibri"/>
                <a:cs typeface="Calibri"/>
              </a:rPr>
              <a:t>Total</a:t>
            </a:r>
            <a:r>
              <a:rPr sz="3000" b="1" spc="180" dirty="0">
                <a:solidFill>
                  <a:srgbClr val="FFFFFF"/>
                </a:solidFill>
                <a:latin typeface="Calibri"/>
                <a:cs typeface="Calibri"/>
              </a:rPr>
              <a:t> </a:t>
            </a:r>
            <a:r>
              <a:rPr sz="3000" b="1" spc="350" dirty="0">
                <a:solidFill>
                  <a:srgbClr val="FFFFFF"/>
                </a:solidFill>
                <a:latin typeface="Calibri"/>
                <a:cs typeface="Calibri"/>
              </a:rPr>
              <a:t>Duration</a:t>
            </a:r>
            <a:r>
              <a:rPr sz="3000" b="1" spc="185" dirty="0">
                <a:solidFill>
                  <a:srgbClr val="FFFFFF"/>
                </a:solidFill>
                <a:latin typeface="Calibri"/>
                <a:cs typeface="Calibri"/>
              </a:rPr>
              <a:t> </a:t>
            </a:r>
            <a:r>
              <a:rPr sz="3000" b="1" spc="270" dirty="0">
                <a:solidFill>
                  <a:srgbClr val="FFFFFF"/>
                </a:solidFill>
                <a:latin typeface="Calibri"/>
                <a:cs typeface="Calibri"/>
              </a:rPr>
              <a:t>of</a:t>
            </a:r>
            <a:r>
              <a:rPr sz="3000" b="1" spc="180" dirty="0">
                <a:solidFill>
                  <a:srgbClr val="FFFFFF"/>
                </a:solidFill>
                <a:latin typeface="Calibri"/>
                <a:cs typeface="Calibri"/>
              </a:rPr>
              <a:t> </a:t>
            </a:r>
            <a:r>
              <a:rPr sz="3000" b="1" spc="360" dirty="0">
                <a:solidFill>
                  <a:srgbClr val="FFFFFF"/>
                </a:solidFill>
                <a:latin typeface="Calibri"/>
                <a:cs typeface="Calibri"/>
              </a:rPr>
              <a:t>the</a:t>
            </a:r>
            <a:r>
              <a:rPr sz="3000" b="1" spc="185" dirty="0">
                <a:solidFill>
                  <a:srgbClr val="FFFFFF"/>
                </a:solidFill>
                <a:latin typeface="Calibri"/>
                <a:cs typeface="Calibri"/>
              </a:rPr>
              <a:t> </a:t>
            </a:r>
            <a:r>
              <a:rPr sz="3000" b="1" spc="340" dirty="0">
                <a:solidFill>
                  <a:srgbClr val="FFFFFF"/>
                </a:solidFill>
                <a:latin typeface="Calibri"/>
                <a:cs typeface="Calibri"/>
              </a:rPr>
              <a:t>Project </a:t>
            </a:r>
            <a:r>
              <a:rPr sz="3000" b="1" spc="295" dirty="0">
                <a:solidFill>
                  <a:srgbClr val="FFFFFF"/>
                </a:solidFill>
                <a:latin typeface="Calibri"/>
                <a:cs typeface="Calibri"/>
              </a:rPr>
              <a:t>Total</a:t>
            </a:r>
            <a:r>
              <a:rPr sz="3000" b="1" spc="175" dirty="0">
                <a:solidFill>
                  <a:srgbClr val="FFFFFF"/>
                </a:solidFill>
                <a:latin typeface="Calibri"/>
                <a:cs typeface="Calibri"/>
              </a:rPr>
              <a:t> </a:t>
            </a:r>
            <a:r>
              <a:rPr sz="3000" b="1" spc="395" dirty="0">
                <a:solidFill>
                  <a:srgbClr val="FFFFFF"/>
                </a:solidFill>
                <a:latin typeface="Calibri"/>
                <a:cs typeface="Calibri"/>
              </a:rPr>
              <a:t>Cost</a:t>
            </a:r>
            <a:r>
              <a:rPr sz="3000" b="1" spc="180" dirty="0">
                <a:solidFill>
                  <a:srgbClr val="FFFFFF"/>
                </a:solidFill>
                <a:latin typeface="Calibri"/>
                <a:cs typeface="Calibri"/>
              </a:rPr>
              <a:t> </a:t>
            </a:r>
            <a:r>
              <a:rPr sz="3000" b="1" spc="270" dirty="0">
                <a:solidFill>
                  <a:srgbClr val="FFFFFF"/>
                </a:solidFill>
                <a:latin typeface="Calibri"/>
                <a:cs typeface="Calibri"/>
              </a:rPr>
              <a:t>of</a:t>
            </a:r>
            <a:r>
              <a:rPr sz="3000" b="1" spc="175" dirty="0">
                <a:solidFill>
                  <a:srgbClr val="FFFFFF"/>
                </a:solidFill>
                <a:latin typeface="Calibri"/>
                <a:cs typeface="Calibri"/>
              </a:rPr>
              <a:t> </a:t>
            </a:r>
            <a:r>
              <a:rPr sz="3000" b="1" spc="360" dirty="0">
                <a:solidFill>
                  <a:srgbClr val="FFFFFF"/>
                </a:solidFill>
                <a:latin typeface="Calibri"/>
                <a:cs typeface="Calibri"/>
              </a:rPr>
              <a:t>the</a:t>
            </a:r>
            <a:r>
              <a:rPr sz="3000" b="1" spc="180" dirty="0">
                <a:solidFill>
                  <a:srgbClr val="FFFFFF"/>
                </a:solidFill>
                <a:latin typeface="Calibri"/>
                <a:cs typeface="Calibri"/>
              </a:rPr>
              <a:t> </a:t>
            </a:r>
            <a:r>
              <a:rPr sz="3000" b="1" spc="340" dirty="0">
                <a:solidFill>
                  <a:srgbClr val="FFFFFF"/>
                </a:solidFill>
                <a:latin typeface="Calibri"/>
                <a:cs typeface="Calibri"/>
              </a:rPr>
              <a:t>Project</a:t>
            </a:r>
            <a:endParaRPr sz="3000">
              <a:latin typeface="Calibri"/>
              <a:cs typeface="Calibri"/>
            </a:endParaRPr>
          </a:p>
        </p:txBody>
      </p:sp>
      <p:sp>
        <p:nvSpPr>
          <p:cNvPr id="11" name="object 11"/>
          <p:cNvSpPr txBox="1"/>
          <p:nvPr/>
        </p:nvSpPr>
        <p:spPr>
          <a:xfrm>
            <a:off x="12605011" y="6950339"/>
            <a:ext cx="1938655" cy="1404620"/>
          </a:xfrm>
          <a:prstGeom prst="rect">
            <a:avLst/>
          </a:prstGeom>
        </p:spPr>
        <p:txBody>
          <a:bodyPr vert="horz" wrap="square" lIns="0" tIns="245110" rIns="0" bIns="0" rtlCol="0">
            <a:spAutoFit/>
          </a:bodyPr>
          <a:lstStyle/>
          <a:p>
            <a:pPr marL="12700">
              <a:lnSpc>
                <a:spcPct val="100000"/>
              </a:lnSpc>
              <a:spcBef>
                <a:spcPts val="1930"/>
              </a:spcBef>
            </a:pPr>
            <a:r>
              <a:rPr sz="3000" spc="360" dirty="0">
                <a:solidFill>
                  <a:srgbClr val="FFFFFF"/>
                </a:solidFill>
                <a:latin typeface="Calibri"/>
                <a:cs typeface="Calibri"/>
              </a:rPr>
              <a:t>200</a:t>
            </a:r>
            <a:r>
              <a:rPr sz="3000" spc="105" dirty="0">
                <a:solidFill>
                  <a:srgbClr val="FFFFFF"/>
                </a:solidFill>
                <a:latin typeface="Calibri"/>
                <a:cs typeface="Calibri"/>
              </a:rPr>
              <a:t> </a:t>
            </a:r>
            <a:r>
              <a:rPr sz="3000" spc="305" dirty="0">
                <a:solidFill>
                  <a:srgbClr val="FFFFFF"/>
                </a:solidFill>
                <a:latin typeface="Calibri"/>
                <a:cs typeface="Calibri"/>
              </a:rPr>
              <a:t>hours</a:t>
            </a:r>
            <a:endParaRPr sz="3000">
              <a:latin typeface="Calibri"/>
              <a:cs typeface="Calibri"/>
            </a:endParaRPr>
          </a:p>
          <a:p>
            <a:pPr marL="38735">
              <a:lnSpc>
                <a:spcPct val="100000"/>
              </a:lnSpc>
              <a:spcBef>
                <a:spcPts val="1830"/>
              </a:spcBef>
            </a:pPr>
            <a:r>
              <a:rPr sz="3000" spc="405" dirty="0">
                <a:solidFill>
                  <a:srgbClr val="FFFFFF"/>
                </a:solidFill>
                <a:latin typeface="Calibri"/>
                <a:cs typeface="Calibri"/>
              </a:rPr>
              <a:t>Rs</a:t>
            </a:r>
            <a:r>
              <a:rPr sz="3000" spc="110" dirty="0">
                <a:solidFill>
                  <a:srgbClr val="FFFFFF"/>
                </a:solidFill>
                <a:latin typeface="Calibri"/>
                <a:cs typeface="Calibri"/>
              </a:rPr>
              <a:t> </a:t>
            </a:r>
            <a:r>
              <a:rPr sz="3000" spc="290" dirty="0">
                <a:solidFill>
                  <a:srgbClr val="FFFFFF"/>
                </a:solidFill>
                <a:latin typeface="Calibri"/>
                <a:cs typeface="Calibri"/>
              </a:rPr>
              <a:t>0.00</a:t>
            </a:r>
            <a:endParaRPr sz="3000">
              <a:latin typeface="Calibri"/>
              <a:cs typeface="Calibri"/>
            </a:endParaRPr>
          </a:p>
        </p:txBody>
      </p:sp>
      <p:graphicFrame>
        <p:nvGraphicFramePr>
          <p:cNvPr id="12" name="object 12"/>
          <p:cNvGraphicFramePr>
            <a:graphicFrameLocks noGrp="1"/>
          </p:cNvGraphicFramePr>
          <p:nvPr/>
        </p:nvGraphicFramePr>
        <p:xfrm>
          <a:off x="10296723" y="3242019"/>
          <a:ext cx="7252970" cy="3397250"/>
        </p:xfrm>
        <a:graphic>
          <a:graphicData uri="http://schemas.openxmlformats.org/drawingml/2006/table">
            <a:tbl>
              <a:tblPr firstRow="1" bandRow="1">
                <a:tableStyleId>{2D5ABB26-0587-4C30-8999-92F81FD0307C}</a:tableStyleId>
              </a:tblPr>
              <a:tblGrid>
                <a:gridCol w="3626485">
                  <a:extLst>
                    <a:ext uri="{9D8B030D-6E8A-4147-A177-3AD203B41FA5}">
                      <a16:colId xmlns:a16="http://schemas.microsoft.com/office/drawing/2014/main" val="20000"/>
                    </a:ext>
                  </a:extLst>
                </a:gridCol>
                <a:gridCol w="3626485">
                  <a:extLst>
                    <a:ext uri="{9D8B030D-6E8A-4147-A177-3AD203B41FA5}">
                      <a16:colId xmlns:a16="http://schemas.microsoft.com/office/drawing/2014/main" val="20001"/>
                    </a:ext>
                  </a:extLst>
                </a:gridCol>
              </a:tblGrid>
              <a:tr h="720090">
                <a:tc>
                  <a:txBody>
                    <a:bodyPr/>
                    <a:lstStyle/>
                    <a:p>
                      <a:pPr marL="837565">
                        <a:lnSpc>
                          <a:spcPct val="100000"/>
                        </a:lnSpc>
                        <a:spcBef>
                          <a:spcPts val="1520"/>
                        </a:spcBef>
                      </a:pPr>
                      <a:r>
                        <a:rPr sz="3000" spc="405" dirty="0">
                          <a:solidFill>
                            <a:srgbClr val="FFFFFF"/>
                          </a:solidFill>
                          <a:latin typeface="Calibri"/>
                          <a:cs typeface="Calibri"/>
                        </a:rPr>
                        <a:t>NAME</a:t>
                      </a:r>
                      <a:endParaRPr sz="3000">
                        <a:latin typeface="Calibri"/>
                        <a:cs typeface="Calibri"/>
                      </a:endParaRPr>
                    </a:p>
                  </a:txBody>
                  <a:tcPr marL="0" marR="0" marT="193040" marB="0">
                    <a:lnL w="76200">
                      <a:solidFill>
                        <a:srgbClr val="FFFFFF"/>
                      </a:solidFill>
                      <a:prstDash val="solid"/>
                    </a:lnL>
                    <a:lnR w="76200">
                      <a:solidFill>
                        <a:srgbClr val="FFFFFF"/>
                      </a:solidFill>
                      <a:prstDash val="solid"/>
                    </a:lnR>
                    <a:lnT w="76200">
                      <a:solidFill>
                        <a:srgbClr val="FFFFFF"/>
                      </a:solidFill>
                      <a:prstDash val="solid"/>
                    </a:lnT>
                    <a:lnB w="76200">
                      <a:solidFill>
                        <a:srgbClr val="FFFFFF"/>
                      </a:solidFill>
                      <a:prstDash val="solid"/>
                    </a:lnB>
                  </a:tcPr>
                </a:tc>
                <a:tc>
                  <a:txBody>
                    <a:bodyPr/>
                    <a:lstStyle/>
                    <a:p>
                      <a:pPr marL="779145">
                        <a:lnSpc>
                          <a:spcPct val="100000"/>
                        </a:lnSpc>
                        <a:spcBef>
                          <a:spcPts val="1520"/>
                        </a:spcBef>
                      </a:pPr>
                      <a:r>
                        <a:rPr sz="3000" spc="505" dirty="0">
                          <a:solidFill>
                            <a:srgbClr val="FFFFFF"/>
                          </a:solidFill>
                          <a:latin typeface="Calibri"/>
                          <a:cs typeface="Calibri"/>
                        </a:rPr>
                        <a:t>ROLL</a:t>
                      </a:r>
                      <a:r>
                        <a:rPr sz="3000" spc="120" dirty="0">
                          <a:solidFill>
                            <a:srgbClr val="FFFFFF"/>
                          </a:solidFill>
                          <a:latin typeface="Calibri"/>
                          <a:cs typeface="Calibri"/>
                        </a:rPr>
                        <a:t> </a:t>
                      </a:r>
                      <a:r>
                        <a:rPr sz="3000" spc="265" dirty="0">
                          <a:solidFill>
                            <a:srgbClr val="FFFFFF"/>
                          </a:solidFill>
                          <a:latin typeface="Calibri"/>
                          <a:cs typeface="Calibri"/>
                        </a:rPr>
                        <a:t>NO.</a:t>
                      </a:r>
                      <a:endParaRPr sz="3000">
                        <a:latin typeface="Calibri"/>
                        <a:cs typeface="Calibri"/>
                      </a:endParaRPr>
                    </a:p>
                  </a:txBody>
                  <a:tcPr marL="0" marR="0" marT="193040" marB="0">
                    <a:lnL w="76200">
                      <a:solidFill>
                        <a:srgbClr val="FFFFFF"/>
                      </a:solidFill>
                      <a:prstDash val="solid"/>
                    </a:lnL>
                    <a:lnR w="76200">
                      <a:solidFill>
                        <a:srgbClr val="FFFFFF"/>
                      </a:solidFill>
                      <a:prstDash val="solid"/>
                    </a:lnR>
                    <a:lnT w="76200">
                      <a:solidFill>
                        <a:srgbClr val="FFFFFF"/>
                      </a:solidFill>
                      <a:prstDash val="solid"/>
                    </a:lnT>
                    <a:lnB w="76200">
                      <a:solidFill>
                        <a:srgbClr val="FFFFFF"/>
                      </a:solidFill>
                      <a:prstDash val="solid"/>
                    </a:lnB>
                  </a:tcPr>
                </a:tc>
                <a:extLst>
                  <a:ext uri="{0D108BD9-81ED-4DB2-BD59-A6C34878D82A}">
                    <a16:rowId xmlns:a16="http://schemas.microsoft.com/office/drawing/2014/main" val="10000"/>
                  </a:ext>
                </a:extLst>
              </a:tr>
              <a:tr h="2677160">
                <a:tc>
                  <a:txBody>
                    <a:bodyPr/>
                    <a:lstStyle/>
                    <a:p>
                      <a:pPr marL="1158240">
                        <a:lnSpc>
                          <a:spcPts val="3545"/>
                        </a:lnSpc>
                      </a:pPr>
                      <a:r>
                        <a:rPr sz="3000" spc="305" dirty="0">
                          <a:solidFill>
                            <a:srgbClr val="FFFFFF"/>
                          </a:solidFill>
                          <a:latin typeface="Calibri"/>
                          <a:cs typeface="Calibri"/>
                        </a:rPr>
                        <a:t>Prisha</a:t>
                      </a:r>
                      <a:endParaRPr sz="3000">
                        <a:latin typeface="Calibri"/>
                        <a:cs typeface="Calibri"/>
                      </a:endParaRPr>
                    </a:p>
                    <a:p>
                      <a:pPr marL="1073785" marR="515620" indent="109855">
                        <a:lnSpc>
                          <a:spcPct val="118600"/>
                        </a:lnSpc>
                        <a:spcBef>
                          <a:spcPts val="210"/>
                        </a:spcBef>
                      </a:pPr>
                      <a:r>
                        <a:rPr sz="3000" spc="325" dirty="0">
                          <a:solidFill>
                            <a:srgbClr val="FFFFFF"/>
                          </a:solidFill>
                          <a:latin typeface="Calibri"/>
                          <a:cs typeface="Calibri"/>
                        </a:rPr>
                        <a:t>Priyanshu Paras </a:t>
                      </a:r>
                      <a:r>
                        <a:rPr sz="3000" spc="330" dirty="0">
                          <a:solidFill>
                            <a:srgbClr val="FFFFFF"/>
                          </a:solidFill>
                          <a:latin typeface="Calibri"/>
                          <a:cs typeface="Calibri"/>
                        </a:rPr>
                        <a:t>Prachi</a:t>
                      </a:r>
                      <a:endParaRPr sz="3000">
                        <a:latin typeface="Calibri"/>
                        <a:cs typeface="Calibri"/>
                      </a:endParaRPr>
                    </a:p>
                  </a:txBody>
                  <a:tcPr marL="0" marR="0" marT="0" marB="0">
                    <a:lnL w="76200">
                      <a:solidFill>
                        <a:srgbClr val="FFFFFF"/>
                      </a:solidFill>
                      <a:prstDash val="solid"/>
                    </a:lnL>
                    <a:lnR w="76200">
                      <a:solidFill>
                        <a:srgbClr val="FFFFFF"/>
                      </a:solidFill>
                      <a:prstDash val="solid"/>
                    </a:lnR>
                    <a:lnT w="76200">
                      <a:solidFill>
                        <a:srgbClr val="FFFFFF"/>
                      </a:solidFill>
                      <a:prstDash val="solid"/>
                    </a:lnT>
                    <a:lnB w="76200">
                      <a:solidFill>
                        <a:srgbClr val="FFFFFF"/>
                      </a:solidFill>
                      <a:prstDash val="solid"/>
                    </a:lnB>
                  </a:tcPr>
                </a:tc>
                <a:tc>
                  <a:txBody>
                    <a:bodyPr/>
                    <a:lstStyle/>
                    <a:p>
                      <a:pPr marL="426720">
                        <a:lnSpc>
                          <a:spcPts val="3545"/>
                        </a:lnSpc>
                      </a:pPr>
                      <a:r>
                        <a:rPr sz="3000" spc="210" dirty="0">
                          <a:solidFill>
                            <a:srgbClr val="FFFFFF"/>
                          </a:solidFill>
                          <a:latin typeface="Calibri"/>
                          <a:cs typeface="Calibri"/>
                        </a:rPr>
                        <a:t>2210990682</a:t>
                      </a:r>
                      <a:endParaRPr sz="3000">
                        <a:latin typeface="Calibri"/>
                        <a:cs typeface="Calibri"/>
                      </a:endParaRPr>
                    </a:p>
                    <a:p>
                      <a:pPr marL="474345">
                        <a:lnSpc>
                          <a:spcPct val="100000"/>
                        </a:lnSpc>
                        <a:spcBef>
                          <a:spcPts val="880"/>
                        </a:spcBef>
                      </a:pPr>
                      <a:r>
                        <a:rPr sz="3000" spc="229" dirty="0">
                          <a:solidFill>
                            <a:srgbClr val="FFFFFF"/>
                          </a:solidFill>
                          <a:latin typeface="Calibri"/>
                          <a:cs typeface="Calibri"/>
                        </a:rPr>
                        <a:t>2210990688</a:t>
                      </a:r>
                      <a:endParaRPr sz="3000">
                        <a:latin typeface="Calibri"/>
                        <a:cs typeface="Calibri"/>
                      </a:endParaRPr>
                    </a:p>
                    <a:p>
                      <a:pPr marL="391795">
                        <a:lnSpc>
                          <a:spcPct val="100000"/>
                        </a:lnSpc>
                        <a:spcBef>
                          <a:spcPts val="445"/>
                        </a:spcBef>
                      </a:pPr>
                      <a:r>
                        <a:rPr sz="3000" spc="195" dirty="0">
                          <a:solidFill>
                            <a:srgbClr val="FFFFFF"/>
                          </a:solidFill>
                          <a:latin typeface="Calibri"/>
                          <a:cs typeface="Calibri"/>
                        </a:rPr>
                        <a:t>2210990637</a:t>
                      </a:r>
                      <a:endParaRPr sz="3000">
                        <a:latin typeface="Calibri"/>
                        <a:cs typeface="Calibri"/>
                      </a:endParaRPr>
                    </a:p>
                    <a:p>
                      <a:pPr marL="469900">
                        <a:lnSpc>
                          <a:spcPct val="100000"/>
                        </a:lnSpc>
                        <a:spcBef>
                          <a:spcPts val="895"/>
                        </a:spcBef>
                      </a:pPr>
                      <a:r>
                        <a:rPr sz="3000" spc="200" dirty="0">
                          <a:solidFill>
                            <a:srgbClr val="FFFFFF"/>
                          </a:solidFill>
                          <a:latin typeface="Calibri"/>
                          <a:cs typeface="Calibri"/>
                        </a:rPr>
                        <a:t>2210990659</a:t>
                      </a:r>
                      <a:endParaRPr sz="3000">
                        <a:latin typeface="Calibri"/>
                        <a:cs typeface="Calibri"/>
                      </a:endParaRPr>
                    </a:p>
                  </a:txBody>
                  <a:tcPr marL="0" marR="0" marT="0" marB="0">
                    <a:lnL w="76200">
                      <a:solidFill>
                        <a:srgbClr val="FFFFFF"/>
                      </a:solidFill>
                      <a:prstDash val="solid"/>
                    </a:lnL>
                    <a:lnR w="76200">
                      <a:solidFill>
                        <a:srgbClr val="FFFFFF"/>
                      </a:solidFill>
                      <a:prstDash val="solid"/>
                    </a:lnR>
                    <a:lnT w="76200">
                      <a:solidFill>
                        <a:srgbClr val="FFFFFF"/>
                      </a:solidFill>
                      <a:prstDash val="solid"/>
                    </a:lnT>
                    <a:lnB w="76200">
                      <a:solidFill>
                        <a:srgbClr val="FFFFFF"/>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8000" cy="10287000"/>
            </a:xfrm>
            <a:prstGeom prst="rect">
              <a:avLst/>
            </a:prstGeom>
          </p:spPr>
        </p:pic>
        <p:sp>
          <p:nvSpPr>
            <p:cNvPr id="4" name="object 4"/>
            <p:cNvSpPr/>
            <p:nvPr/>
          </p:nvSpPr>
          <p:spPr>
            <a:xfrm>
              <a:off x="0" y="19823"/>
              <a:ext cx="18288000" cy="10267315"/>
            </a:xfrm>
            <a:custGeom>
              <a:avLst/>
              <a:gdLst/>
              <a:ahLst/>
              <a:cxnLst/>
              <a:rect l="l" t="t" r="r" b="b"/>
              <a:pathLst>
                <a:path w="18288000" h="10267315">
                  <a:moveTo>
                    <a:pt x="478002" y="368655"/>
                  </a:moveTo>
                  <a:lnTo>
                    <a:pt x="438226" y="332790"/>
                  </a:lnTo>
                  <a:lnTo>
                    <a:pt x="398068" y="297307"/>
                  </a:lnTo>
                  <a:lnTo>
                    <a:pt x="316687" y="227330"/>
                  </a:lnTo>
                  <a:lnTo>
                    <a:pt x="0" y="430809"/>
                  </a:lnTo>
                  <a:lnTo>
                    <a:pt x="0" y="675792"/>
                  </a:lnTo>
                  <a:lnTo>
                    <a:pt x="478002" y="368655"/>
                  </a:lnTo>
                  <a:close/>
                </a:path>
                <a:path w="18288000" h="10267315">
                  <a:moveTo>
                    <a:pt x="1001801" y="9348343"/>
                  </a:moveTo>
                  <a:lnTo>
                    <a:pt x="0" y="9992017"/>
                  </a:lnTo>
                  <a:lnTo>
                    <a:pt x="0" y="10237000"/>
                  </a:lnTo>
                  <a:lnTo>
                    <a:pt x="234670" y="10086213"/>
                  </a:lnTo>
                  <a:lnTo>
                    <a:pt x="273850" y="10054196"/>
                  </a:lnTo>
                  <a:lnTo>
                    <a:pt x="351459" y="9989185"/>
                  </a:lnTo>
                  <a:lnTo>
                    <a:pt x="428066" y="9922866"/>
                  </a:lnTo>
                  <a:lnTo>
                    <a:pt x="503631" y="9855289"/>
                  </a:lnTo>
                  <a:lnTo>
                    <a:pt x="578142" y="9786468"/>
                  </a:lnTo>
                  <a:lnTo>
                    <a:pt x="651573" y="9716402"/>
                  </a:lnTo>
                  <a:lnTo>
                    <a:pt x="723912" y="9645129"/>
                  </a:lnTo>
                  <a:lnTo>
                    <a:pt x="795121" y="9572676"/>
                  </a:lnTo>
                  <a:lnTo>
                    <a:pt x="865187" y="9499041"/>
                  </a:lnTo>
                  <a:lnTo>
                    <a:pt x="934097" y="9424251"/>
                  </a:lnTo>
                  <a:lnTo>
                    <a:pt x="1001801" y="9348343"/>
                  </a:lnTo>
                  <a:close/>
                </a:path>
                <a:path w="18288000" h="10267315">
                  <a:moveTo>
                    <a:pt x="1109827" y="1025423"/>
                  </a:moveTo>
                  <a:lnTo>
                    <a:pt x="1042174" y="945908"/>
                  </a:lnTo>
                  <a:lnTo>
                    <a:pt x="973162" y="867651"/>
                  </a:lnTo>
                  <a:lnTo>
                    <a:pt x="0" y="1492923"/>
                  </a:lnTo>
                  <a:lnTo>
                    <a:pt x="0" y="1738503"/>
                  </a:lnTo>
                  <a:lnTo>
                    <a:pt x="1109827" y="1025423"/>
                  </a:lnTo>
                  <a:close/>
                </a:path>
                <a:path w="18288000" h="10267315">
                  <a:moveTo>
                    <a:pt x="1632940" y="1751431"/>
                  </a:moveTo>
                  <a:lnTo>
                    <a:pt x="1605775" y="1707667"/>
                  </a:lnTo>
                  <a:lnTo>
                    <a:pt x="1578114" y="1664131"/>
                  </a:lnTo>
                  <a:lnTo>
                    <a:pt x="1550009" y="1620875"/>
                  </a:lnTo>
                  <a:lnTo>
                    <a:pt x="1521498" y="1577975"/>
                  </a:lnTo>
                  <a:lnTo>
                    <a:pt x="0" y="2555570"/>
                  </a:lnTo>
                  <a:lnTo>
                    <a:pt x="0" y="2800604"/>
                  </a:lnTo>
                  <a:lnTo>
                    <a:pt x="1632940" y="1751431"/>
                  </a:lnTo>
                  <a:close/>
                </a:path>
                <a:path w="18288000" h="10267315">
                  <a:moveTo>
                    <a:pt x="2051126" y="2545384"/>
                  </a:moveTo>
                  <a:lnTo>
                    <a:pt x="2008619" y="2450096"/>
                  </a:lnTo>
                  <a:lnTo>
                    <a:pt x="1964423" y="2355507"/>
                  </a:lnTo>
                  <a:lnTo>
                    <a:pt x="0" y="3617684"/>
                  </a:lnTo>
                  <a:lnTo>
                    <a:pt x="0" y="3863251"/>
                  </a:lnTo>
                  <a:lnTo>
                    <a:pt x="2051126" y="2545384"/>
                  </a:lnTo>
                  <a:close/>
                </a:path>
                <a:path w="18288000" h="10267315">
                  <a:moveTo>
                    <a:pt x="2105736" y="7576934"/>
                  </a:moveTo>
                  <a:lnTo>
                    <a:pt x="0" y="8929891"/>
                  </a:lnTo>
                  <a:lnTo>
                    <a:pt x="0" y="9174874"/>
                  </a:lnTo>
                  <a:lnTo>
                    <a:pt x="1950466" y="7921676"/>
                  </a:lnTo>
                  <a:lnTo>
                    <a:pt x="1973770" y="7873251"/>
                  </a:lnTo>
                  <a:lnTo>
                    <a:pt x="2019261" y="7775499"/>
                  </a:lnTo>
                  <a:lnTo>
                    <a:pt x="2063254" y="7676667"/>
                  </a:lnTo>
                  <a:lnTo>
                    <a:pt x="2105736" y="7576934"/>
                  </a:lnTo>
                  <a:close/>
                </a:path>
                <a:path w="18288000" h="10267315">
                  <a:moveTo>
                    <a:pt x="2360688" y="3408603"/>
                  </a:moveTo>
                  <a:lnTo>
                    <a:pt x="2345982" y="3356953"/>
                  </a:lnTo>
                  <a:lnTo>
                    <a:pt x="2315286" y="3254222"/>
                  </a:lnTo>
                  <a:lnTo>
                    <a:pt x="2299182" y="3203143"/>
                  </a:lnTo>
                  <a:lnTo>
                    <a:pt x="0" y="4680394"/>
                  </a:lnTo>
                  <a:lnTo>
                    <a:pt x="0" y="4925377"/>
                  </a:lnTo>
                  <a:lnTo>
                    <a:pt x="2360688" y="3408603"/>
                  </a:lnTo>
                  <a:close/>
                </a:path>
                <a:path w="18288000" h="10267315">
                  <a:moveTo>
                    <a:pt x="2490012" y="6267399"/>
                  </a:moveTo>
                  <a:lnTo>
                    <a:pt x="0" y="7867269"/>
                  </a:lnTo>
                  <a:lnTo>
                    <a:pt x="0" y="8112836"/>
                  </a:lnTo>
                  <a:lnTo>
                    <a:pt x="2431923" y="6550304"/>
                  </a:lnTo>
                  <a:lnTo>
                    <a:pt x="2458504" y="6430226"/>
                  </a:lnTo>
                  <a:lnTo>
                    <a:pt x="2469515" y="6375959"/>
                  </a:lnTo>
                  <a:lnTo>
                    <a:pt x="2490012" y="6267399"/>
                  </a:lnTo>
                  <a:close/>
                </a:path>
                <a:path w="18288000" h="10267315">
                  <a:moveTo>
                    <a:pt x="2547467" y="4351223"/>
                  </a:moveTo>
                  <a:lnTo>
                    <a:pt x="2540939" y="4294632"/>
                  </a:lnTo>
                  <a:lnTo>
                    <a:pt x="2533548" y="4238269"/>
                  </a:lnTo>
                  <a:lnTo>
                    <a:pt x="2525331" y="4181983"/>
                  </a:lnTo>
                  <a:lnTo>
                    <a:pt x="2516327" y="4125658"/>
                  </a:lnTo>
                  <a:lnTo>
                    <a:pt x="0" y="5742432"/>
                  </a:lnTo>
                  <a:lnTo>
                    <a:pt x="0" y="5987999"/>
                  </a:lnTo>
                  <a:lnTo>
                    <a:pt x="2547467" y="4351223"/>
                  </a:lnTo>
                  <a:close/>
                </a:path>
                <a:path w="18288000" h="10267315">
                  <a:moveTo>
                    <a:pt x="2594343" y="5138242"/>
                  </a:moveTo>
                  <a:lnTo>
                    <a:pt x="0" y="6805142"/>
                  </a:lnTo>
                  <a:lnTo>
                    <a:pt x="0" y="7050125"/>
                  </a:lnTo>
                  <a:lnTo>
                    <a:pt x="2588755" y="5386819"/>
                  </a:lnTo>
                  <a:lnTo>
                    <a:pt x="2592565" y="5287289"/>
                  </a:lnTo>
                  <a:lnTo>
                    <a:pt x="2593695" y="5237505"/>
                  </a:lnTo>
                  <a:lnTo>
                    <a:pt x="2594292" y="5187810"/>
                  </a:lnTo>
                  <a:lnTo>
                    <a:pt x="2594343" y="5138242"/>
                  </a:lnTo>
                  <a:close/>
                </a:path>
                <a:path w="18288000" h="10267315">
                  <a:moveTo>
                    <a:pt x="18287988" y="10012413"/>
                  </a:moveTo>
                  <a:lnTo>
                    <a:pt x="18080978" y="10165842"/>
                  </a:lnTo>
                  <a:lnTo>
                    <a:pt x="18123065" y="10198989"/>
                  </a:lnTo>
                  <a:lnTo>
                    <a:pt x="18165496" y="10231704"/>
                  </a:lnTo>
                  <a:lnTo>
                    <a:pt x="18208270" y="10264064"/>
                  </a:lnTo>
                  <a:lnTo>
                    <a:pt x="18212461" y="10267175"/>
                  </a:lnTo>
                  <a:lnTo>
                    <a:pt x="18287988" y="10267175"/>
                  </a:lnTo>
                  <a:lnTo>
                    <a:pt x="18287988" y="10012413"/>
                  </a:lnTo>
                  <a:close/>
                </a:path>
                <a:path w="18288000" h="10267315">
                  <a:moveTo>
                    <a:pt x="18287988" y="8899550"/>
                  </a:moveTo>
                  <a:lnTo>
                    <a:pt x="17406773" y="9552673"/>
                  </a:lnTo>
                  <a:lnTo>
                    <a:pt x="17443019" y="9590240"/>
                  </a:lnTo>
                  <a:lnTo>
                    <a:pt x="17516450" y="9664471"/>
                  </a:lnTo>
                  <a:lnTo>
                    <a:pt x="17553648" y="9700971"/>
                  </a:lnTo>
                  <a:lnTo>
                    <a:pt x="18287988" y="9156713"/>
                  </a:lnTo>
                  <a:lnTo>
                    <a:pt x="18287988" y="8899550"/>
                  </a:lnTo>
                  <a:close/>
                </a:path>
                <a:path w="18288000" h="10267315">
                  <a:moveTo>
                    <a:pt x="18287988" y="7787386"/>
                  </a:moveTo>
                  <a:lnTo>
                    <a:pt x="16836517" y="8863165"/>
                  </a:lnTo>
                  <a:lnTo>
                    <a:pt x="16866489" y="8905011"/>
                  </a:lnTo>
                  <a:lnTo>
                    <a:pt x="16896957" y="8946604"/>
                  </a:lnTo>
                  <a:lnTo>
                    <a:pt x="16927881" y="8987853"/>
                  </a:lnTo>
                  <a:lnTo>
                    <a:pt x="16959199" y="9028697"/>
                  </a:lnTo>
                  <a:lnTo>
                    <a:pt x="18287988" y="8043862"/>
                  </a:lnTo>
                  <a:lnTo>
                    <a:pt x="18287988" y="7787386"/>
                  </a:lnTo>
                  <a:close/>
                </a:path>
                <a:path w="18288000" h="10267315">
                  <a:moveTo>
                    <a:pt x="18287988" y="6674536"/>
                  </a:moveTo>
                  <a:lnTo>
                    <a:pt x="16366236" y="8098853"/>
                  </a:lnTo>
                  <a:lnTo>
                    <a:pt x="16390341" y="8145069"/>
                  </a:lnTo>
                  <a:lnTo>
                    <a:pt x="16414953" y="8191093"/>
                  </a:lnTo>
                  <a:lnTo>
                    <a:pt x="16465398" y="8282521"/>
                  </a:lnTo>
                  <a:lnTo>
                    <a:pt x="18287988" y="6931698"/>
                  </a:lnTo>
                  <a:lnTo>
                    <a:pt x="18287988" y="6674536"/>
                  </a:lnTo>
                  <a:close/>
                </a:path>
                <a:path w="18288000" h="10267315">
                  <a:moveTo>
                    <a:pt x="18287988" y="5562282"/>
                  </a:moveTo>
                  <a:lnTo>
                    <a:pt x="15999803" y="7258190"/>
                  </a:lnTo>
                  <a:lnTo>
                    <a:pt x="16017926" y="7308748"/>
                  </a:lnTo>
                  <a:lnTo>
                    <a:pt x="16055391" y="7409205"/>
                  </a:lnTo>
                  <a:lnTo>
                    <a:pt x="16074860" y="7459104"/>
                  </a:lnTo>
                  <a:lnTo>
                    <a:pt x="18287988" y="5818835"/>
                  </a:lnTo>
                  <a:lnTo>
                    <a:pt x="18287988" y="5562282"/>
                  </a:lnTo>
                  <a:close/>
                </a:path>
                <a:path w="18288000" h="10267315">
                  <a:moveTo>
                    <a:pt x="18287988" y="4449445"/>
                  </a:moveTo>
                  <a:lnTo>
                    <a:pt x="15750604" y="6330023"/>
                  </a:lnTo>
                  <a:lnTo>
                    <a:pt x="15760916" y="6386119"/>
                  </a:lnTo>
                  <a:lnTo>
                    <a:pt x="15772041" y="6441897"/>
                  </a:lnTo>
                  <a:lnTo>
                    <a:pt x="15783979" y="6497523"/>
                  </a:lnTo>
                  <a:lnTo>
                    <a:pt x="15796692" y="6553111"/>
                  </a:lnTo>
                  <a:lnTo>
                    <a:pt x="18287988" y="4706671"/>
                  </a:lnTo>
                  <a:lnTo>
                    <a:pt x="18287988" y="4449445"/>
                  </a:lnTo>
                  <a:close/>
                </a:path>
                <a:path w="18288000" h="10267315">
                  <a:moveTo>
                    <a:pt x="18287988" y="3337268"/>
                  </a:moveTo>
                  <a:lnTo>
                    <a:pt x="15640342" y="5299583"/>
                  </a:lnTo>
                  <a:lnTo>
                    <a:pt x="15641523" y="5349367"/>
                  </a:lnTo>
                  <a:lnTo>
                    <a:pt x="15643213" y="5399163"/>
                  </a:lnTo>
                  <a:lnTo>
                    <a:pt x="15645410" y="5448897"/>
                  </a:lnTo>
                  <a:lnTo>
                    <a:pt x="15651341" y="5547982"/>
                  </a:lnTo>
                  <a:lnTo>
                    <a:pt x="18287988" y="3593808"/>
                  </a:lnTo>
                  <a:lnTo>
                    <a:pt x="18287988" y="3337268"/>
                  </a:lnTo>
                  <a:close/>
                </a:path>
                <a:path w="18288000" h="10267315">
                  <a:moveTo>
                    <a:pt x="18287988" y="2224405"/>
                  </a:moveTo>
                  <a:lnTo>
                    <a:pt x="15719247" y="4128236"/>
                  </a:lnTo>
                  <a:lnTo>
                    <a:pt x="15700744" y="4249775"/>
                  </a:lnTo>
                  <a:lnTo>
                    <a:pt x="15693365" y="4304665"/>
                  </a:lnTo>
                  <a:lnTo>
                    <a:pt x="15680144" y="4414380"/>
                  </a:lnTo>
                  <a:lnTo>
                    <a:pt x="18287988" y="2481554"/>
                  </a:lnTo>
                  <a:lnTo>
                    <a:pt x="18287988" y="2224405"/>
                  </a:lnTo>
                  <a:close/>
                </a:path>
                <a:path w="18288000" h="10267315">
                  <a:moveTo>
                    <a:pt x="18287988" y="1112240"/>
                  </a:moveTo>
                  <a:lnTo>
                    <a:pt x="16108198" y="2727807"/>
                  </a:lnTo>
                  <a:lnTo>
                    <a:pt x="16088170" y="2777680"/>
                  </a:lnTo>
                  <a:lnTo>
                    <a:pt x="16049295" y="2878251"/>
                  </a:lnTo>
                  <a:lnTo>
                    <a:pt x="16011995" y="2979801"/>
                  </a:lnTo>
                  <a:lnTo>
                    <a:pt x="15976257" y="3082137"/>
                  </a:lnTo>
                  <a:lnTo>
                    <a:pt x="18287988" y="1368780"/>
                  </a:lnTo>
                  <a:lnTo>
                    <a:pt x="18287988" y="1112240"/>
                  </a:lnTo>
                  <a:close/>
                </a:path>
                <a:path w="18288000" h="10267315">
                  <a:moveTo>
                    <a:pt x="18287988" y="0"/>
                  </a:moveTo>
                  <a:lnTo>
                    <a:pt x="17675848" y="453694"/>
                  </a:lnTo>
                  <a:lnTo>
                    <a:pt x="17638891" y="488251"/>
                  </a:lnTo>
                  <a:lnTo>
                    <a:pt x="17565789" y="558292"/>
                  </a:lnTo>
                  <a:lnTo>
                    <a:pt x="17493780" y="629564"/>
                  </a:lnTo>
                  <a:lnTo>
                    <a:pt x="17422889" y="702030"/>
                  </a:lnTo>
                  <a:lnTo>
                    <a:pt x="17353128" y="775677"/>
                  </a:lnTo>
                  <a:lnTo>
                    <a:pt x="17284535" y="850480"/>
                  </a:lnTo>
                  <a:lnTo>
                    <a:pt x="17217111" y="926414"/>
                  </a:lnTo>
                  <a:lnTo>
                    <a:pt x="17150880" y="1003465"/>
                  </a:lnTo>
                  <a:lnTo>
                    <a:pt x="17085882" y="1081595"/>
                  </a:lnTo>
                  <a:lnTo>
                    <a:pt x="17022128" y="1160805"/>
                  </a:lnTo>
                  <a:lnTo>
                    <a:pt x="16959618" y="1241069"/>
                  </a:lnTo>
                  <a:lnTo>
                    <a:pt x="18287988" y="256540"/>
                  </a:lnTo>
                  <a:lnTo>
                    <a:pt x="18287988" y="0"/>
                  </a:lnTo>
                  <a:close/>
                </a:path>
              </a:pathLst>
            </a:custGeom>
            <a:solidFill>
              <a:srgbClr val="FFD56F"/>
            </a:solidFill>
          </p:spPr>
          <p:txBody>
            <a:bodyPr wrap="square" lIns="0" tIns="0" rIns="0" bIns="0" rtlCol="0"/>
            <a:lstStyle/>
            <a:p>
              <a:endParaRPr/>
            </a:p>
          </p:txBody>
        </p:sp>
        <p:sp>
          <p:nvSpPr>
            <p:cNvPr id="5" name="object 5"/>
            <p:cNvSpPr/>
            <p:nvPr/>
          </p:nvSpPr>
          <p:spPr>
            <a:xfrm>
              <a:off x="6016924" y="2490440"/>
              <a:ext cx="5828665" cy="0"/>
            </a:xfrm>
            <a:custGeom>
              <a:avLst/>
              <a:gdLst/>
              <a:ahLst/>
              <a:cxnLst/>
              <a:rect l="l" t="t" r="r" b="b"/>
              <a:pathLst>
                <a:path w="5828665">
                  <a:moveTo>
                    <a:pt x="0" y="0"/>
                  </a:moveTo>
                  <a:lnTo>
                    <a:pt x="5828598" y="0"/>
                  </a:lnTo>
                </a:path>
              </a:pathLst>
            </a:custGeom>
            <a:ln w="66674">
              <a:solidFill>
                <a:srgbClr val="FFCF48"/>
              </a:solidFill>
            </a:ln>
          </p:spPr>
          <p:txBody>
            <a:bodyPr wrap="square" lIns="0" tIns="0" rIns="0" bIns="0" rtlCol="0"/>
            <a:lstStyle/>
            <a:p>
              <a:endParaRPr/>
            </a:p>
          </p:txBody>
        </p:sp>
      </p:grpSp>
      <p:sp>
        <p:nvSpPr>
          <p:cNvPr id="6" name="object 6"/>
          <p:cNvSpPr txBox="1">
            <a:spLocks noGrp="1"/>
          </p:cNvSpPr>
          <p:nvPr>
            <p:ph type="title"/>
          </p:nvPr>
        </p:nvSpPr>
        <p:spPr>
          <a:xfrm>
            <a:off x="6468718" y="258595"/>
            <a:ext cx="4938395" cy="1865630"/>
          </a:xfrm>
          <a:prstGeom prst="rect">
            <a:avLst/>
          </a:prstGeom>
        </p:spPr>
        <p:txBody>
          <a:bodyPr vert="horz" wrap="square" lIns="0" tIns="36195" rIns="0" bIns="0" rtlCol="0">
            <a:spAutoFit/>
          </a:bodyPr>
          <a:lstStyle/>
          <a:p>
            <a:pPr marL="958215" marR="5080" indent="-946150">
              <a:lnSpc>
                <a:spcPts val="7200"/>
              </a:lnSpc>
              <a:spcBef>
                <a:spcPts val="285"/>
              </a:spcBef>
            </a:pPr>
            <a:r>
              <a:rPr sz="6050" spc="1160" dirty="0"/>
              <a:t>TECHNICAL </a:t>
            </a:r>
            <a:r>
              <a:rPr sz="6050" spc="1185" dirty="0"/>
              <a:t>NODES</a:t>
            </a:r>
            <a:endParaRPr sz="6050"/>
          </a:p>
        </p:txBody>
      </p:sp>
      <p:graphicFrame>
        <p:nvGraphicFramePr>
          <p:cNvPr id="7" name="object 7"/>
          <p:cNvGraphicFramePr>
            <a:graphicFrameLocks noGrp="1"/>
          </p:cNvGraphicFramePr>
          <p:nvPr/>
        </p:nvGraphicFramePr>
        <p:xfrm>
          <a:off x="4489828" y="3850035"/>
          <a:ext cx="9906000" cy="4916170"/>
        </p:xfrm>
        <a:graphic>
          <a:graphicData uri="http://schemas.openxmlformats.org/drawingml/2006/table">
            <a:tbl>
              <a:tblPr firstRow="1" bandRow="1">
                <a:tableStyleId>{2D5ABB26-0587-4C30-8999-92F81FD0307C}</a:tableStyleId>
              </a:tblPr>
              <a:tblGrid>
                <a:gridCol w="49530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982980">
                <a:tc>
                  <a:txBody>
                    <a:bodyPr/>
                    <a:lstStyle/>
                    <a:p>
                      <a:pPr marR="691515" algn="ctr">
                        <a:lnSpc>
                          <a:spcPct val="100000"/>
                        </a:lnSpc>
                        <a:spcBef>
                          <a:spcPts val="944"/>
                        </a:spcBef>
                      </a:pPr>
                      <a:r>
                        <a:rPr sz="3450" spc="385" dirty="0">
                          <a:solidFill>
                            <a:srgbClr val="FFFFFF"/>
                          </a:solidFill>
                          <a:latin typeface="Calibri"/>
                          <a:cs typeface="Calibri"/>
                        </a:rPr>
                        <a:t>Subject</a:t>
                      </a:r>
                      <a:r>
                        <a:rPr sz="3450" spc="150" dirty="0">
                          <a:solidFill>
                            <a:srgbClr val="FFFFFF"/>
                          </a:solidFill>
                          <a:latin typeface="Calibri"/>
                          <a:cs typeface="Calibri"/>
                        </a:rPr>
                        <a:t> </a:t>
                      </a:r>
                      <a:r>
                        <a:rPr sz="3450" spc="320" dirty="0">
                          <a:solidFill>
                            <a:srgbClr val="FFFFFF"/>
                          </a:solidFill>
                          <a:latin typeface="Calibri"/>
                          <a:cs typeface="Calibri"/>
                        </a:rPr>
                        <a:t>Area</a:t>
                      </a:r>
                      <a:endParaRPr sz="3450">
                        <a:latin typeface="Calibri"/>
                        <a:cs typeface="Calibri"/>
                      </a:endParaRPr>
                    </a:p>
                  </a:txBody>
                  <a:tcPr marL="0" marR="0" marT="120014" marB="0">
                    <a:lnL w="84235">
                      <a:solidFill>
                        <a:srgbClr val="FFFFFF"/>
                      </a:solidFill>
                      <a:prstDash val="solid"/>
                    </a:lnL>
                    <a:lnR w="83887">
                      <a:solidFill>
                        <a:srgbClr val="FFFFFF"/>
                      </a:solidFill>
                      <a:prstDash val="solid"/>
                    </a:lnR>
                    <a:lnT w="83820">
                      <a:solidFill>
                        <a:srgbClr val="FFFFFF"/>
                      </a:solidFill>
                      <a:prstDash val="solid"/>
                    </a:lnT>
                    <a:lnB w="85090">
                      <a:solidFill>
                        <a:srgbClr val="FFFFFF"/>
                      </a:solidFill>
                      <a:prstDash val="solid"/>
                    </a:lnB>
                  </a:tcPr>
                </a:tc>
                <a:tc>
                  <a:txBody>
                    <a:bodyPr/>
                    <a:lstStyle/>
                    <a:p>
                      <a:pPr marL="530860">
                        <a:lnSpc>
                          <a:spcPct val="100000"/>
                        </a:lnSpc>
                        <a:spcBef>
                          <a:spcPts val="950"/>
                        </a:spcBef>
                      </a:pPr>
                      <a:r>
                        <a:rPr sz="3450" spc="385" dirty="0">
                          <a:solidFill>
                            <a:srgbClr val="FFFFFF"/>
                          </a:solidFill>
                          <a:latin typeface="Calibri"/>
                          <a:cs typeface="Calibri"/>
                        </a:rPr>
                        <a:t>Technical</a:t>
                      </a:r>
                      <a:r>
                        <a:rPr sz="3450" spc="150" dirty="0">
                          <a:solidFill>
                            <a:srgbClr val="FFFFFF"/>
                          </a:solidFill>
                          <a:latin typeface="Calibri"/>
                          <a:cs typeface="Calibri"/>
                        </a:rPr>
                        <a:t> </a:t>
                      </a:r>
                      <a:r>
                        <a:rPr sz="3450" spc="434" dirty="0">
                          <a:solidFill>
                            <a:srgbClr val="FFFFFF"/>
                          </a:solidFill>
                          <a:latin typeface="Calibri"/>
                          <a:cs typeface="Calibri"/>
                        </a:rPr>
                        <a:t>Nodes</a:t>
                      </a:r>
                      <a:endParaRPr sz="3450">
                        <a:latin typeface="Calibri"/>
                        <a:cs typeface="Calibri"/>
                      </a:endParaRPr>
                    </a:p>
                  </a:txBody>
                  <a:tcPr marL="0" marR="0" marT="120650" marB="0">
                    <a:lnL w="83887">
                      <a:solidFill>
                        <a:srgbClr val="FFFFFF"/>
                      </a:solidFill>
                      <a:prstDash val="solid"/>
                    </a:lnL>
                    <a:lnR w="84061">
                      <a:solidFill>
                        <a:srgbClr val="FFFFFF"/>
                      </a:solidFill>
                      <a:prstDash val="solid"/>
                    </a:lnR>
                    <a:lnT w="83820">
                      <a:solidFill>
                        <a:srgbClr val="FFFFFF"/>
                      </a:solidFill>
                      <a:prstDash val="solid"/>
                    </a:lnT>
                    <a:lnB w="85090">
                      <a:solidFill>
                        <a:srgbClr val="FFFFFF"/>
                      </a:solidFill>
                      <a:prstDash val="solid"/>
                    </a:lnB>
                  </a:tcPr>
                </a:tc>
                <a:extLst>
                  <a:ext uri="{0D108BD9-81ED-4DB2-BD59-A6C34878D82A}">
                    <a16:rowId xmlns:a16="http://schemas.microsoft.com/office/drawing/2014/main" val="10000"/>
                  </a:ext>
                </a:extLst>
              </a:tr>
              <a:tr h="982980">
                <a:tc>
                  <a:txBody>
                    <a:bodyPr/>
                    <a:lstStyle/>
                    <a:p>
                      <a:pPr marL="665480">
                        <a:lnSpc>
                          <a:spcPct val="100000"/>
                        </a:lnSpc>
                        <a:spcBef>
                          <a:spcPts val="2480"/>
                        </a:spcBef>
                      </a:pPr>
                      <a:r>
                        <a:rPr sz="2850" spc="459" dirty="0">
                          <a:solidFill>
                            <a:srgbClr val="FFFFFF"/>
                          </a:solidFill>
                          <a:latin typeface="Calibri"/>
                          <a:cs typeface="Calibri"/>
                        </a:rPr>
                        <a:t>FRONTEND</a:t>
                      </a:r>
                      <a:endParaRPr sz="2850">
                        <a:latin typeface="Calibri"/>
                        <a:cs typeface="Calibri"/>
                      </a:endParaRPr>
                    </a:p>
                  </a:txBody>
                  <a:tcPr marL="0" marR="0" marT="314960" marB="0">
                    <a:lnL w="84235">
                      <a:solidFill>
                        <a:srgbClr val="FFFFFF"/>
                      </a:solidFill>
                      <a:prstDash val="solid"/>
                    </a:lnL>
                    <a:lnR w="83887">
                      <a:solidFill>
                        <a:srgbClr val="FFFFFF"/>
                      </a:solidFill>
                      <a:prstDash val="solid"/>
                    </a:lnR>
                    <a:lnT w="85090">
                      <a:solidFill>
                        <a:srgbClr val="FFFFFF"/>
                      </a:solidFill>
                      <a:prstDash val="solid"/>
                    </a:lnT>
                    <a:lnB w="83820">
                      <a:solidFill>
                        <a:srgbClr val="FFFFFF"/>
                      </a:solidFill>
                      <a:prstDash val="solid"/>
                    </a:lnB>
                  </a:tcPr>
                </a:tc>
                <a:tc>
                  <a:txBody>
                    <a:bodyPr/>
                    <a:lstStyle/>
                    <a:p>
                      <a:pPr marL="313055">
                        <a:lnSpc>
                          <a:spcPct val="100000"/>
                        </a:lnSpc>
                        <a:spcBef>
                          <a:spcPts val="1665"/>
                        </a:spcBef>
                      </a:pPr>
                      <a:r>
                        <a:rPr sz="2850" spc="330" dirty="0">
                          <a:solidFill>
                            <a:srgbClr val="FFFFFF"/>
                          </a:solidFill>
                          <a:latin typeface="Calibri"/>
                          <a:cs typeface="Calibri"/>
                        </a:rPr>
                        <a:t>HTML,CSS,JS,REACT</a:t>
                      </a:r>
                      <a:endParaRPr sz="2850">
                        <a:latin typeface="Calibri"/>
                        <a:cs typeface="Calibri"/>
                      </a:endParaRPr>
                    </a:p>
                  </a:txBody>
                  <a:tcPr marL="0" marR="0" marT="211455" marB="0">
                    <a:lnL w="83887">
                      <a:solidFill>
                        <a:srgbClr val="FFFFFF"/>
                      </a:solidFill>
                      <a:prstDash val="solid"/>
                    </a:lnL>
                    <a:lnR w="84061">
                      <a:solidFill>
                        <a:srgbClr val="FFFFFF"/>
                      </a:solidFill>
                      <a:prstDash val="solid"/>
                    </a:lnR>
                    <a:lnT w="85090">
                      <a:solidFill>
                        <a:srgbClr val="FFFFFF"/>
                      </a:solidFill>
                      <a:prstDash val="solid"/>
                    </a:lnT>
                    <a:lnB w="83820">
                      <a:solidFill>
                        <a:srgbClr val="FFFFFF"/>
                      </a:solidFill>
                      <a:prstDash val="solid"/>
                    </a:lnB>
                  </a:tcPr>
                </a:tc>
                <a:extLst>
                  <a:ext uri="{0D108BD9-81ED-4DB2-BD59-A6C34878D82A}">
                    <a16:rowId xmlns:a16="http://schemas.microsoft.com/office/drawing/2014/main" val="10001"/>
                  </a:ext>
                </a:extLst>
              </a:tr>
              <a:tr h="982980">
                <a:tc>
                  <a:txBody>
                    <a:bodyPr/>
                    <a:lstStyle/>
                    <a:p>
                      <a:pPr marL="659765">
                        <a:lnSpc>
                          <a:spcPct val="100000"/>
                        </a:lnSpc>
                        <a:spcBef>
                          <a:spcPts val="2035"/>
                        </a:spcBef>
                      </a:pPr>
                      <a:r>
                        <a:rPr sz="2850" spc="525" dirty="0">
                          <a:solidFill>
                            <a:srgbClr val="FFFFFF"/>
                          </a:solidFill>
                          <a:latin typeface="Calibri"/>
                          <a:cs typeface="Calibri"/>
                        </a:rPr>
                        <a:t>BACKEND</a:t>
                      </a:r>
                      <a:endParaRPr sz="2850">
                        <a:latin typeface="Calibri"/>
                        <a:cs typeface="Calibri"/>
                      </a:endParaRPr>
                    </a:p>
                  </a:txBody>
                  <a:tcPr marL="0" marR="0" marT="258445" marB="0">
                    <a:lnL w="84235">
                      <a:solidFill>
                        <a:srgbClr val="FFFFFF"/>
                      </a:solidFill>
                      <a:prstDash val="solid"/>
                    </a:lnL>
                    <a:lnR w="83887">
                      <a:solidFill>
                        <a:srgbClr val="FFFFFF"/>
                      </a:solidFill>
                      <a:prstDash val="solid"/>
                    </a:lnR>
                    <a:lnT w="83820">
                      <a:solidFill>
                        <a:srgbClr val="FFFFFF"/>
                      </a:solidFill>
                      <a:prstDash val="solid"/>
                    </a:lnT>
                    <a:lnB w="85090">
                      <a:solidFill>
                        <a:srgbClr val="FFFFFF"/>
                      </a:solidFill>
                      <a:prstDash val="solid"/>
                    </a:lnB>
                  </a:tcPr>
                </a:tc>
                <a:tc>
                  <a:txBody>
                    <a:bodyPr/>
                    <a:lstStyle/>
                    <a:p>
                      <a:pPr marL="276225">
                        <a:lnSpc>
                          <a:spcPct val="100000"/>
                        </a:lnSpc>
                        <a:spcBef>
                          <a:spcPts val="2035"/>
                        </a:spcBef>
                      </a:pPr>
                      <a:r>
                        <a:rPr sz="2850" spc="260" dirty="0">
                          <a:solidFill>
                            <a:srgbClr val="FFFFFF"/>
                          </a:solidFill>
                          <a:latin typeface="Calibri"/>
                          <a:cs typeface="Calibri"/>
                        </a:rPr>
                        <a:t>Node.js,Expres,Rest</a:t>
                      </a:r>
                      <a:r>
                        <a:rPr sz="2850" spc="105" dirty="0">
                          <a:solidFill>
                            <a:srgbClr val="FFFFFF"/>
                          </a:solidFill>
                          <a:latin typeface="Calibri"/>
                          <a:cs typeface="Calibri"/>
                        </a:rPr>
                        <a:t> </a:t>
                      </a:r>
                      <a:r>
                        <a:rPr sz="2850" spc="335" dirty="0">
                          <a:solidFill>
                            <a:srgbClr val="FFFFFF"/>
                          </a:solidFill>
                          <a:latin typeface="Calibri"/>
                          <a:cs typeface="Calibri"/>
                        </a:rPr>
                        <a:t>APIs</a:t>
                      </a:r>
                      <a:endParaRPr sz="2850">
                        <a:latin typeface="Calibri"/>
                        <a:cs typeface="Calibri"/>
                      </a:endParaRPr>
                    </a:p>
                  </a:txBody>
                  <a:tcPr marL="0" marR="0" marT="258445" marB="0">
                    <a:lnL w="83887">
                      <a:solidFill>
                        <a:srgbClr val="FFFFFF"/>
                      </a:solidFill>
                      <a:prstDash val="solid"/>
                    </a:lnL>
                    <a:lnR w="84061">
                      <a:solidFill>
                        <a:srgbClr val="FFFFFF"/>
                      </a:solidFill>
                      <a:prstDash val="solid"/>
                    </a:lnR>
                    <a:lnT w="83820">
                      <a:solidFill>
                        <a:srgbClr val="FFFFFF"/>
                      </a:solidFill>
                      <a:prstDash val="solid"/>
                    </a:lnT>
                    <a:lnB w="85090">
                      <a:solidFill>
                        <a:srgbClr val="FFFFFF"/>
                      </a:solidFill>
                      <a:prstDash val="solid"/>
                    </a:lnB>
                  </a:tcPr>
                </a:tc>
                <a:extLst>
                  <a:ext uri="{0D108BD9-81ED-4DB2-BD59-A6C34878D82A}">
                    <a16:rowId xmlns:a16="http://schemas.microsoft.com/office/drawing/2014/main" val="10002"/>
                  </a:ext>
                </a:extLst>
              </a:tr>
              <a:tr h="983615">
                <a:tc>
                  <a:txBody>
                    <a:bodyPr/>
                    <a:lstStyle/>
                    <a:p>
                      <a:pPr marL="670560">
                        <a:lnSpc>
                          <a:spcPct val="100000"/>
                        </a:lnSpc>
                        <a:spcBef>
                          <a:spcPts val="1610"/>
                        </a:spcBef>
                      </a:pPr>
                      <a:r>
                        <a:rPr sz="2850" spc="450" dirty="0">
                          <a:solidFill>
                            <a:srgbClr val="FFFFFF"/>
                          </a:solidFill>
                          <a:latin typeface="Calibri"/>
                          <a:cs typeface="Calibri"/>
                        </a:rPr>
                        <a:t>DATABASE</a:t>
                      </a:r>
                      <a:endParaRPr sz="2850">
                        <a:latin typeface="Calibri"/>
                        <a:cs typeface="Calibri"/>
                      </a:endParaRPr>
                    </a:p>
                  </a:txBody>
                  <a:tcPr marL="0" marR="0" marT="204470" marB="0">
                    <a:lnL w="84235">
                      <a:solidFill>
                        <a:srgbClr val="FFFFFF"/>
                      </a:solidFill>
                      <a:prstDash val="solid"/>
                    </a:lnL>
                    <a:lnR w="83887">
                      <a:solidFill>
                        <a:srgbClr val="FFFFFF"/>
                      </a:solidFill>
                      <a:prstDash val="solid"/>
                    </a:lnR>
                    <a:lnT w="85090">
                      <a:solidFill>
                        <a:srgbClr val="FFFFFF"/>
                      </a:solidFill>
                      <a:prstDash val="solid"/>
                    </a:lnT>
                    <a:lnB w="83820">
                      <a:solidFill>
                        <a:srgbClr val="FFFFFF"/>
                      </a:solidFill>
                      <a:prstDash val="solid"/>
                    </a:lnB>
                  </a:tcPr>
                </a:tc>
                <a:tc>
                  <a:txBody>
                    <a:bodyPr/>
                    <a:lstStyle/>
                    <a:p>
                      <a:pPr marL="273050">
                        <a:lnSpc>
                          <a:spcPct val="100000"/>
                        </a:lnSpc>
                        <a:spcBef>
                          <a:spcPts val="1989"/>
                        </a:spcBef>
                      </a:pPr>
                      <a:r>
                        <a:rPr sz="2850" spc="440" dirty="0">
                          <a:solidFill>
                            <a:srgbClr val="FFFFFF"/>
                          </a:solidFill>
                          <a:latin typeface="Calibri"/>
                          <a:cs typeface="Calibri"/>
                        </a:rPr>
                        <a:t>MongoDB</a:t>
                      </a:r>
                      <a:endParaRPr sz="2850">
                        <a:latin typeface="Calibri"/>
                        <a:cs typeface="Calibri"/>
                      </a:endParaRPr>
                    </a:p>
                  </a:txBody>
                  <a:tcPr marL="0" marR="0" marT="252729" marB="0">
                    <a:lnL w="83887">
                      <a:solidFill>
                        <a:srgbClr val="FFFFFF"/>
                      </a:solidFill>
                      <a:prstDash val="solid"/>
                    </a:lnL>
                    <a:lnR w="84061">
                      <a:solidFill>
                        <a:srgbClr val="FFFFFF"/>
                      </a:solidFill>
                      <a:prstDash val="solid"/>
                    </a:lnR>
                    <a:lnT w="85090">
                      <a:solidFill>
                        <a:srgbClr val="FFFFFF"/>
                      </a:solidFill>
                      <a:prstDash val="solid"/>
                    </a:lnT>
                    <a:lnB w="83820">
                      <a:solidFill>
                        <a:srgbClr val="FFFFFF"/>
                      </a:solidFill>
                      <a:prstDash val="solid"/>
                    </a:lnB>
                  </a:tcPr>
                </a:tc>
                <a:extLst>
                  <a:ext uri="{0D108BD9-81ED-4DB2-BD59-A6C34878D82A}">
                    <a16:rowId xmlns:a16="http://schemas.microsoft.com/office/drawing/2014/main" val="10003"/>
                  </a:ext>
                </a:extLst>
              </a:tr>
              <a:tr h="983615">
                <a:tc>
                  <a:txBody>
                    <a:bodyPr/>
                    <a:lstStyle/>
                    <a:p>
                      <a:pPr marL="615315">
                        <a:lnSpc>
                          <a:spcPct val="100000"/>
                        </a:lnSpc>
                        <a:spcBef>
                          <a:spcPts val="1610"/>
                        </a:spcBef>
                      </a:pPr>
                      <a:r>
                        <a:rPr sz="2850" spc="425" dirty="0">
                          <a:solidFill>
                            <a:srgbClr val="FFFFFF"/>
                          </a:solidFill>
                          <a:latin typeface="Calibri"/>
                          <a:cs typeface="Calibri"/>
                        </a:rPr>
                        <a:t>DATA</a:t>
                      </a:r>
                      <a:r>
                        <a:rPr sz="2850" spc="105" dirty="0">
                          <a:solidFill>
                            <a:srgbClr val="FFFFFF"/>
                          </a:solidFill>
                          <a:latin typeface="Calibri"/>
                          <a:cs typeface="Calibri"/>
                        </a:rPr>
                        <a:t> </a:t>
                      </a:r>
                      <a:r>
                        <a:rPr sz="2850" spc="360" dirty="0">
                          <a:solidFill>
                            <a:srgbClr val="FFFFFF"/>
                          </a:solidFill>
                          <a:latin typeface="Calibri"/>
                          <a:cs typeface="Calibri"/>
                        </a:rPr>
                        <a:t>VISUALIZATION</a:t>
                      </a:r>
                      <a:endParaRPr sz="2850">
                        <a:latin typeface="Calibri"/>
                        <a:cs typeface="Calibri"/>
                      </a:endParaRPr>
                    </a:p>
                  </a:txBody>
                  <a:tcPr marL="0" marR="0" marT="204470" marB="0">
                    <a:lnL w="84235">
                      <a:solidFill>
                        <a:srgbClr val="FFFFFF"/>
                      </a:solidFill>
                      <a:prstDash val="solid"/>
                    </a:lnL>
                    <a:lnR w="83887">
                      <a:solidFill>
                        <a:srgbClr val="FFFFFF"/>
                      </a:solidFill>
                      <a:prstDash val="solid"/>
                    </a:lnR>
                    <a:lnT w="83820">
                      <a:solidFill>
                        <a:srgbClr val="FFFFFF"/>
                      </a:solidFill>
                      <a:prstDash val="solid"/>
                    </a:lnT>
                    <a:lnB w="83819">
                      <a:solidFill>
                        <a:srgbClr val="FFFFFF"/>
                      </a:solidFill>
                      <a:prstDash val="solid"/>
                    </a:lnB>
                  </a:tcPr>
                </a:tc>
                <a:tc>
                  <a:txBody>
                    <a:bodyPr/>
                    <a:lstStyle/>
                    <a:p>
                      <a:pPr marL="312420">
                        <a:lnSpc>
                          <a:spcPct val="100000"/>
                        </a:lnSpc>
                        <a:spcBef>
                          <a:spcPts val="1545"/>
                        </a:spcBef>
                      </a:pPr>
                      <a:r>
                        <a:rPr sz="2850" spc="285" dirty="0">
                          <a:solidFill>
                            <a:srgbClr val="FFFFFF"/>
                          </a:solidFill>
                          <a:latin typeface="Calibri"/>
                          <a:cs typeface="Calibri"/>
                        </a:rPr>
                        <a:t>Charts,Graphs</a:t>
                      </a:r>
                      <a:endParaRPr sz="2850">
                        <a:latin typeface="Calibri"/>
                        <a:cs typeface="Calibri"/>
                      </a:endParaRPr>
                    </a:p>
                  </a:txBody>
                  <a:tcPr marL="0" marR="0" marT="196215" marB="0">
                    <a:lnL w="83887">
                      <a:solidFill>
                        <a:srgbClr val="FFFFFF"/>
                      </a:solidFill>
                      <a:prstDash val="solid"/>
                    </a:lnL>
                    <a:lnR w="84061">
                      <a:solidFill>
                        <a:srgbClr val="FFFFFF"/>
                      </a:solidFill>
                      <a:prstDash val="solid"/>
                    </a:lnR>
                    <a:lnT w="83820">
                      <a:solidFill>
                        <a:srgbClr val="FFFFFF"/>
                      </a:solidFill>
                      <a:prstDash val="solid"/>
                    </a:lnT>
                    <a:lnB w="83819">
                      <a:solidFill>
                        <a:srgbClr val="FFFFFF"/>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8000" cy="10286999"/>
            </a:xfrm>
            <a:prstGeom prst="rect">
              <a:avLst/>
            </a:prstGeom>
          </p:spPr>
        </p:pic>
        <p:sp>
          <p:nvSpPr>
            <p:cNvPr id="4" name="object 4"/>
            <p:cNvSpPr/>
            <p:nvPr/>
          </p:nvSpPr>
          <p:spPr>
            <a:xfrm>
              <a:off x="0" y="11"/>
              <a:ext cx="18288000" cy="10287000"/>
            </a:xfrm>
            <a:custGeom>
              <a:avLst/>
              <a:gdLst/>
              <a:ahLst/>
              <a:cxnLst/>
              <a:rect l="l" t="t" r="r" b="b"/>
              <a:pathLst>
                <a:path w="18288000" h="10287000">
                  <a:moveTo>
                    <a:pt x="307314" y="7941678"/>
                  </a:moveTo>
                  <a:lnTo>
                    <a:pt x="255676" y="7951838"/>
                  </a:lnTo>
                  <a:lnTo>
                    <a:pt x="204622" y="7963433"/>
                  </a:lnTo>
                  <a:lnTo>
                    <a:pt x="0" y="8168068"/>
                  </a:lnTo>
                  <a:lnTo>
                    <a:pt x="0" y="8248993"/>
                  </a:lnTo>
                  <a:lnTo>
                    <a:pt x="307314" y="7941678"/>
                  </a:lnTo>
                  <a:close/>
                </a:path>
                <a:path w="18288000" h="10287000">
                  <a:moveTo>
                    <a:pt x="685228" y="7914741"/>
                  </a:moveTo>
                  <a:lnTo>
                    <a:pt x="669912" y="7914246"/>
                  </a:lnTo>
                  <a:lnTo>
                    <a:pt x="639191" y="7913611"/>
                  </a:lnTo>
                  <a:lnTo>
                    <a:pt x="611174" y="7913611"/>
                  </a:lnTo>
                  <a:lnTo>
                    <a:pt x="605066" y="7913802"/>
                  </a:lnTo>
                  <a:lnTo>
                    <a:pt x="0" y="8518868"/>
                  </a:lnTo>
                  <a:lnTo>
                    <a:pt x="0" y="8599983"/>
                  </a:lnTo>
                  <a:lnTo>
                    <a:pt x="685228" y="7914741"/>
                  </a:lnTo>
                  <a:close/>
                </a:path>
                <a:path w="18288000" h="10287000">
                  <a:moveTo>
                    <a:pt x="997699" y="7953108"/>
                  </a:moveTo>
                  <a:lnTo>
                    <a:pt x="980871" y="7949489"/>
                  </a:lnTo>
                  <a:lnTo>
                    <a:pt x="963955" y="7946098"/>
                  </a:lnTo>
                  <a:lnTo>
                    <a:pt x="946962" y="7942910"/>
                  </a:lnTo>
                  <a:lnTo>
                    <a:pt x="929932" y="7939951"/>
                  </a:lnTo>
                  <a:lnTo>
                    <a:pt x="0" y="8869896"/>
                  </a:lnTo>
                  <a:lnTo>
                    <a:pt x="0" y="8950820"/>
                  </a:lnTo>
                  <a:lnTo>
                    <a:pt x="997699" y="7953108"/>
                  </a:lnTo>
                  <a:close/>
                </a:path>
                <a:path w="18288000" h="10287000">
                  <a:moveTo>
                    <a:pt x="1267777" y="8034058"/>
                  </a:moveTo>
                  <a:lnTo>
                    <a:pt x="1253032" y="8028292"/>
                  </a:lnTo>
                  <a:lnTo>
                    <a:pt x="1238250" y="8022742"/>
                  </a:lnTo>
                  <a:lnTo>
                    <a:pt x="1223391" y="8017408"/>
                  </a:lnTo>
                  <a:lnTo>
                    <a:pt x="1208430" y="8012290"/>
                  </a:lnTo>
                  <a:lnTo>
                    <a:pt x="0" y="9220708"/>
                  </a:lnTo>
                  <a:lnTo>
                    <a:pt x="0" y="9301836"/>
                  </a:lnTo>
                  <a:lnTo>
                    <a:pt x="1267777" y="8034058"/>
                  </a:lnTo>
                  <a:close/>
                </a:path>
                <a:path w="18288000" h="10287000">
                  <a:moveTo>
                    <a:pt x="1505204" y="8147431"/>
                  </a:moveTo>
                  <a:lnTo>
                    <a:pt x="1492300" y="8140039"/>
                  </a:lnTo>
                  <a:lnTo>
                    <a:pt x="1479308" y="8132788"/>
                  </a:lnTo>
                  <a:lnTo>
                    <a:pt x="1453095" y="8118615"/>
                  </a:lnTo>
                  <a:lnTo>
                    <a:pt x="0" y="9571723"/>
                  </a:lnTo>
                  <a:lnTo>
                    <a:pt x="0" y="9652635"/>
                  </a:lnTo>
                  <a:lnTo>
                    <a:pt x="1505204" y="8147431"/>
                  </a:lnTo>
                  <a:close/>
                </a:path>
                <a:path w="18288000" h="10287000">
                  <a:moveTo>
                    <a:pt x="1715376" y="8288287"/>
                  </a:moveTo>
                  <a:lnTo>
                    <a:pt x="1692325" y="8270710"/>
                  </a:lnTo>
                  <a:lnTo>
                    <a:pt x="1668983" y="8253552"/>
                  </a:lnTo>
                  <a:lnTo>
                    <a:pt x="0" y="9922548"/>
                  </a:lnTo>
                  <a:lnTo>
                    <a:pt x="0" y="10003663"/>
                  </a:lnTo>
                  <a:lnTo>
                    <a:pt x="1715376" y="8288287"/>
                  </a:lnTo>
                  <a:close/>
                </a:path>
                <a:path w="18288000" h="10287000">
                  <a:moveTo>
                    <a:pt x="1900148" y="8454339"/>
                  </a:moveTo>
                  <a:lnTo>
                    <a:pt x="1890191" y="8444078"/>
                  </a:lnTo>
                  <a:lnTo>
                    <a:pt x="1880120" y="8433892"/>
                  </a:lnTo>
                  <a:lnTo>
                    <a:pt x="1869935" y="8423821"/>
                  </a:lnTo>
                  <a:lnTo>
                    <a:pt x="1859673" y="8413864"/>
                  </a:lnTo>
                  <a:lnTo>
                    <a:pt x="0" y="10273563"/>
                  </a:lnTo>
                  <a:lnTo>
                    <a:pt x="0" y="10286987"/>
                  </a:lnTo>
                  <a:lnTo>
                    <a:pt x="67475" y="10286987"/>
                  </a:lnTo>
                  <a:lnTo>
                    <a:pt x="1900148" y="8454339"/>
                  </a:lnTo>
                  <a:close/>
                </a:path>
                <a:path w="18288000" h="10287000">
                  <a:moveTo>
                    <a:pt x="2060460" y="8645030"/>
                  </a:moveTo>
                  <a:lnTo>
                    <a:pt x="2043303" y="8621687"/>
                  </a:lnTo>
                  <a:lnTo>
                    <a:pt x="2025726" y="8598637"/>
                  </a:lnTo>
                  <a:lnTo>
                    <a:pt x="337375" y="10286987"/>
                  </a:lnTo>
                  <a:lnTo>
                    <a:pt x="418490" y="10286987"/>
                  </a:lnTo>
                  <a:lnTo>
                    <a:pt x="2060460" y="8645030"/>
                  </a:lnTo>
                  <a:close/>
                </a:path>
                <a:path w="18288000" h="10287000">
                  <a:moveTo>
                    <a:pt x="2195398" y="8860917"/>
                  </a:moveTo>
                  <a:lnTo>
                    <a:pt x="2188362" y="8847772"/>
                  </a:lnTo>
                  <a:lnTo>
                    <a:pt x="2173973" y="8821712"/>
                  </a:lnTo>
                  <a:lnTo>
                    <a:pt x="2166582" y="8808809"/>
                  </a:lnTo>
                  <a:lnTo>
                    <a:pt x="688403" y="10286987"/>
                  </a:lnTo>
                  <a:lnTo>
                    <a:pt x="769327" y="10286987"/>
                  </a:lnTo>
                  <a:lnTo>
                    <a:pt x="2195398" y="8860917"/>
                  </a:lnTo>
                  <a:close/>
                </a:path>
                <a:path w="18288000" h="10287000">
                  <a:moveTo>
                    <a:pt x="2301722" y="9105595"/>
                  </a:moveTo>
                  <a:lnTo>
                    <a:pt x="2296617" y="9090622"/>
                  </a:lnTo>
                  <a:lnTo>
                    <a:pt x="2291270" y="9075776"/>
                  </a:lnTo>
                  <a:lnTo>
                    <a:pt x="2285720" y="9060993"/>
                  </a:lnTo>
                  <a:lnTo>
                    <a:pt x="2279954" y="9046235"/>
                  </a:lnTo>
                  <a:lnTo>
                    <a:pt x="1039202" y="10286987"/>
                  </a:lnTo>
                  <a:lnTo>
                    <a:pt x="1120317" y="10286987"/>
                  </a:lnTo>
                  <a:lnTo>
                    <a:pt x="2301722" y="9105595"/>
                  </a:lnTo>
                  <a:close/>
                </a:path>
                <a:path w="18288000" h="10287000">
                  <a:moveTo>
                    <a:pt x="2372347" y="10006711"/>
                  </a:moveTo>
                  <a:lnTo>
                    <a:pt x="2092058" y="10286987"/>
                  </a:lnTo>
                  <a:lnTo>
                    <a:pt x="2172970" y="10286987"/>
                  </a:lnTo>
                  <a:lnTo>
                    <a:pt x="2350579" y="10109390"/>
                  </a:lnTo>
                  <a:lnTo>
                    <a:pt x="2362174" y="10058336"/>
                  </a:lnTo>
                  <a:lnTo>
                    <a:pt x="2372347" y="10006711"/>
                  </a:lnTo>
                  <a:close/>
                </a:path>
                <a:path w="18288000" h="10287000">
                  <a:moveTo>
                    <a:pt x="2374061" y="9384081"/>
                  </a:moveTo>
                  <a:lnTo>
                    <a:pt x="2371102" y="9367050"/>
                  </a:lnTo>
                  <a:lnTo>
                    <a:pt x="2367927" y="9350057"/>
                  </a:lnTo>
                  <a:lnTo>
                    <a:pt x="2364524" y="9333141"/>
                  </a:lnTo>
                  <a:lnTo>
                    <a:pt x="2360904" y="9316314"/>
                  </a:lnTo>
                  <a:lnTo>
                    <a:pt x="1390230" y="10286987"/>
                  </a:lnTo>
                  <a:lnTo>
                    <a:pt x="1471142" y="10286987"/>
                  </a:lnTo>
                  <a:lnTo>
                    <a:pt x="2374061" y="9384081"/>
                  </a:lnTo>
                  <a:close/>
                </a:path>
                <a:path w="18288000" h="10287000">
                  <a:moveTo>
                    <a:pt x="2399957" y="9652610"/>
                  </a:moveTo>
                  <a:lnTo>
                    <a:pt x="2399766" y="9644101"/>
                  </a:lnTo>
                  <a:lnTo>
                    <a:pt x="2399271" y="9628784"/>
                  </a:lnTo>
                  <a:lnTo>
                    <a:pt x="1741055" y="10286987"/>
                  </a:lnTo>
                  <a:lnTo>
                    <a:pt x="1822170" y="10286987"/>
                  </a:lnTo>
                  <a:lnTo>
                    <a:pt x="2399957" y="9709201"/>
                  </a:lnTo>
                  <a:lnTo>
                    <a:pt x="2399957" y="9652610"/>
                  </a:lnTo>
                  <a:close/>
                </a:path>
                <a:path w="18288000" h="10287000">
                  <a:moveTo>
                    <a:pt x="16154794" y="0"/>
                  </a:moveTo>
                  <a:lnTo>
                    <a:pt x="16098228" y="0"/>
                  </a:lnTo>
                  <a:lnTo>
                    <a:pt x="16093986" y="19329"/>
                  </a:lnTo>
                  <a:lnTo>
                    <a:pt x="16088716" y="45097"/>
                  </a:lnTo>
                  <a:lnTo>
                    <a:pt x="16083814" y="70967"/>
                  </a:lnTo>
                  <a:lnTo>
                    <a:pt x="16154794" y="0"/>
                  </a:lnTo>
                  <a:close/>
                </a:path>
                <a:path w="18288000" h="10287000">
                  <a:moveTo>
                    <a:pt x="16505784" y="0"/>
                  </a:moveTo>
                  <a:lnTo>
                    <a:pt x="16424669" y="0"/>
                  </a:lnTo>
                  <a:lnTo>
                    <a:pt x="16055950" y="368719"/>
                  </a:lnTo>
                  <a:lnTo>
                    <a:pt x="16055747" y="374827"/>
                  </a:lnTo>
                  <a:lnTo>
                    <a:pt x="16055747" y="402844"/>
                  </a:lnTo>
                  <a:lnTo>
                    <a:pt x="16056039" y="418223"/>
                  </a:lnTo>
                  <a:lnTo>
                    <a:pt x="16056890" y="448894"/>
                  </a:lnTo>
                  <a:lnTo>
                    <a:pt x="16505784" y="0"/>
                  </a:lnTo>
                  <a:close/>
                </a:path>
                <a:path w="18288000" h="10287000">
                  <a:moveTo>
                    <a:pt x="16856621" y="0"/>
                  </a:moveTo>
                  <a:lnTo>
                    <a:pt x="16775697" y="0"/>
                  </a:lnTo>
                  <a:lnTo>
                    <a:pt x="16082099" y="693597"/>
                  </a:lnTo>
                  <a:lnTo>
                    <a:pt x="16085058" y="710615"/>
                  </a:lnTo>
                  <a:lnTo>
                    <a:pt x="16088246" y="727608"/>
                  </a:lnTo>
                  <a:lnTo>
                    <a:pt x="16091650" y="744537"/>
                  </a:lnTo>
                  <a:lnTo>
                    <a:pt x="16095256" y="761352"/>
                  </a:lnTo>
                  <a:lnTo>
                    <a:pt x="16856621" y="0"/>
                  </a:lnTo>
                  <a:close/>
                </a:path>
                <a:path w="18288000" h="10287000">
                  <a:moveTo>
                    <a:pt x="17207637" y="0"/>
                  </a:moveTo>
                  <a:lnTo>
                    <a:pt x="17126509" y="0"/>
                  </a:lnTo>
                  <a:lnTo>
                    <a:pt x="16154438" y="972058"/>
                  </a:lnTo>
                  <a:lnTo>
                    <a:pt x="16159556" y="987031"/>
                  </a:lnTo>
                  <a:lnTo>
                    <a:pt x="16164890" y="1001903"/>
                  </a:lnTo>
                  <a:lnTo>
                    <a:pt x="16170440" y="1016685"/>
                  </a:lnTo>
                  <a:lnTo>
                    <a:pt x="16176206" y="1031430"/>
                  </a:lnTo>
                  <a:lnTo>
                    <a:pt x="17207637" y="0"/>
                  </a:lnTo>
                  <a:close/>
                </a:path>
                <a:path w="18288000" h="10287000">
                  <a:moveTo>
                    <a:pt x="17558436" y="0"/>
                  </a:moveTo>
                  <a:lnTo>
                    <a:pt x="17477524" y="0"/>
                  </a:lnTo>
                  <a:lnTo>
                    <a:pt x="16260763" y="1216761"/>
                  </a:lnTo>
                  <a:lnTo>
                    <a:pt x="16267799" y="1229893"/>
                  </a:lnTo>
                  <a:lnTo>
                    <a:pt x="16282188" y="1255953"/>
                  </a:lnTo>
                  <a:lnTo>
                    <a:pt x="16289579" y="1268857"/>
                  </a:lnTo>
                  <a:lnTo>
                    <a:pt x="17558436" y="0"/>
                  </a:lnTo>
                  <a:close/>
                </a:path>
                <a:path w="18288000" h="10287000">
                  <a:moveTo>
                    <a:pt x="17909464" y="0"/>
                  </a:moveTo>
                  <a:lnTo>
                    <a:pt x="17828349" y="0"/>
                  </a:lnTo>
                  <a:lnTo>
                    <a:pt x="16395700" y="1432648"/>
                  </a:lnTo>
                  <a:lnTo>
                    <a:pt x="16404209" y="1444358"/>
                  </a:lnTo>
                  <a:lnTo>
                    <a:pt x="16412845" y="1455991"/>
                  </a:lnTo>
                  <a:lnTo>
                    <a:pt x="16430422" y="1479029"/>
                  </a:lnTo>
                  <a:lnTo>
                    <a:pt x="17909464" y="0"/>
                  </a:lnTo>
                  <a:close/>
                </a:path>
                <a:path w="18288000" h="10287000">
                  <a:moveTo>
                    <a:pt x="18260289" y="0"/>
                  </a:moveTo>
                  <a:lnTo>
                    <a:pt x="18179352" y="0"/>
                  </a:lnTo>
                  <a:lnTo>
                    <a:pt x="16556038" y="1623326"/>
                  </a:lnTo>
                  <a:lnTo>
                    <a:pt x="16565982" y="1633601"/>
                  </a:lnTo>
                  <a:lnTo>
                    <a:pt x="16576040" y="1643773"/>
                  </a:lnTo>
                  <a:lnTo>
                    <a:pt x="16586226" y="1653832"/>
                  </a:lnTo>
                  <a:lnTo>
                    <a:pt x="16596487" y="1663776"/>
                  </a:lnTo>
                  <a:lnTo>
                    <a:pt x="18260289" y="0"/>
                  </a:lnTo>
                  <a:close/>
                </a:path>
                <a:path w="18288000" h="10287000">
                  <a:moveTo>
                    <a:pt x="18287988" y="1645856"/>
                  </a:moveTo>
                  <a:lnTo>
                    <a:pt x="17770933" y="2162924"/>
                  </a:lnTo>
                  <a:lnTo>
                    <a:pt x="17794758" y="2163622"/>
                  </a:lnTo>
                  <a:lnTo>
                    <a:pt x="17851349" y="2163622"/>
                  </a:lnTo>
                  <a:lnTo>
                    <a:pt x="18287988" y="1726971"/>
                  </a:lnTo>
                  <a:lnTo>
                    <a:pt x="18287988" y="1645856"/>
                  </a:lnTo>
                  <a:close/>
                </a:path>
                <a:path w="18288000" h="10287000">
                  <a:moveTo>
                    <a:pt x="18287988" y="1295031"/>
                  </a:moveTo>
                  <a:lnTo>
                    <a:pt x="17458462" y="2124557"/>
                  </a:lnTo>
                  <a:lnTo>
                    <a:pt x="17475289" y="2128177"/>
                  </a:lnTo>
                  <a:lnTo>
                    <a:pt x="17492206" y="2131580"/>
                  </a:lnTo>
                  <a:lnTo>
                    <a:pt x="17509198" y="2134755"/>
                  </a:lnTo>
                  <a:lnTo>
                    <a:pt x="17526229" y="2137714"/>
                  </a:lnTo>
                  <a:lnTo>
                    <a:pt x="18287988" y="1375956"/>
                  </a:lnTo>
                  <a:lnTo>
                    <a:pt x="18287988" y="1295031"/>
                  </a:lnTo>
                  <a:close/>
                </a:path>
                <a:path w="18288000" h="10287000">
                  <a:moveTo>
                    <a:pt x="18287988" y="944003"/>
                  </a:moveTo>
                  <a:lnTo>
                    <a:pt x="17188384" y="2043620"/>
                  </a:lnTo>
                  <a:lnTo>
                    <a:pt x="17203128" y="2049373"/>
                  </a:lnTo>
                  <a:lnTo>
                    <a:pt x="17217911" y="2054923"/>
                  </a:lnTo>
                  <a:lnTo>
                    <a:pt x="17232770" y="2060257"/>
                  </a:lnTo>
                  <a:lnTo>
                    <a:pt x="17247731" y="2065375"/>
                  </a:lnTo>
                  <a:lnTo>
                    <a:pt x="18287988" y="1025118"/>
                  </a:lnTo>
                  <a:lnTo>
                    <a:pt x="18287988" y="944003"/>
                  </a:lnTo>
                  <a:close/>
                </a:path>
                <a:path w="18288000" h="10287000">
                  <a:moveTo>
                    <a:pt x="18287988" y="593204"/>
                  </a:moveTo>
                  <a:lnTo>
                    <a:pt x="16950957" y="1930247"/>
                  </a:lnTo>
                  <a:lnTo>
                    <a:pt x="16963860" y="1937626"/>
                  </a:lnTo>
                  <a:lnTo>
                    <a:pt x="16976852" y="1944878"/>
                  </a:lnTo>
                  <a:lnTo>
                    <a:pt x="17003065" y="1959063"/>
                  </a:lnTo>
                  <a:lnTo>
                    <a:pt x="18287988" y="674128"/>
                  </a:lnTo>
                  <a:lnTo>
                    <a:pt x="18287988" y="593204"/>
                  </a:lnTo>
                  <a:close/>
                </a:path>
                <a:path w="18288000" h="10287000">
                  <a:moveTo>
                    <a:pt x="18287988" y="242176"/>
                  </a:moveTo>
                  <a:lnTo>
                    <a:pt x="16740785" y="1789391"/>
                  </a:lnTo>
                  <a:lnTo>
                    <a:pt x="16752265" y="1798218"/>
                  </a:lnTo>
                  <a:lnTo>
                    <a:pt x="16775468" y="1815604"/>
                  </a:lnTo>
                  <a:lnTo>
                    <a:pt x="16787165" y="1824113"/>
                  </a:lnTo>
                  <a:lnTo>
                    <a:pt x="18287988" y="323291"/>
                  </a:lnTo>
                  <a:lnTo>
                    <a:pt x="18287988" y="242176"/>
                  </a:lnTo>
                  <a:close/>
                </a:path>
              </a:pathLst>
            </a:custGeom>
            <a:solidFill>
              <a:srgbClr val="FFCF48"/>
            </a:solidFill>
          </p:spPr>
          <p:txBody>
            <a:bodyPr wrap="square" lIns="0" tIns="0" rIns="0" bIns="0" rtlCol="0"/>
            <a:lstStyle/>
            <a:p>
              <a:endParaRPr/>
            </a:p>
          </p:txBody>
        </p:sp>
        <p:pic>
          <p:nvPicPr>
            <p:cNvPr id="5" name="object 5"/>
            <p:cNvPicPr/>
            <p:nvPr/>
          </p:nvPicPr>
          <p:blipFill>
            <a:blip r:embed="rId3" cstate="print"/>
            <a:stretch>
              <a:fillRect/>
            </a:stretch>
          </p:blipFill>
          <p:spPr>
            <a:xfrm>
              <a:off x="18148856" y="1996862"/>
              <a:ext cx="139143" cy="139143"/>
            </a:xfrm>
            <a:prstGeom prst="rect">
              <a:avLst/>
            </a:prstGeom>
          </p:spPr>
        </p:pic>
        <p:sp>
          <p:nvSpPr>
            <p:cNvPr id="6" name="object 6"/>
            <p:cNvSpPr/>
            <p:nvPr/>
          </p:nvSpPr>
          <p:spPr>
            <a:xfrm>
              <a:off x="15183028" y="7398915"/>
              <a:ext cx="2555240" cy="1475105"/>
            </a:xfrm>
            <a:custGeom>
              <a:avLst/>
              <a:gdLst/>
              <a:ahLst/>
              <a:cxnLst/>
              <a:rect l="l" t="t" r="r" b="b"/>
              <a:pathLst>
                <a:path w="2555240" h="1475104">
                  <a:moveTo>
                    <a:pt x="837131" y="1475085"/>
                  </a:moveTo>
                  <a:lnTo>
                    <a:pt x="0" y="991725"/>
                  </a:lnTo>
                  <a:lnTo>
                    <a:pt x="0" y="945721"/>
                  </a:lnTo>
                  <a:lnTo>
                    <a:pt x="1717571" y="0"/>
                  </a:lnTo>
                  <a:lnTo>
                    <a:pt x="2554703" y="437354"/>
                  </a:lnTo>
                  <a:lnTo>
                    <a:pt x="2554703" y="483359"/>
                  </a:lnTo>
                  <a:lnTo>
                    <a:pt x="837131" y="1475085"/>
                  </a:lnTo>
                  <a:close/>
                </a:path>
              </a:pathLst>
            </a:custGeom>
            <a:solidFill>
              <a:srgbClr val="00B597"/>
            </a:solidFill>
          </p:spPr>
          <p:txBody>
            <a:bodyPr wrap="square" lIns="0" tIns="0" rIns="0" bIns="0" rtlCol="0"/>
            <a:lstStyle/>
            <a:p>
              <a:endParaRPr/>
            </a:p>
          </p:txBody>
        </p:sp>
      </p:grpSp>
      <p:grpSp>
        <p:nvGrpSpPr>
          <p:cNvPr id="7" name="object 7"/>
          <p:cNvGrpSpPr/>
          <p:nvPr/>
        </p:nvGrpSpPr>
        <p:grpSpPr>
          <a:xfrm>
            <a:off x="15183028" y="7352910"/>
            <a:ext cx="2555240" cy="1522095"/>
            <a:chOff x="15183028" y="7352910"/>
            <a:chExt cx="2555240" cy="1522095"/>
          </a:xfrm>
        </p:grpSpPr>
        <p:sp>
          <p:nvSpPr>
            <p:cNvPr id="8" name="object 8"/>
            <p:cNvSpPr/>
            <p:nvPr/>
          </p:nvSpPr>
          <p:spPr>
            <a:xfrm>
              <a:off x="15183028" y="7398915"/>
              <a:ext cx="2555240" cy="1475105"/>
            </a:xfrm>
            <a:custGeom>
              <a:avLst/>
              <a:gdLst/>
              <a:ahLst/>
              <a:cxnLst/>
              <a:rect l="l" t="t" r="r" b="b"/>
              <a:pathLst>
                <a:path w="2555240" h="1475104">
                  <a:moveTo>
                    <a:pt x="837134" y="1475085"/>
                  </a:moveTo>
                  <a:lnTo>
                    <a:pt x="0" y="991725"/>
                  </a:lnTo>
                  <a:lnTo>
                    <a:pt x="0" y="945721"/>
                  </a:lnTo>
                  <a:lnTo>
                    <a:pt x="1717575" y="0"/>
                  </a:lnTo>
                  <a:lnTo>
                    <a:pt x="2554706" y="437354"/>
                  </a:lnTo>
                  <a:lnTo>
                    <a:pt x="2554706" y="483359"/>
                  </a:lnTo>
                  <a:lnTo>
                    <a:pt x="837134" y="1475085"/>
                  </a:lnTo>
                  <a:close/>
                </a:path>
              </a:pathLst>
            </a:custGeom>
            <a:solidFill>
              <a:srgbClr val="403D3D">
                <a:alpha val="50000"/>
              </a:srgbClr>
            </a:solidFill>
          </p:spPr>
          <p:txBody>
            <a:bodyPr wrap="square" lIns="0" tIns="0" rIns="0" bIns="0" rtlCol="0"/>
            <a:lstStyle/>
            <a:p>
              <a:endParaRPr/>
            </a:p>
          </p:txBody>
        </p:sp>
        <p:sp>
          <p:nvSpPr>
            <p:cNvPr id="9" name="object 9"/>
            <p:cNvSpPr/>
            <p:nvPr/>
          </p:nvSpPr>
          <p:spPr>
            <a:xfrm>
              <a:off x="15183028" y="7352910"/>
              <a:ext cx="2555240" cy="1475105"/>
            </a:xfrm>
            <a:custGeom>
              <a:avLst/>
              <a:gdLst/>
              <a:ahLst/>
              <a:cxnLst/>
              <a:rect l="l" t="t" r="r" b="b"/>
              <a:pathLst>
                <a:path w="2555240" h="1475104">
                  <a:moveTo>
                    <a:pt x="837131" y="1475085"/>
                  </a:moveTo>
                  <a:lnTo>
                    <a:pt x="0" y="991725"/>
                  </a:lnTo>
                  <a:lnTo>
                    <a:pt x="1717571" y="0"/>
                  </a:lnTo>
                  <a:lnTo>
                    <a:pt x="2554703" y="483359"/>
                  </a:lnTo>
                  <a:lnTo>
                    <a:pt x="837131" y="1475085"/>
                  </a:lnTo>
                  <a:close/>
                </a:path>
              </a:pathLst>
            </a:custGeom>
            <a:solidFill>
              <a:srgbClr val="00B597"/>
            </a:solidFill>
          </p:spPr>
          <p:txBody>
            <a:bodyPr wrap="square" lIns="0" tIns="0" rIns="0" bIns="0" rtlCol="0"/>
            <a:lstStyle/>
            <a:p>
              <a:endParaRPr/>
            </a:p>
          </p:txBody>
        </p:sp>
        <p:sp>
          <p:nvSpPr>
            <p:cNvPr id="10" name="object 10"/>
            <p:cNvSpPr/>
            <p:nvPr/>
          </p:nvSpPr>
          <p:spPr>
            <a:xfrm>
              <a:off x="15405084" y="7481125"/>
              <a:ext cx="2110740" cy="1219200"/>
            </a:xfrm>
            <a:custGeom>
              <a:avLst/>
              <a:gdLst/>
              <a:ahLst/>
              <a:cxnLst/>
              <a:rect l="l" t="t" r="r" b="b"/>
              <a:pathLst>
                <a:path w="2110740" h="1219200">
                  <a:moveTo>
                    <a:pt x="622165" y="1218655"/>
                  </a:moveTo>
                  <a:lnTo>
                    <a:pt x="0" y="859420"/>
                  </a:lnTo>
                  <a:lnTo>
                    <a:pt x="1488431" y="0"/>
                  </a:lnTo>
                  <a:lnTo>
                    <a:pt x="2110597" y="359235"/>
                  </a:lnTo>
                  <a:lnTo>
                    <a:pt x="622165" y="1218655"/>
                  </a:lnTo>
                  <a:close/>
                </a:path>
              </a:pathLst>
            </a:custGeom>
            <a:solidFill>
              <a:srgbClr val="5DE69A"/>
            </a:solidFill>
          </p:spPr>
          <p:txBody>
            <a:bodyPr wrap="square" lIns="0" tIns="0" rIns="0" bIns="0" rtlCol="0"/>
            <a:lstStyle/>
            <a:p>
              <a:endParaRPr/>
            </a:p>
          </p:txBody>
        </p:sp>
        <p:pic>
          <p:nvPicPr>
            <p:cNvPr id="11" name="object 11"/>
            <p:cNvPicPr/>
            <p:nvPr/>
          </p:nvPicPr>
          <p:blipFill>
            <a:blip r:embed="rId4" cstate="print"/>
            <a:stretch>
              <a:fillRect/>
            </a:stretch>
          </p:blipFill>
          <p:spPr>
            <a:xfrm>
              <a:off x="15282311" y="8269653"/>
              <a:ext cx="245545" cy="141779"/>
            </a:xfrm>
            <a:prstGeom prst="rect">
              <a:avLst/>
            </a:prstGeom>
          </p:spPr>
        </p:pic>
        <p:pic>
          <p:nvPicPr>
            <p:cNvPr id="12" name="object 12"/>
            <p:cNvPicPr/>
            <p:nvPr/>
          </p:nvPicPr>
          <p:blipFill>
            <a:blip r:embed="rId5" cstate="print"/>
            <a:stretch>
              <a:fillRect/>
            </a:stretch>
          </p:blipFill>
          <p:spPr>
            <a:xfrm>
              <a:off x="15904476" y="8628893"/>
              <a:ext cx="245545" cy="141779"/>
            </a:xfrm>
            <a:prstGeom prst="rect">
              <a:avLst/>
            </a:prstGeom>
          </p:spPr>
        </p:pic>
        <p:pic>
          <p:nvPicPr>
            <p:cNvPr id="13" name="object 13"/>
            <p:cNvPicPr/>
            <p:nvPr/>
          </p:nvPicPr>
          <p:blipFill>
            <a:blip r:embed="rId6" cstate="print"/>
            <a:stretch>
              <a:fillRect/>
            </a:stretch>
          </p:blipFill>
          <p:spPr>
            <a:xfrm>
              <a:off x="16770742" y="7410233"/>
              <a:ext cx="245547" cy="141779"/>
            </a:xfrm>
            <a:prstGeom prst="rect">
              <a:avLst/>
            </a:prstGeom>
          </p:spPr>
        </p:pic>
        <p:pic>
          <p:nvPicPr>
            <p:cNvPr id="14" name="object 14"/>
            <p:cNvPicPr/>
            <p:nvPr/>
          </p:nvPicPr>
          <p:blipFill>
            <a:blip r:embed="rId6" cstate="print"/>
            <a:stretch>
              <a:fillRect/>
            </a:stretch>
          </p:blipFill>
          <p:spPr>
            <a:xfrm>
              <a:off x="17392907" y="7769469"/>
              <a:ext cx="245547" cy="141779"/>
            </a:xfrm>
            <a:prstGeom prst="rect">
              <a:avLst/>
            </a:prstGeom>
          </p:spPr>
        </p:pic>
        <p:sp>
          <p:nvSpPr>
            <p:cNvPr id="15" name="object 15"/>
            <p:cNvSpPr/>
            <p:nvPr/>
          </p:nvSpPr>
          <p:spPr>
            <a:xfrm>
              <a:off x="16125466" y="7897076"/>
              <a:ext cx="669925" cy="387350"/>
            </a:xfrm>
            <a:custGeom>
              <a:avLst/>
              <a:gdLst/>
              <a:ahLst/>
              <a:cxnLst/>
              <a:rect l="l" t="t" r="r" b="b"/>
              <a:pathLst>
                <a:path w="669925" h="387350">
                  <a:moveTo>
                    <a:pt x="334914" y="386754"/>
                  </a:moveTo>
                  <a:lnTo>
                    <a:pt x="283649" y="384489"/>
                  </a:lnTo>
                  <a:lnTo>
                    <a:pt x="233359" y="377692"/>
                  </a:lnTo>
                  <a:lnTo>
                    <a:pt x="185020" y="366365"/>
                  </a:lnTo>
                  <a:lnTo>
                    <a:pt x="139605" y="350506"/>
                  </a:lnTo>
                  <a:lnTo>
                    <a:pt x="98092" y="330117"/>
                  </a:lnTo>
                  <a:lnTo>
                    <a:pt x="55177" y="299780"/>
                  </a:lnTo>
                  <a:lnTo>
                    <a:pt x="24523" y="266145"/>
                  </a:lnTo>
                  <a:lnTo>
                    <a:pt x="6130" y="230310"/>
                  </a:lnTo>
                  <a:lnTo>
                    <a:pt x="0" y="193376"/>
                  </a:lnTo>
                  <a:lnTo>
                    <a:pt x="6130" y="156442"/>
                  </a:lnTo>
                  <a:lnTo>
                    <a:pt x="24523" y="120607"/>
                  </a:lnTo>
                  <a:lnTo>
                    <a:pt x="55177" y="86973"/>
                  </a:lnTo>
                  <a:lnTo>
                    <a:pt x="98092" y="56637"/>
                  </a:lnTo>
                  <a:lnTo>
                    <a:pt x="139605" y="36248"/>
                  </a:lnTo>
                  <a:lnTo>
                    <a:pt x="185020" y="20389"/>
                  </a:lnTo>
                  <a:lnTo>
                    <a:pt x="233359" y="9062"/>
                  </a:lnTo>
                  <a:lnTo>
                    <a:pt x="283649" y="2265"/>
                  </a:lnTo>
                  <a:lnTo>
                    <a:pt x="334914" y="0"/>
                  </a:lnTo>
                  <a:lnTo>
                    <a:pt x="386179" y="2265"/>
                  </a:lnTo>
                  <a:lnTo>
                    <a:pt x="436468" y="9062"/>
                  </a:lnTo>
                  <a:lnTo>
                    <a:pt x="484808" y="20389"/>
                  </a:lnTo>
                  <a:lnTo>
                    <a:pt x="530221" y="36248"/>
                  </a:lnTo>
                  <a:lnTo>
                    <a:pt x="571733" y="56637"/>
                  </a:lnTo>
                  <a:lnTo>
                    <a:pt x="614649" y="86973"/>
                  </a:lnTo>
                  <a:lnTo>
                    <a:pt x="645303" y="120607"/>
                  </a:lnTo>
                  <a:lnTo>
                    <a:pt x="663695" y="156442"/>
                  </a:lnTo>
                  <a:lnTo>
                    <a:pt x="669826" y="193376"/>
                  </a:lnTo>
                  <a:lnTo>
                    <a:pt x="663695" y="230310"/>
                  </a:lnTo>
                  <a:lnTo>
                    <a:pt x="645303" y="266145"/>
                  </a:lnTo>
                  <a:lnTo>
                    <a:pt x="614649" y="299780"/>
                  </a:lnTo>
                  <a:lnTo>
                    <a:pt x="571733" y="330117"/>
                  </a:lnTo>
                  <a:lnTo>
                    <a:pt x="530221" y="350506"/>
                  </a:lnTo>
                  <a:lnTo>
                    <a:pt x="484808" y="366365"/>
                  </a:lnTo>
                  <a:lnTo>
                    <a:pt x="436468" y="377692"/>
                  </a:lnTo>
                  <a:lnTo>
                    <a:pt x="386179" y="384489"/>
                  </a:lnTo>
                  <a:lnTo>
                    <a:pt x="334914" y="386754"/>
                  </a:lnTo>
                  <a:close/>
                </a:path>
              </a:pathLst>
            </a:custGeom>
            <a:solidFill>
              <a:srgbClr val="00B597"/>
            </a:solidFill>
          </p:spPr>
          <p:txBody>
            <a:bodyPr wrap="square" lIns="0" tIns="0" rIns="0" bIns="0" rtlCol="0"/>
            <a:lstStyle/>
            <a:p>
              <a:endParaRPr/>
            </a:p>
          </p:txBody>
        </p:sp>
        <p:sp>
          <p:nvSpPr>
            <p:cNvPr id="16" name="object 16"/>
            <p:cNvSpPr/>
            <p:nvPr/>
          </p:nvSpPr>
          <p:spPr>
            <a:xfrm>
              <a:off x="16235594" y="7960266"/>
              <a:ext cx="444500" cy="259079"/>
            </a:xfrm>
            <a:custGeom>
              <a:avLst/>
              <a:gdLst/>
              <a:ahLst/>
              <a:cxnLst/>
              <a:rect l="l" t="t" r="r" b="b"/>
              <a:pathLst>
                <a:path w="444500" h="259079">
                  <a:moveTo>
                    <a:pt x="215821" y="57065"/>
                  </a:moveTo>
                  <a:lnTo>
                    <a:pt x="124469" y="57065"/>
                  </a:lnTo>
                  <a:lnTo>
                    <a:pt x="175810" y="28046"/>
                  </a:lnTo>
                  <a:lnTo>
                    <a:pt x="207995" y="11528"/>
                  </a:lnTo>
                  <a:lnTo>
                    <a:pt x="230166" y="3432"/>
                  </a:lnTo>
                  <a:lnTo>
                    <a:pt x="230416" y="3432"/>
                  </a:lnTo>
                  <a:lnTo>
                    <a:pt x="250591" y="0"/>
                  </a:lnTo>
                  <a:lnTo>
                    <a:pt x="265625" y="248"/>
                  </a:lnTo>
                  <a:lnTo>
                    <a:pt x="280502" y="3432"/>
                  </a:lnTo>
                  <a:lnTo>
                    <a:pt x="297065" y="10184"/>
                  </a:lnTo>
                  <a:lnTo>
                    <a:pt x="317153" y="21134"/>
                  </a:lnTo>
                  <a:lnTo>
                    <a:pt x="269565" y="48613"/>
                  </a:lnTo>
                  <a:lnTo>
                    <a:pt x="247413" y="48613"/>
                  </a:lnTo>
                  <a:lnTo>
                    <a:pt x="233540" y="49524"/>
                  </a:lnTo>
                  <a:lnTo>
                    <a:pt x="215821" y="57065"/>
                  </a:lnTo>
                  <a:close/>
                </a:path>
                <a:path w="444500" h="259079">
                  <a:moveTo>
                    <a:pt x="88321" y="203410"/>
                  </a:moveTo>
                  <a:lnTo>
                    <a:pt x="32290" y="184843"/>
                  </a:lnTo>
                  <a:lnTo>
                    <a:pt x="509" y="155924"/>
                  </a:lnTo>
                  <a:lnTo>
                    <a:pt x="317" y="150640"/>
                  </a:lnTo>
                  <a:lnTo>
                    <a:pt x="213" y="147758"/>
                  </a:lnTo>
                  <a:lnTo>
                    <a:pt x="116" y="145094"/>
                  </a:lnTo>
                  <a:lnTo>
                    <a:pt x="0" y="141879"/>
                  </a:lnTo>
                  <a:lnTo>
                    <a:pt x="9662" y="127582"/>
                  </a:lnTo>
                  <a:lnTo>
                    <a:pt x="48966" y="100725"/>
                  </a:lnTo>
                  <a:lnTo>
                    <a:pt x="95520" y="73779"/>
                  </a:lnTo>
                  <a:lnTo>
                    <a:pt x="77548" y="63406"/>
                  </a:lnTo>
                  <a:lnTo>
                    <a:pt x="106496" y="46686"/>
                  </a:lnTo>
                  <a:lnTo>
                    <a:pt x="124469" y="57065"/>
                  </a:lnTo>
                  <a:lnTo>
                    <a:pt x="215821" y="57065"/>
                  </a:lnTo>
                  <a:lnTo>
                    <a:pt x="214300" y="57713"/>
                  </a:lnTo>
                  <a:lnTo>
                    <a:pt x="169727" y="83194"/>
                  </a:lnTo>
                  <a:lnTo>
                    <a:pt x="198339" y="99719"/>
                  </a:lnTo>
                  <a:lnTo>
                    <a:pt x="140446" y="99719"/>
                  </a:lnTo>
                  <a:lnTo>
                    <a:pt x="129460" y="106066"/>
                  </a:lnTo>
                  <a:lnTo>
                    <a:pt x="122925" y="110062"/>
                  </a:lnTo>
                  <a:lnTo>
                    <a:pt x="116856" y="113679"/>
                  </a:lnTo>
                  <a:lnTo>
                    <a:pt x="82165" y="135323"/>
                  </a:lnTo>
                  <a:lnTo>
                    <a:pt x="78601" y="141879"/>
                  </a:lnTo>
                  <a:lnTo>
                    <a:pt x="78466" y="141879"/>
                  </a:lnTo>
                  <a:lnTo>
                    <a:pt x="81871" y="146607"/>
                  </a:lnTo>
                  <a:lnTo>
                    <a:pt x="88860" y="150640"/>
                  </a:lnTo>
                  <a:lnTo>
                    <a:pt x="100092" y="155547"/>
                  </a:lnTo>
                  <a:lnTo>
                    <a:pt x="111076" y="156309"/>
                  </a:lnTo>
                  <a:lnTo>
                    <a:pt x="208366" y="156309"/>
                  </a:lnTo>
                  <a:lnTo>
                    <a:pt x="172028" y="176599"/>
                  </a:lnTo>
                  <a:lnTo>
                    <a:pt x="161907" y="181962"/>
                  </a:lnTo>
                  <a:lnTo>
                    <a:pt x="151537" y="187324"/>
                  </a:lnTo>
                  <a:lnTo>
                    <a:pt x="143103" y="191569"/>
                  </a:lnTo>
                  <a:lnTo>
                    <a:pt x="115882" y="201179"/>
                  </a:lnTo>
                  <a:lnTo>
                    <a:pt x="117096" y="201179"/>
                  </a:lnTo>
                  <a:lnTo>
                    <a:pt x="88321" y="203410"/>
                  </a:lnTo>
                  <a:close/>
                </a:path>
                <a:path w="444500" h="259079">
                  <a:moveTo>
                    <a:pt x="298917" y="106066"/>
                  </a:moveTo>
                  <a:lnTo>
                    <a:pt x="209329" y="106066"/>
                  </a:lnTo>
                  <a:lnTo>
                    <a:pt x="256915" y="79742"/>
                  </a:lnTo>
                  <a:lnTo>
                    <a:pt x="303715" y="56897"/>
                  </a:lnTo>
                  <a:lnTo>
                    <a:pt x="355416" y="47719"/>
                  </a:lnTo>
                  <a:lnTo>
                    <a:pt x="371519" y="50701"/>
                  </a:lnTo>
                  <a:lnTo>
                    <a:pt x="389056" y="57250"/>
                  </a:lnTo>
                  <a:lnTo>
                    <a:pt x="408996" y="67634"/>
                  </a:lnTo>
                  <a:lnTo>
                    <a:pt x="431837" y="83194"/>
                  </a:lnTo>
                  <a:lnTo>
                    <a:pt x="440976" y="94517"/>
                  </a:lnTo>
                  <a:lnTo>
                    <a:pt x="331750" y="94517"/>
                  </a:lnTo>
                  <a:lnTo>
                    <a:pt x="324475" y="95302"/>
                  </a:lnTo>
                  <a:lnTo>
                    <a:pt x="317860" y="96892"/>
                  </a:lnTo>
                  <a:lnTo>
                    <a:pt x="311495" y="99384"/>
                  </a:lnTo>
                  <a:lnTo>
                    <a:pt x="301635" y="104542"/>
                  </a:lnTo>
                  <a:lnTo>
                    <a:pt x="298917" y="106066"/>
                  </a:lnTo>
                  <a:close/>
                </a:path>
                <a:path w="444500" h="259079">
                  <a:moveTo>
                    <a:pt x="260912" y="53610"/>
                  </a:moveTo>
                  <a:lnTo>
                    <a:pt x="247413" y="48613"/>
                  </a:lnTo>
                  <a:lnTo>
                    <a:pt x="269565" y="48613"/>
                  </a:lnTo>
                  <a:lnTo>
                    <a:pt x="260912" y="53610"/>
                  </a:lnTo>
                  <a:close/>
                </a:path>
                <a:path w="444500" h="259079">
                  <a:moveTo>
                    <a:pt x="390404" y="158519"/>
                  </a:moveTo>
                  <a:lnTo>
                    <a:pt x="300181" y="158519"/>
                  </a:lnTo>
                  <a:lnTo>
                    <a:pt x="307732" y="153937"/>
                  </a:lnTo>
                  <a:lnTo>
                    <a:pt x="316405" y="148816"/>
                  </a:lnTo>
                  <a:lnTo>
                    <a:pt x="340116" y="135080"/>
                  </a:lnTo>
                  <a:lnTo>
                    <a:pt x="357301" y="124027"/>
                  </a:lnTo>
                  <a:lnTo>
                    <a:pt x="364783" y="115550"/>
                  </a:lnTo>
                  <a:lnTo>
                    <a:pt x="363094" y="108190"/>
                  </a:lnTo>
                  <a:lnTo>
                    <a:pt x="352761" y="100488"/>
                  </a:lnTo>
                  <a:lnTo>
                    <a:pt x="345675" y="97057"/>
                  </a:lnTo>
                  <a:lnTo>
                    <a:pt x="338744" y="95084"/>
                  </a:lnTo>
                  <a:lnTo>
                    <a:pt x="331750" y="94517"/>
                  </a:lnTo>
                  <a:lnTo>
                    <a:pt x="440976" y="94517"/>
                  </a:lnTo>
                  <a:lnTo>
                    <a:pt x="443484" y="97635"/>
                  </a:lnTo>
                  <a:lnTo>
                    <a:pt x="443803" y="104542"/>
                  </a:lnTo>
                  <a:lnTo>
                    <a:pt x="443874" y="106066"/>
                  </a:lnTo>
                  <a:lnTo>
                    <a:pt x="443972" y="108190"/>
                  </a:lnTo>
                  <a:lnTo>
                    <a:pt x="444059" y="110062"/>
                  </a:lnTo>
                  <a:lnTo>
                    <a:pt x="444145" y="111923"/>
                  </a:lnTo>
                  <a:lnTo>
                    <a:pt x="434290" y="127200"/>
                  </a:lnTo>
                  <a:lnTo>
                    <a:pt x="425732" y="135323"/>
                  </a:lnTo>
                  <a:lnTo>
                    <a:pt x="412038" y="145094"/>
                  </a:lnTo>
                  <a:lnTo>
                    <a:pt x="390404" y="158519"/>
                  </a:lnTo>
                  <a:close/>
                </a:path>
                <a:path w="444500" h="259079">
                  <a:moveTo>
                    <a:pt x="208366" y="156309"/>
                  </a:moveTo>
                  <a:lnTo>
                    <a:pt x="111076" y="156309"/>
                  </a:lnTo>
                  <a:lnTo>
                    <a:pt x="123682" y="152748"/>
                  </a:lnTo>
                  <a:lnTo>
                    <a:pt x="139781" y="144684"/>
                  </a:lnTo>
                  <a:lnTo>
                    <a:pt x="179380" y="122206"/>
                  </a:lnTo>
                  <a:lnTo>
                    <a:pt x="140446" y="99719"/>
                  </a:lnTo>
                  <a:lnTo>
                    <a:pt x="198339" y="99719"/>
                  </a:lnTo>
                  <a:lnTo>
                    <a:pt x="209329" y="106066"/>
                  </a:lnTo>
                  <a:lnTo>
                    <a:pt x="298917" y="106066"/>
                  </a:lnTo>
                  <a:lnTo>
                    <a:pt x="253591" y="131618"/>
                  </a:lnTo>
                  <a:lnTo>
                    <a:pt x="281540" y="147758"/>
                  </a:lnTo>
                  <a:lnTo>
                    <a:pt x="223640" y="147758"/>
                  </a:lnTo>
                  <a:lnTo>
                    <a:pt x="208366" y="156309"/>
                  </a:lnTo>
                  <a:close/>
                </a:path>
                <a:path w="444500" h="259079">
                  <a:moveTo>
                    <a:pt x="299750" y="211589"/>
                  </a:moveTo>
                  <a:lnTo>
                    <a:pt x="195527" y="211589"/>
                  </a:lnTo>
                  <a:lnTo>
                    <a:pt x="203337" y="210206"/>
                  </a:lnTo>
                  <a:lnTo>
                    <a:pt x="212958" y="206603"/>
                  </a:lnTo>
                  <a:lnTo>
                    <a:pt x="226385" y="200119"/>
                  </a:lnTo>
                  <a:lnTo>
                    <a:pt x="245178" y="189887"/>
                  </a:lnTo>
                  <a:lnTo>
                    <a:pt x="270897" y="175044"/>
                  </a:lnTo>
                  <a:lnTo>
                    <a:pt x="223640" y="147758"/>
                  </a:lnTo>
                  <a:lnTo>
                    <a:pt x="281540" y="147758"/>
                  </a:lnTo>
                  <a:lnTo>
                    <a:pt x="300181" y="158519"/>
                  </a:lnTo>
                  <a:lnTo>
                    <a:pt x="390404" y="158519"/>
                  </a:lnTo>
                  <a:lnTo>
                    <a:pt x="387448" y="160353"/>
                  </a:lnTo>
                  <a:lnTo>
                    <a:pt x="346104" y="185036"/>
                  </a:lnTo>
                  <a:lnTo>
                    <a:pt x="369400" y="198486"/>
                  </a:lnTo>
                  <a:lnTo>
                    <a:pt x="363737" y="201756"/>
                  </a:lnTo>
                  <a:lnTo>
                    <a:pt x="317153" y="201756"/>
                  </a:lnTo>
                  <a:lnTo>
                    <a:pt x="299750" y="211589"/>
                  </a:lnTo>
                  <a:close/>
                </a:path>
                <a:path w="444500" h="259079">
                  <a:moveTo>
                    <a:pt x="186361" y="258640"/>
                  </a:moveTo>
                  <a:lnTo>
                    <a:pt x="144548" y="252196"/>
                  </a:lnTo>
                  <a:lnTo>
                    <a:pt x="115817" y="237303"/>
                  </a:lnTo>
                  <a:lnTo>
                    <a:pt x="109163" y="233074"/>
                  </a:lnTo>
                  <a:lnTo>
                    <a:pt x="164403" y="201179"/>
                  </a:lnTo>
                  <a:lnTo>
                    <a:pt x="170728" y="205215"/>
                  </a:lnTo>
                  <a:lnTo>
                    <a:pt x="178911" y="209021"/>
                  </a:lnTo>
                  <a:lnTo>
                    <a:pt x="187281" y="211170"/>
                  </a:lnTo>
                  <a:lnTo>
                    <a:pt x="195527" y="211589"/>
                  </a:lnTo>
                  <a:lnTo>
                    <a:pt x="299750" y="211589"/>
                  </a:lnTo>
                  <a:lnTo>
                    <a:pt x="278856" y="223394"/>
                  </a:lnTo>
                  <a:lnTo>
                    <a:pt x="249388" y="238816"/>
                  </a:lnTo>
                  <a:lnTo>
                    <a:pt x="226596" y="249015"/>
                  </a:lnTo>
                  <a:lnTo>
                    <a:pt x="208328" y="254982"/>
                  </a:lnTo>
                  <a:lnTo>
                    <a:pt x="186361" y="258640"/>
                  </a:lnTo>
                  <a:close/>
                </a:path>
                <a:path w="444500" h="259079">
                  <a:moveTo>
                    <a:pt x="340448" y="215203"/>
                  </a:moveTo>
                  <a:lnTo>
                    <a:pt x="317153" y="201756"/>
                  </a:lnTo>
                  <a:lnTo>
                    <a:pt x="363737" y="201756"/>
                  </a:lnTo>
                  <a:lnTo>
                    <a:pt x="340448" y="215203"/>
                  </a:lnTo>
                  <a:close/>
                </a:path>
              </a:pathLst>
            </a:custGeom>
            <a:solidFill>
              <a:srgbClr val="5DE69A"/>
            </a:solidFill>
          </p:spPr>
          <p:txBody>
            <a:bodyPr wrap="square" lIns="0" tIns="0" rIns="0" bIns="0" rtlCol="0"/>
            <a:lstStyle/>
            <a:p>
              <a:endParaRPr/>
            </a:p>
          </p:txBody>
        </p:sp>
        <p:sp>
          <p:nvSpPr>
            <p:cNvPr id="17" name="object 17"/>
            <p:cNvSpPr/>
            <p:nvPr/>
          </p:nvSpPr>
          <p:spPr>
            <a:xfrm>
              <a:off x="15183028" y="7399472"/>
              <a:ext cx="2555240" cy="1475105"/>
            </a:xfrm>
            <a:custGeom>
              <a:avLst/>
              <a:gdLst/>
              <a:ahLst/>
              <a:cxnLst/>
              <a:rect l="l" t="t" r="r" b="b"/>
              <a:pathLst>
                <a:path w="2555240" h="1475104">
                  <a:moveTo>
                    <a:pt x="837131" y="1475085"/>
                  </a:moveTo>
                  <a:lnTo>
                    <a:pt x="0" y="991725"/>
                  </a:lnTo>
                  <a:lnTo>
                    <a:pt x="0" y="945721"/>
                  </a:lnTo>
                  <a:lnTo>
                    <a:pt x="1717571" y="0"/>
                  </a:lnTo>
                  <a:lnTo>
                    <a:pt x="2554703" y="437354"/>
                  </a:lnTo>
                  <a:lnTo>
                    <a:pt x="2554703" y="483359"/>
                  </a:lnTo>
                  <a:lnTo>
                    <a:pt x="837131" y="1475085"/>
                  </a:lnTo>
                  <a:close/>
                </a:path>
              </a:pathLst>
            </a:custGeom>
            <a:solidFill>
              <a:srgbClr val="00B597"/>
            </a:solidFill>
          </p:spPr>
          <p:txBody>
            <a:bodyPr wrap="square" lIns="0" tIns="0" rIns="0" bIns="0" rtlCol="0"/>
            <a:lstStyle/>
            <a:p>
              <a:endParaRPr/>
            </a:p>
          </p:txBody>
        </p:sp>
        <p:sp>
          <p:nvSpPr>
            <p:cNvPr id="18" name="object 18"/>
            <p:cNvSpPr/>
            <p:nvPr/>
          </p:nvSpPr>
          <p:spPr>
            <a:xfrm>
              <a:off x="15183028" y="7399472"/>
              <a:ext cx="2555240" cy="1475105"/>
            </a:xfrm>
            <a:custGeom>
              <a:avLst/>
              <a:gdLst/>
              <a:ahLst/>
              <a:cxnLst/>
              <a:rect l="l" t="t" r="r" b="b"/>
              <a:pathLst>
                <a:path w="2555240" h="1475104">
                  <a:moveTo>
                    <a:pt x="837134" y="1475085"/>
                  </a:moveTo>
                  <a:lnTo>
                    <a:pt x="0" y="991725"/>
                  </a:lnTo>
                  <a:lnTo>
                    <a:pt x="0" y="945721"/>
                  </a:lnTo>
                  <a:lnTo>
                    <a:pt x="1717575" y="0"/>
                  </a:lnTo>
                  <a:lnTo>
                    <a:pt x="2554706" y="437354"/>
                  </a:lnTo>
                  <a:lnTo>
                    <a:pt x="2554706" y="483359"/>
                  </a:lnTo>
                  <a:lnTo>
                    <a:pt x="837134" y="1475085"/>
                  </a:lnTo>
                  <a:close/>
                </a:path>
              </a:pathLst>
            </a:custGeom>
            <a:solidFill>
              <a:srgbClr val="403D3D">
                <a:alpha val="50000"/>
              </a:srgbClr>
            </a:solidFill>
          </p:spPr>
          <p:txBody>
            <a:bodyPr wrap="square" lIns="0" tIns="0" rIns="0" bIns="0" rtlCol="0"/>
            <a:lstStyle/>
            <a:p>
              <a:endParaRPr/>
            </a:p>
          </p:txBody>
        </p:sp>
        <p:sp>
          <p:nvSpPr>
            <p:cNvPr id="19" name="object 19"/>
            <p:cNvSpPr/>
            <p:nvPr/>
          </p:nvSpPr>
          <p:spPr>
            <a:xfrm>
              <a:off x="15183028" y="7353468"/>
              <a:ext cx="2555240" cy="1475105"/>
            </a:xfrm>
            <a:custGeom>
              <a:avLst/>
              <a:gdLst/>
              <a:ahLst/>
              <a:cxnLst/>
              <a:rect l="l" t="t" r="r" b="b"/>
              <a:pathLst>
                <a:path w="2555240" h="1475104">
                  <a:moveTo>
                    <a:pt x="837131" y="1475085"/>
                  </a:moveTo>
                  <a:lnTo>
                    <a:pt x="0" y="991725"/>
                  </a:lnTo>
                  <a:lnTo>
                    <a:pt x="1717571" y="0"/>
                  </a:lnTo>
                  <a:lnTo>
                    <a:pt x="2554703" y="483359"/>
                  </a:lnTo>
                  <a:lnTo>
                    <a:pt x="837131" y="1475085"/>
                  </a:lnTo>
                  <a:close/>
                </a:path>
              </a:pathLst>
            </a:custGeom>
            <a:solidFill>
              <a:srgbClr val="00B597"/>
            </a:solidFill>
          </p:spPr>
          <p:txBody>
            <a:bodyPr wrap="square" lIns="0" tIns="0" rIns="0" bIns="0" rtlCol="0"/>
            <a:lstStyle/>
            <a:p>
              <a:endParaRPr/>
            </a:p>
          </p:txBody>
        </p:sp>
        <p:sp>
          <p:nvSpPr>
            <p:cNvPr id="20" name="object 20"/>
            <p:cNvSpPr/>
            <p:nvPr/>
          </p:nvSpPr>
          <p:spPr>
            <a:xfrm>
              <a:off x="15405084" y="7481683"/>
              <a:ext cx="2110740" cy="1219200"/>
            </a:xfrm>
            <a:custGeom>
              <a:avLst/>
              <a:gdLst/>
              <a:ahLst/>
              <a:cxnLst/>
              <a:rect l="l" t="t" r="r" b="b"/>
              <a:pathLst>
                <a:path w="2110740" h="1219200">
                  <a:moveTo>
                    <a:pt x="622165" y="1218655"/>
                  </a:moveTo>
                  <a:lnTo>
                    <a:pt x="0" y="859420"/>
                  </a:lnTo>
                  <a:lnTo>
                    <a:pt x="1488431" y="0"/>
                  </a:lnTo>
                  <a:lnTo>
                    <a:pt x="2110597" y="359235"/>
                  </a:lnTo>
                  <a:lnTo>
                    <a:pt x="622165" y="1218655"/>
                  </a:lnTo>
                  <a:close/>
                </a:path>
              </a:pathLst>
            </a:custGeom>
            <a:solidFill>
              <a:srgbClr val="5DE69A"/>
            </a:solidFill>
          </p:spPr>
          <p:txBody>
            <a:bodyPr wrap="square" lIns="0" tIns="0" rIns="0" bIns="0" rtlCol="0"/>
            <a:lstStyle/>
            <a:p>
              <a:endParaRPr/>
            </a:p>
          </p:txBody>
        </p:sp>
        <p:pic>
          <p:nvPicPr>
            <p:cNvPr id="21" name="object 21"/>
            <p:cNvPicPr/>
            <p:nvPr/>
          </p:nvPicPr>
          <p:blipFill>
            <a:blip r:embed="rId4" cstate="print"/>
            <a:stretch>
              <a:fillRect/>
            </a:stretch>
          </p:blipFill>
          <p:spPr>
            <a:xfrm>
              <a:off x="15282311" y="8270211"/>
              <a:ext cx="245545" cy="141779"/>
            </a:xfrm>
            <a:prstGeom prst="rect">
              <a:avLst/>
            </a:prstGeom>
          </p:spPr>
        </p:pic>
        <p:pic>
          <p:nvPicPr>
            <p:cNvPr id="22" name="object 22"/>
            <p:cNvPicPr/>
            <p:nvPr/>
          </p:nvPicPr>
          <p:blipFill>
            <a:blip r:embed="rId4" cstate="print"/>
            <a:stretch>
              <a:fillRect/>
            </a:stretch>
          </p:blipFill>
          <p:spPr>
            <a:xfrm>
              <a:off x="15904476" y="8629450"/>
              <a:ext cx="245545" cy="141779"/>
            </a:xfrm>
            <a:prstGeom prst="rect">
              <a:avLst/>
            </a:prstGeom>
          </p:spPr>
        </p:pic>
        <p:pic>
          <p:nvPicPr>
            <p:cNvPr id="23" name="object 23"/>
            <p:cNvPicPr/>
            <p:nvPr/>
          </p:nvPicPr>
          <p:blipFill>
            <a:blip r:embed="rId6" cstate="print"/>
            <a:stretch>
              <a:fillRect/>
            </a:stretch>
          </p:blipFill>
          <p:spPr>
            <a:xfrm>
              <a:off x="16770742" y="7410791"/>
              <a:ext cx="245547" cy="141779"/>
            </a:xfrm>
            <a:prstGeom prst="rect">
              <a:avLst/>
            </a:prstGeom>
          </p:spPr>
        </p:pic>
        <p:pic>
          <p:nvPicPr>
            <p:cNvPr id="24" name="object 24"/>
            <p:cNvPicPr/>
            <p:nvPr/>
          </p:nvPicPr>
          <p:blipFill>
            <a:blip r:embed="rId6" cstate="print"/>
            <a:stretch>
              <a:fillRect/>
            </a:stretch>
          </p:blipFill>
          <p:spPr>
            <a:xfrm>
              <a:off x="17392907" y="7770027"/>
              <a:ext cx="245547" cy="141779"/>
            </a:xfrm>
            <a:prstGeom prst="rect">
              <a:avLst/>
            </a:prstGeom>
          </p:spPr>
        </p:pic>
        <p:sp>
          <p:nvSpPr>
            <p:cNvPr id="25" name="object 25"/>
            <p:cNvSpPr/>
            <p:nvPr/>
          </p:nvSpPr>
          <p:spPr>
            <a:xfrm>
              <a:off x="16125466" y="7897633"/>
              <a:ext cx="669925" cy="387350"/>
            </a:xfrm>
            <a:custGeom>
              <a:avLst/>
              <a:gdLst/>
              <a:ahLst/>
              <a:cxnLst/>
              <a:rect l="l" t="t" r="r" b="b"/>
              <a:pathLst>
                <a:path w="669925" h="387350">
                  <a:moveTo>
                    <a:pt x="334914" y="386754"/>
                  </a:moveTo>
                  <a:lnTo>
                    <a:pt x="283649" y="384489"/>
                  </a:lnTo>
                  <a:lnTo>
                    <a:pt x="233359" y="377692"/>
                  </a:lnTo>
                  <a:lnTo>
                    <a:pt x="185020" y="366365"/>
                  </a:lnTo>
                  <a:lnTo>
                    <a:pt x="139605" y="350506"/>
                  </a:lnTo>
                  <a:lnTo>
                    <a:pt x="98092" y="330117"/>
                  </a:lnTo>
                  <a:lnTo>
                    <a:pt x="55177" y="299780"/>
                  </a:lnTo>
                  <a:lnTo>
                    <a:pt x="24523" y="266145"/>
                  </a:lnTo>
                  <a:lnTo>
                    <a:pt x="6130" y="230310"/>
                  </a:lnTo>
                  <a:lnTo>
                    <a:pt x="0" y="193376"/>
                  </a:lnTo>
                  <a:lnTo>
                    <a:pt x="6130" y="156442"/>
                  </a:lnTo>
                  <a:lnTo>
                    <a:pt x="24523" y="120607"/>
                  </a:lnTo>
                  <a:lnTo>
                    <a:pt x="55177" y="86973"/>
                  </a:lnTo>
                  <a:lnTo>
                    <a:pt x="98092" y="56637"/>
                  </a:lnTo>
                  <a:lnTo>
                    <a:pt x="139605" y="36248"/>
                  </a:lnTo>
                  <a:lnTo>
                    <a:pt x="185020" y="20389"/>
                  </a:lnTo>
                  <a:lnTo>
                    <a:pt x="233359" y="9062"/>
                  </a:lnTo>
                  <a:lnTo>
                    <a:pt x="283649" y="2265"/>
                  </a:lnTo>
                  <a:lnTo>
                    <a:pt x="334914" y="0"/>
                  </a:lnTo>
                  <a:lnTo>
                    <a:pt x="386179" y="2265"/>
                  </a:lnTo>
                  <a:lnTo>
                    <a:pt x="436468" y="9062"/>
                  </a:lnTo>
                  <a:lnTo>
                    <a:pt x="484808" y="20389"/>
                  </a:lnTo>
                  <a:lnTo>
                    <a:pt x="530221" y="36248"/>
                  </a:lnTo>
                  <a:lnTo>
                    <a:pt x="571733" y="56637"/>
                  </a:lnTo>
                  <a:lnTo>
                    <a:pt x="614649" y="86973"/>
                  </a:lnTo>
                  <a:lnTo>
                    <a:pt x="645303" y="120607"/>
                  </a:lnTo>
                  <a:lnTo>
                    <a:pt x="663695" y="156442"/>
                  </a:lnTo>
                  <a:lnTo>
                    <a:pt x="669826" y="193376"/>
                  </a:lnTo>
                  <a:lnTo>
                    <a:pt x="663695" y="230310"/>
                  </a:lnTo>
                  <a:lnTo>
                    <a:pt x="645303" y="266145"/>
                  </a:lnTo>
                  <a:lnTo>
                    <a:pt x="614649" y="299780"/>
                  </a:lnTo>
                  <a:lnTo>
                    <a:pt x="571733" y="330117"/>
                  </a:lnTo>
                  <a:lnTo>
                    <a:pt x="530221" y="350506"/>
                  </a:lnTo>
                  <a:lnTo>
                    <a:pt x="484808" y="366365"/>
                  </a:lnTo>
                  <a:lnTo>
                    <a:pt x="436468" y="377692"/>
                  </a:lnTo>
                  <a:lnTo>
                    <a:pt x="386179" y="384489"/>
                  </a:lnTo>
                  <a:lnTo>
                    <a:pt x="334914" y="386754"/>
                  </a:lnTo>
                  <a:close/>
                </a:path>
              </a:pathLst>
            </a:custGeom>
            <a:solidFill>
              <a:srgbClr val="00B597"/>
            </a:solidFill>
          </p:spPr>
          <p:txBody>
            <a:bodyPr wrap="square" lIns="0" tIns="0" rIns="0" bIns="0" rtlCol="0"/>
            <a:lstStyle/>
            <a:p>
              <a:endParaRPr/>
            </a:p>
          </p:txBody>
        </p:sp>
        <p:sp>
          <p:nvSpPr>
            <p:cNvPr id="26" name="object 26"/>
            <p:cNvSpPr/>
            <p:nvPr/>
          </p:nvSpPr>
          <p:spPr>
            <a:xfrm>
              <a:off x="16235594" y="7960823"/>
              <a:ext cx="444500" cy="259079"/>
            </a:xfrm>
            <a:custGeom>
              <a:avLst/>
              <a:gdLst/>
              <a:ahLst/>
              <a:cxnLst/>
              <a:rect l="l" t="t" r="r" b="b"/>
              <a:pathLst>
                <a:path w="444500" h="259079">
                  <a:moveTo>
                    <a:pt x="215821" y="57065"/>
                  </a:moveTo>
                  <a:lnTo>
                    <a:pt x="124469" y="57065"/>
                  </a:lnTo>
                  <a:lnTo>
                    <a:pt x="175810" y="28046"/>
                  </a:lnTo>
                  <a:lnTo>
                    <a:pt x="207995" y="11528"/>
                  </a:lnTo>
                  <a:lnTo>
                    <a:pt x="230166" y="3432"/>
                  </a:lnTo>
                  <a:lnTo>
                    <a:pt x="230416" y="3432"/>
                  </a:lnTo>
                  <a:lnTo>
                    <a:pt x="250591" y="0"/>
                  </a:lnTo>
                  <a:lnTo>
                    <a:pt x="265625" y="248"/>
                  </a:lnTo>
                  <a:lnTo>
                    <a:pt x="280502" y="3432"/>
                  </a:lnTo>
                  <a:lnTo>
                    <a:pt x="297065" y="10184"/>
                  </a:lnTo>
                  <a:lnTo>
                    <a:pt x="317153" y="21134"/>
                  </a:lnTo>
                  <a:lnTo>
                    <a:pt x="269565" y="48613"/>
                  </a:lnTo>
                  <a:lnTo>
                    <a:pt x="247413" y="48613"/>
                  </a:lnTo>
                  <a:lnTo>
                    <a:pt x="233540" y="49524"/>
                  </a:lnTo>
                  <a:lnTo>
                    <a:pt x="215821" y="57065"/>
                  </a:lnTo>
                  <a:close/>
                </a:path>
                <a:path w="444500" h="259079">
                  <a:moveTo>
                    <a:pt x="88321" y="203410"/>
                  </a:moveTo>
                  <a:lnTo>
                    <a:pt x="32290" y="184843"/>
                  </a:lnTo>
                  <a:lnTo>
                    <a:pt x="509" y="155924"/>
                  </a:lnTo>
                  <a:lnTo>
                    <a:pt x="317" y="150640"/>
                  </a:lnTo>
                  <a:lnTo>
                    <a:pt x="213" y="147761"/>
                  </a:lnTo>
                  <a:lnTo>
                    <a:pt x="116" y="145095"/>
                  </a:lnTo>
                  <a:lnTo>
                    <a:pt x="0" y="141879"/>
                  </a:lnTo>
                  <a:lnTo>
                    <a:pt x="9662" y="127582"/>
                  </a:lnTo>
                  <a:lnTo>
                    <a:pt x="48966" y="100725"/>
                  </a:lnTo>
                  <a:lnTo>
                    <a:pt x="95520" y="73782"/>
                  </a:lnTo>
                  <a:lnTo>
                    <a:pt x="77548" y="63406"/>
                  </a:lnTo>
                  <a:lnTo>
                    <a:pt x="106496" y="46686"/>
                  </a:lnTo>
                  <a:lnTo>
                    <a:pt x="124469" y="57065"/>
                  </a:lnTo>
                  <a:lnTo>
                    <a:pt x="215821" y="57065"/>
                  </a:lnTo>
                  <a:lnTo>
                    <a:pt x="214300" y="57713"/>
                  </a:lnTo>
                  <a:lnTo>
                    <a:pt x="169727" y="83197"/>
                  </a:lnTo>
                  <a:lnTo>
                    <a:pt x="198338" y="99719"/>
                  </a:lnTo>
                  <a:lnTo>
                    <a:pt x="140446" y="99719"/>
                  </a:lnTo>
                  <a:lnTo>
                    <a:pt x="129460" y="106066"/>
                  </a:lnTo>
                  <a:lnTo>
                    <a:pt x="122925" y="110062"/>
                  </a:lnTo>
                  <a:lnTo>
                    <a:pt x="116856" y="113679"/>
                  </a:lnTo>
                  <a:lnTo>
                    <a:pt x="82165" y="135325"/>
                  </a:lnTo>
                  <a:lnTo>
                    <a:pt x="78601" y="141879"/>
                  </a:lnTo>
                  <a:lnTo>
                    <a:pt x="78466" y="141879"/>
                  </a:lnTo>
                  <a:lnTo>
                    <a:pt x="81871" y="146607"/>
                  </a:lnTo>
                  <a:lnTo>
                    <a:pt x="88860" y="150640"/>
                  </a:lnTo>
                  <a:lnTo>
                    <a:pt x="100092" y="155547"/>
                  </a:lnTo>
                  <a:lnTo>
                    <a:pt x="111076" y="156311"/>
                  </a:lnTo>
                  <a:lnTo>
                    <a:pt x="208369" y="156311"/>
                  </a:lnTo>
                  <a:lnTo>
                    <a:pt x="172028" y="176600"/>
                  </a:lnTo>
                  <a:lnTo>
                    <a:pt x="161907" y="181961"/>
                  </a:lnTo>
                  <a:lnTo>
                    <a:pt x="151537" y="187323"/>
                  </a:lnTo>
                  <a:lnTo>
                    <a:pt x="143103" y="191569"/>
                  </a:lnTo>
                  <a:lnTo>
                    <a:pt x="115882" y="201179"/>
                  </a:lnTo>
                  <a:lnTo>
                    <a:pt x="117096" y="201179"/>
                  </a:lnTo>
                  <a:lnTo>
                    <a:pt x="88321" y="203410"/>
                  </a:lnTo>
                  <a:close/>
                </a:path>
                <a:path w="444500" h="259079">
                  <a:moveTo>
                    <a:pt x="298923" y="106066"/>
                  </a:moveTo>
                  <a:lnTo>
                    <a:pt x="209329" y="106066"/>
                  </a:lnTo>
                  <a:lnTo>
                    <a:pt x="256915" y="79742"/>
                  </a:lnTo>
                  <a:lnTo>
                    <a:pt x="303715" y="56897"/>
                  </a:lnTo>
                  <a:lnTo>
                    <a:pt x="355416" y="47719"/>
                  </a:lnTo>
                  <a:lnTo>
                    <a:pt x="371519" y="50700"/>
                  </a:lnTo>
                  <a:lnTo>
                    <a:pt x="389056" y="57249"/>
                  </a:lnTo>
                  <a:lnTo>
                    <a:pt x="408996" y="67634"/>
                  </a:lnTo>
                  <a:lnTo>
                    <a:pt x="431842" y="83197"/>
                  </a:lnTo>
                  <a:lnTo>
                    <a:pt x="440978" y="94520"/>
                  </a:lnTo>
                  <a:lnTo>
                    <a:pt x="331750" y="94520"/>
                  </a:lnTo>
                  <a:lnTo>
                    <a:pt x="324475" y="95305"/>
                  </a:lnTo>
                  <a:lnTo>
                    <a:pt x="317860" y="96895"/>
                  </a:lnTo>
                  <a:lnTo>
                    <a:pt x="311495" y="99387"/>
                  </a:lnTo>
                  <a:lnTo>
                    <a:pt x="301635" y="104545"/>
                  </a:lnTo>
                  <a:lnTo>
                    <a:pt x="298923" y="106066"/>
                  </a:lnTo>
                  <a:close/>
                </a:path>
                <a:path w="444500" h="259079">
                  <a:moveTo>
                    <a:pt x="260912" y="53610"/>
                  </a:moveTo>
                  <a:lnTo>
                    <a:pt x="247413" y="48613"/>
                  </a:lnTo>
                  <a:lnTo>
                    <a:pt x="269565" y="48613"/>
                  </a:lnTo>
                  <a:lnTo>
                    <a:pt x="260912" y="53610"/>
                  </a:lnTo>
                  <a:close/>
                </a:path>
                <a:path w="444500" h="259079">
                  <a:moveTo>
                    <a:pt x="390408" y="158519"/>
                  </a:moveTo>
                  <a:lnTo>
                    <a:pt x="300181" y="158519"/>
                  </a:lnTo>
                  <a:lnTo>
                    <a:pt x="307732" y="153937"/>
                  </a:lnTo>
                  <a:lnTo>
                    <a:pt x="316405" y="148816"/>
                  </a:lnTo>
                  <a:lnTo>
                    <a:pt x="340116" y="135080"/>
                  </a:lnTo>
                  <a:lnTo>
                    <a:pt x="357301" y="124028"/>
                  </a:lnTo>
                  <a:lnTo>
                    <a:pt x="364783" y="115552"/>
                  </a:lnTo>
                  <a:lnTo>
                    <a:pt x="363094" y="108193"/>
                  </a:lnTo>
                  <a:lnTo>
                    <a:pt x="352761" y="100491"/>
                  </a:lnTo>
                  <a:lnTo>
                    <a:pt x="345675" y="97060"/>
                  </a:lnTo>
                  <a:lnTo>
                    <a:pt x="338744" y="95088"/>
                  </a:lnTo>
                  <a:lnTo>
                    <a:pt x="331750" y="94520"/>
                  </a:lnTo>
                  <a:lnTo>
                    <a:pt x="440978" y="94520"/>
                  </a:lnTo>
                  <a:lnTo>
                    <a:pt x="443484" y="97635"/>
                  </a:lnTo>
                  <a:lnTo>
                    <a:pt x="443804" y="104545"/>
                  </a:lnTo>
                  <a:lnTo>
                    <a:pt x="443874" y="106066"/>
                  </a:lnTo>
                  <a:lnTo>
                    <a:pt x="443972" y="108193"/>
                  </a:lnTo>
                  <a:lnTo>
                    <a:pt x="444059" y="110062"/>
                  </a:lnTo>
                  <a:lnTo>
                    <a:pt x="444145" y="111923"/>
                  </a:lnTo>
                  <a:lnTo>
                    <a:pt x="434290" y="127200"/>
                  </a:lnTo>
                  <a:lnTo>
                    <a:pt x="425730" y="135325"/>
                  </a:lnTo>
                  <a:lnTo>
                    <a:pt x="412038" y="145095"/>
                  </a:lnTo>
                  <a:lnTo>
                    <a:pt x="390408" y="158519"/>
                  </a:lnTo>
                  <a:close/>
                </a:path>
                <a:path w="444500" h="259079">
                  <a:moveTo>
                    <a:pt x="208369" y="156311"/>
                  </a:moveTo>
                  <a:lnTo>
                    <a:pt x="111076" y="156311"/>
                  </a:lnTo>
                  <a:lnTo>
                    <a:pt x="123682" y="152751"/>
                  </a:lnTo>
                  <a:lnTo>
                    <a:pt x="139781" y="144687"/>
                  </a:lnTo>
                  <a:lnTo>
                    <a:pt x="179380" y="122206"/>
                  </a:lnTo>
                  <a:lnTo>
                    <a:pt x="140446" y="99719"/>
                  </a:lnTo>
                  <a:lnTo>
                    <a:pt x="198338" y="99719"/>
                  </a:lnTo>
                  <a:lnTo>
                    <a:pt x="209329" y="106066"/>
                  </a:lnTo>
                  <a:lnTo>
                    <a:pt x="298923" y="106066"/>
                  </a:lnTo>
                  <a:lnTo>
                    <a:pt x="253588" y="131620"/>
                  </a:lnTo>
                  <a:lnTo>
                    <a:pt x="281546" y="147761"/>
                  </a:lnTo>
                  <a:lnTo>
                    <a:pt x="223640" y="147761"/>
                  </a:lnTo>
                  <a:lnTo>
                    <a:pt x="208369" y="156311"/>
                  </a:lnTo>
                  <a:close/>
                </a:path>
                <a:path w="444500" h="259079">
                  <a:moveTo>
                    <a:pt x="299745" y="211592"/>
                  </a:moveTo>
                  <a:lnTo>
                    <a:pt x="195527" y="211592"/>
                  </a:lnTo>
                  <a:lnTo>
                    <a:pt x="203337" y="210209"/>
                  </a:lnTo>
                  <a:lnTo>
                    <a:pt x="212958" y="206606"/>
                  </a:lnTo>
                  <a:lnTo>
                    <a:pt x="226385" y="200122"/>
                  </a:lnTo>
                  <a:lnTo>
                    <a:pt x="245178" y="189890"/>
                  </a:lnTo>
                  <a:lnTo>
                    <a:pt x="270897" y="175047"/>
                  </a:lnTo>
                  <a:lnTo>
                    <a:pt x="223640" y="147761"/>
                  </a:lnTo>
                  <a:lnTo>
                    <a:pt x="281546" y="147761"/>
                  </a:lnTo>
                  <a:lnTo>
                    <a:pt x="300181" y="158519"/>
                  </a:lnTo>
                  <a:lnTo>
                    <a:pt x="390408" y="158519"/>
                  </a:lnTo>
                  <a:lnTo>
                    <a:pt x="387448" y="160356"/>
                  </a:lnTo>
                  <a:lnTo>
                    <a:pt x="346104" y="185039"/>
                  </a:lnTo>
                  <a:lnTo>
                    <a:pt x="369400" y="198486"/>
                  </a:lnTo>
                  <a:lnTo>
                    <a:pt x="363737" y="201756"/>
                  </a:lnTo>
                  <a:lnTo>
                    <a:pt x="317153" y="201756"/>
                  </a:lnTo>
                  <a:lnTo>
                    <a:pt x="299745" y="211592"/>
                  </a:lnTo>
                  <a:close/>
                </a:path>
                <a:path w="444500" h="259079">
                  <a:moveTo>
                    <a:pt x="186361" y="258640"/>
                  </a:moveTo>
                  <a:lnTo>
                    <a:pt x="144548" y="252196"/>
                  </a:lnTo>
                  <a:lnTo>
                    <a:pt x="115817" y="237303"/>
                  </a:lnTo>
                  <a:lnTo>
                    <a:pt x="109163" y="233074"/>
                  </a:lnTo>
                  <a:lnTo>
                    <a:pt x="164403" y="201179"/>
                  </a:lnTo>
                  <a:lnTo>
                    <a:pt x="170728" y="205215"/>
                  </a:lnTo>
                  <a:lnTo>
                    <a:pt x="178911" y="209022"/>
                  </a:lnTo>
                  <a:lnTo>
                    <a:pt x="187281" y="211172"/>
                  </a:lnTo>
                  <a:lnTo>
                    <a:pt x="195527" y="211592"/>
                  </a:lnTo>
                  <a:lnTo>
                    <a:pt x="299745" y="211592"/>
                  </a:lnTo>
                  <a:lnTo>
                    <a:pt x="278856" y="223394"/>
                  </a:lnTo>
                  <a:lnTo>
                    <a:pt x="249388" y="238816"/>
                  </a:lnTo>
                  <a:lnTo>
                    <a:pt x="226596" y="249015"/>
                  </a:lnTo>
                  <a:lnTo>
                    <a:pt x="208328" y="254982"/>
                  </a:lnTo>
                  <a:lnTo>
                    <a:pt x="186361" y="258640"/>
                  </a:lnTo>
                  <a:close/>
                </a:path>
                <a:path w="444500" h="259079">
                  <a:moveTo>
                    <a:pt x="340448" y="215203"/>
                  </a:moveTo>
                  <a:lnTo>
                    <a:pt x="317153" y="201756"/>
                  </a:lnTo>
                  <a:lnTo>
                    <a:pt x="363737" y="201756"/>
                  </a:lnTo>
                  <a:lnTo>
                    <a:pt x="340448" y="215203"/>
                  </a:lnTo>
                  <a:close/>
                </a:path>
              </a:pathLst>
            </a:custGeom>
            <a:solidFill>
              <a:srgbClr val="5DE69A"/>
            </a:solidFill>
          </p:spPr>
          <p:txBody>
            <a:bodyPr wrap="square" lIns="0" tIns="0" rIns="0" bIns="0" rtlCol="0"/>
            <a:lstStyle/>
            <a:p>
              <a:endParaRPr/>
            </a:p>
          </p:txBody>
        </p:sp>
      </p:grpSp>
      <p:grpSp>
        <p:nvGrpSpPr>
          <p:cNvPr id="27" name="object 27"/>
          <p:cNvGrpSpPr/>
          <p:nvPr/>
        </p:nvGrpSpPr>
        <p:grpSpPr>
          <a:xfrm>
            <a:off x="13455299" y="8635381"/>
            <a:ext cx="904240" cy="773430"/>
            <a:chOff x="13455299" y="8635381"/>
            <a:chExt cx="904240" cy="773430"/>
          </a:xfrm>
        </p:grpSpPr>
        <p:sp>
          <p:nvSpPr>
            <p:cNvPr id="28" name="object 28"/>
            <p:cNvSpPr/>
            <p:nvPr/>
          </p:nvSpPr>
          <p:spPr>
            <a:xfrm>
              <a:off x="13469278" y="8883741"/>
              <a:ext cx="876935" cy="506095"/>
            </a:xfrm>
            <a:custGeom>
              <a:avLst/>
              <a:gdLst/>
              <a:ahLst/>
              <a:cxnLst/>
              <a:rect l="l" t="t" r="r" b="b"/>
              <a:pathLst>
                <a:path w="876934" h="506095">
                  <a:moveTo>
                    <a:pt x="828975" y="137480"/>
                  </a:moveTo>
                  <a:lnTo>
                    <a:pt x="47977" y="137480"/>
                  </a:lnTo>
                  <a:lnTo>
                    <a:pt x="64448" y="120529"/>
                  </a:lnTo>
                  <a:lnTo>
                    <a:pt x="104669" y="88560"/>
                  </a:lnTo>
                  <a:lnTo>
                    <a:pt x="169737" y="52653"/>
                  </a:lnTo>
                  <a:lnTo>
                    <a:pt x="214240" y="35102"/>
                  </a:lnTo>
                  <a:lnTo>
                    <a:pt x="261359" y="21061"/>
                  </a:lnTo>
                  <a:lnTo>
                    <a:pt x="310511" y="10530"/>
                  </a:lnTo>
                  <a:lnTo>
                    <a:pt x="361117" y="3510"/>
                  </a:lnTo>
                  <a:lnTo>
                    <a:pt x="412594" y="0"/>
                  </a:lnTo>
                  <a:lnTo>
                    <a:pt x="464362" y="0"/>
                  </a:lnTo>
                  <a:lnTo>
                    <a:pt x="515839" y="3510"/>
                  </a:lnTo>
                  <a:lnTo>
                    <a:pt x="566444" y="10530"/>
                  </a:lnTo>
                  <a:lnTo>
                    <a:pt x="615597" y="21061"/>
                  </a:lnTo>
                  <a:lnTo>
                    <a:pt x="662716" y="35102"/>
                  </a:lnTo>
                  <a:lnTo>
                    <a:pt x="707220" y="52653"/>
                  </a:lnTo>
                  <a:lnTo>
                    <a:pt x="748528" y="73715"/>
                  </a:lnTo>
                  <a:lnTo>
                    <a:pt x="793610" y="104194"/>
                  </a:lnTo>
                  <a:lnTo>
                    <a:pt x="828975" y="137480"/>
                  </a:lnTo>
                  <a:close/>
                </a:path>
                <a:path w="876934" h="506095">
                  <a:moveTo>
                    <a:pt x="464362" y="505473"/>
                  </a:moveTo>
                  <a:lnTo>
                    <a:pt x="412594" y="505473"/>
                  </a:lnTo>
                  <a:lnTo>
                    <a:pt x="361117" y="501963"/>
                  </a:lnTo>
                  <a:lnTo>
                    <a:pt x="310511" y="494943"/>
                  </a:lnTo>
                  <a:lnTo>
                    <a:pt x="261359" y="484412"/>
                  </a:lnTo>
                  <a:lnTo>
                    <a:pt x="214240" y="470372"/>
                  </a:lnTo>
                  <a:lnTo>
                    <a:pt x="169737" y="452821"/>
                  </a:lnTo>
                  <a:lnTo>
                    <a:pt x="128429" y="431761"/>
                  </a:lnTo>
                  <a:lnTo>
                    <a:pt x="75877" y="395167"/>
                  </a:lnTo>
                  <a:lnTo>
                    <a:pt x="37083" y="354782"/>
                  </a:lnTo>
                  <a:lnTo>
                    <a:pt x="12040" y="311747"/>
                  </a:lnTo>
                  <a:lnTo>
                    <a:pt x="743" y="267204"/>
                  </a:lnTo>
                  <a:lnTo>
                    <a:pt x="0" y="267204"/>
                  </a:lnTo>
                  <a:lnTo>
                    <a:pt x="0" y="137480"/>
                  </a:lnTo>
                  <a:lnTo>
                    <a:pt x="876212" y="137480"/>
                  </a:lnTo>
                  <a:lnTo>
                    <a:pt x="876212" y="238271"/>
                  </a:lnTo>
                  <a:lnTo>
                    <a:pt x="876745" y="245502"/>
                  </a:lnTo>
                  <a:lnTo>
                    <a:pt x="876923" y="252738"/>
                  </a:lnTo>
                  <a:lnTo>
                    <a:pt x="876745" y="259973"/>
                  </a:lnTo>
                  <a:lnTo>
                    <a:pt x="876212" y="267204"/>
                  </a:lnTo>
                  <a:lnTo>
                    <a:pt x="864915" y="311747"/>
                  </a:lnTo>
                  <a:lnTo>
                    <a:pt x="839872" y="354782"/>
                  </a:lnTo>
                  <a:lnTo>
                    <a:pt x="801079" y="395167"/>
                  </a:lnTo>
                  <a:lnTo>
                    <a:pt x="748528" y="431761"/>
                  </a:lnTo>
                  <a:lnTo>
                    <a:pt x="707220" y="452821"/>
                  </a:lnTo>
                  <a:lnTo>
                    <a:pt x="662716" y="470372"/>
                  </a:lnTo>
                  <a:lnTo>
                    <a:pt x="615597" y="484412"/>
                  </a:lnTo>
                  <a:lnTo>
                    <a:pt x="566444" y="494943"/>
                  </a:lnTo>
                  <a:lnTo>
                    <a:pt x="515839" y="501963"/>
                  </a:lnTo>
                  <a:lnTo>
                    <a:pt x="464362" y="505473"/>
                  </a:lnTo>
                  <a:close/>
                </a:path>
              </a:pathLst>
            </a:custGeom>
            <a:solidFill>
              <a:srgbClr val="FFD56F"/>
            </a:solidFill>
          </p:spPr>
          <p:txBody>
            <a:bodyPr wrap="square" lIns="0" tIns="0" rIns="0" bIns="0" rtlCol="0"/>
            <a:lstStyle/>
            <a:p>
              <a:endParaRPr/>
            </a:p>
          </p:txBody>
        </p:sp>
        <p:sp>
          <p:nvSpPr>
            <p:cNvPr id="29" name="object 29"/>
            <p:cNvSpPr/>
            <p:nvPr/>
          </p:nvSpPr>
          <p:spPr>
            <a:xfrm>
              <a:off x="13469278" y="8883741"/>
              <a:ext cx="876935" cy="506095"/>
            </a:xfrm>
            <a:custGeom>
              <a:avLst/>
              <a:gdLst/>
              <a:ahLst/>
              <a:cxnLst/>
              <a:rect l="l" t="t" r="r" b="b"/>
              <a:pathLst>
                <a:path w="876934" h="506095">
                  <a:moveTo>
                    <a:pt x="876212" y="267204"/>
                  </a:moveTo>
                  <a:lnTo>
                    <a:pt x="876745" y="259973"/>
                  </a:lnTo>
                  <a:lnTo>
                    <a:pt x="876923" y="252738"/>
                  </a:lnTo>
                  <a:lnTo>
                    <a:pt x="876745" y="245502"/>
                  </a:lnTo>
                  <a:lnTo>
                    <a:pt x="876212" y="238271"/>
                  </a:lnTo>
                  <a:lnTo>
                    <a:pt x="876212" y="222523"/>
                  </a:lnTo>
                  <a:lnTo>
                    <a:pt x="876212" y="187875"/>
                  </a:lnTo>
                  <a:lnTo>
                    <a:pt x="876212" y="153228"/>
                  </a:lnTo>
                  <a:lnTo>
                    <a:pt x="876212" y="137480"/>
                  </a:lnTo>
                  <a:lnTo>
                    <a:pt x="868831" y="137480"/>
                  </a:lnTo>
                  <a:lnTo>
                    <a:pt x="852593" y="137480"/>
                  </a:lnTo>
                  <a:lnTo>
                    <a:pt x="836355" y="137480"/>
                  </a:lnTo>
                  <a:lnTo>
                    <a:pt x="828975" y="137480"/>
                  </a:lnTo>
                  <a:lnTo>
                    <a:pt x="812504" y="120529"/>
                  </a:lnTo>
                  <a:lnTo>
                    <a:pt x="772287" y="88560"/>
                  </a:lnTo>
                  <a:lnTo>
                    <a:pt x="707220" y="52653"/>
                  </a:lnTo>
                  <a:lnTo>
                    <a:pt x="662716" y="35102"/>
                  </a:lnTo>
                  <a:lnTo>
                    <a:pt x="615597" y="21061"/>
                  </a:lnTo>
                  <a:lnTo>
                    <a:pt x="566444" y="10530"/>
                  </a:lnTo>
                  <a:lnTo>
                    <a:pt x="515839" y="3510"/>
                  </a:lnTo>
                  <a:lnTo>
                    <a:pt x="464362" y="0"/>
                  </a:lnTo>
                  <a:lnTo>
                    <a:pt x="412594" y="0"/>
                  </a:lnTo>
                  <a:lnTo>
                    <a:pt x="361117" y="3510"/>
                  </a:lnTo>
                  <a:lnTo>
                    <a:pt x="310511" y="10530"/>
                  </a:lnTo>
                  <a:lnTo>
                    <a:pt x="261359" y="21061"/>
                  </a:lnTo>
                  <a:lnTo>
                    <a:pt x="214240" y="35102"/>
                  </a:lnTo>
                  <a:lnTo>
                    <a:pt x="169737" y="52653"/>
                  </a:lnTo>
                  <a:lnTo>
                    <a:pt x="128429" y="73715"/>
                  </a:lnTo>
                  <a:lnTo>
                    <a:pt x="83344" y="104194"/>
                  </a:lnTo>
                  <a:lnTo>
                    <a:pt x="47977" y="137480"/>
                  </a:lnTo>
                  <a:lnTo>
                    <a:pt x="40480" y="137480"/>
                  </a:lnTo>
                  <a:lnTo>
                    <a:pt x="23988" y="137480"/>
                  </a:lnTo>
                  <a:lnTo>
                    <a:pt x="7496" y="137480"/>
                  </a:lnTo>
                  <a:lnTo>
                    <a:pt x="0" y="137480"/>
                  </a:lnTo>
                  <a:lnTo>
                    <a:pt x="0" y="157749"/>
                  </a:lnTo>
                  <a:lnTo>
                    <a:pt x="0" y="202342"/>
                  </a:lnTo>
                  <a:lnTo>
                    <a:pt x="0" y="246934"/>
                  </a:lnTo>
                  <a:lnTo>
                    <a:pt x="0" y="267204"/>
                  </a:lnTo>
                  <a:lnTo>
                    <a:pt x="743" y="267204"/>
                  </a:lnTo>
                  <a:lnTo>
                    <a:pt x="12040" y="311747"/>
                  </a:lnTo>
                  <a:lnTo>
                    <a:pt x="37083" y="354782"/>
                  </a:lnTo>
                  <a:lnTo>
                    <a:pt x="75877" y="395167"/>
                  </a:lnTo>
                  <a:lnTo>
                    <a:pt x="128429" y="431761"/>
                  </a:lnTo>
                  <a:lnTo>
                    <a:pt x="169737" y="452821"/>
                  </a:lnTo>
                  <a:lnTo>
                    <a:pt x="214240" y="470372"/>
                  </a:lnTo>
                  <a:lnTo>
                    <a:pt x="261359" y="484412"/>
                  </a:lnTo>
                  <a:lnTo>
                    <a:pt x="310511" y="494943"/>
                  </a:lnTo>
                  <a:lnTo>
                    <a:pt x="361117" y="501963"/>
                  </a:lnTo>
                  <a:lnTo>
                    <a:pt x="412594" y="505473"/>
                  </a:lnTo>
                  <a:lnTo>
                    <a:pt x="464362" y="505473"/>
                  </a:lnTo>
                  <a:lnTo>
                    <a:pt x="515839" y="501963"/>
                  </a:lnTo>
                  <a:lnTo>
                    <a:pt x="566444" y="494943"/>
                  </a:lnTo>
                  <a:lnTo>
                    <a:pt x="615597" y="484412"/>
                  </a:lnTo>
                  <a:lnTo>
                    <a:pt x="662716" y="470372"/>
                  </a:lnTo>
                  <a:lnTo>
                    <a:pt x="707220" y="452821"/>
                  </a:lnTo>
                  <a:lnTo>
                    <a:pt x="748528" y="431761"/>
                  </a:lnTo>
                  <a:lnTo>
                    <a:pt x="801079" y="395167"/>
                  </a:lnTo>
                  <a:lnTo>
                    <a:pt x="839872" y="354782"/>
                  </a:lnTo>
                  <a:lnTo>
                    <a:pt x="864915" y="311747"/>
                  </a:lnTo>
                  <a:lnTo>
                    <a:pt x="876212" y="267204"/>
                  </a:lnTo>
                  <a:close/>
                </a:path>
              </a:pathLst>
            </a:custGeom>
            <a:ln w="26079">
              <a:solidFill>
                <a:srgbClr val="FFAF4E"/>
              </a:solidFill>
            </a:ln>
          </p:spPr>
          <p:txBody>
            <a:bodyPr wrap="square" lIns="0" tIns="0" rIns="0" bIns="0" rtlCol="0"/>
            <a:lstStyle/>
            <a:p>
              <a:endParaRPr/>
            </a:p>
          </p:txBody>
        </p:sp>
        <p:sp>
          <p:nvSpPr>
            <p:cNvPr id="30" name="object 30"/>
            <p:cNvSpPr/>
            <p:nvPr/>
          </p:nvSpPr>
          <p:spPr>
            <a:xfrm>
              <a:off x="13470341" y="8768486"/>
              <a:ext cx="875030" cy="506095"/>
            </a:xfrm>
            <a:custGeom>
              <a:avLst/>
              <a:gdLst/>
              <a:ahLst/>
              <a:cxnLst/>
              <a:rect l="l" t="t" r="r" b="b"/>
              <a:pathLst>
                <a:path w="875030" h="506095">
                  <a:moveTo>
                    <a:pt x="463295" y="505473"/>
                  </a:moveTo>
                  <a:lnTo>
                    <a:pt x="411527" y="505473"/>
                  </a:lnTo>
                  <a:lnTo>
                    <a:pt x="360051" y="501963"/>
                  </a:lnTo>
                  <a:lnTo>
                    <a:pt x="309446" y="494942"/>
                  </a:lnTo>
                  <a:lnTo>
                    <a:pt x="260293" y="484412"/>
                  </a:lnTo>
                  <a:lnTo>
                    <a:pt x="213175" y="470371"/>
                  </a:lnTo>
                  <a:lnTo>
                    <a:pt x="168671" y="452820"/>
                  </a:lnTo>
                  <a:lnTo>
                    <a:pt x="127363" y="431758"/>
                  </a:lnTo>
                  <a:lnTo>
                    <a:pt x="84909" y="403362"/>
                  </a:lnTo>
                  <a:lnTo>
                    <a:pt x="50945" y="372474"/>
                  </a:lnTo>
                  <a:lnTo>
                    <a:pt x="25472" y="339648"/>
                  </a:lnTo>
                  <a:lnTo>
                    <a:pt x="8490" y="305436"/>
                  </a:lnTo>
                  <a:lnTo>
                    <a:pt x="0" y="270395"/>
                  </a:lnTo>
                  <a:lnTo>
                    <a:pt x="0" y="235076"/>
                  </a:lnTo>
                  <a:lnTo>
                    <a:pt x="25472" y="165823"/>
                  </a:lnTo>
                  <a:lnTo>
                    <a:pt x="50945" y="132996"/>
                  </a:lnTo>
                  <a:lnTo>
                    <a:pt x="84909" y="102108"/>
                  </a:lnTo>
                  <a:lnTo>
                    <a:pt x="127363" y="73712"/>
                  </a:lnTo>
                  <a:lnTo>
                    <a:pt x="168671" y="52651"/>
                  </a:lnTo>
                  <a:lnTo>
                    <a:pt x="213175" y="35101"/>
                  </a:lnTo>
                  <a:lnTo>
                    <a:pt x="260293" y="21060"/>
                  </a:lnTo>
                  <a:lnTo>
                    <a:pt x="309446" y="10530"/>
                  </a:lnTo>
                  <a:lnTo>
                    <a:pt x="360051" y="3510"/>
                  </a:lnTo>
                  <a:lnTo>
                    <a:pt x="411527" y="0"/>
                  </a:lnTo>
                  <a:lnTo>
                    <a:pt x="463295" y="0"/>
                  </a:lnTo>
                  <a:lnTo>
                    <a:pt x="514771" y="3510"/>
                  </a:lnTo>
                  <a:lnTo>
                    <a:pt x="565376" y="10530"/>
                  </a:lnTo>
                  <a:lnTo>
                    <a:pt x="614529" y="21060"/>
                  </a:lnTo>
                  <a:lnTo>
                    <a:pt x="661647" y="35101"/>
                  </a:lnTo>
                  <a:lnTo>
                    <a:pt x="706151" y="52651"/>
                  </a:lnTo>
                  <a:lnTo>
                    <a:pt x="747459" y="73712"/>
                  </a:lnTo>
                  <a:lnTo>
                    <a:pt x="789914" y="102108"/>
                  </a:lnTo>
                  <a:lnTo>
                    <a:pt x="823878" y="132996"/>
                  </a:lnTo>
                  <a:lnTo>
                    <a:pt x="849352" y="165823"/>
                  </a:lnTo>
                  <a:lnTo>
                    <a:pt x="866334" y="200034"/>
                  </a:lnTo>
                  <a:lnTo>
                    <a:pt x="874825" y="235076"/>
                  </a:lnTo>
                  <a:lnTo>
                    <a:pt x="874825" y="270395"/>
                  </a:lnTo>
                  <a:lnTo>
                    <a:pt x="849352" y="339648"/>
                  </a:lnTo>
                  <a:lnTo>
                    <a:pt x="823878" y="372474"/>
                  </a:lnTo>
                  <a:lnTo>
                    <a:pt x="789914" y="403362"/>
                  </a:lnTo>
                  <a:lnTo>
                    <a:pt x="747459" y="431758"/>
                  </a:lnTo>
                  <a:lnTo>
                    <a:pt x="706151" y="452820"/>
                  </a:lnTo>
                  <a:lnTo>
                    <a:pt x="661647" y="470371"/>
                  </a:lnTo>
                  <a:lnTo>
                    <a:pt x="614529" y="484412"/>
                  </a:lnTo>
                  <a:lnTo>
                    <a:pt x="565376" y="494942"/>
                  </a:lnTo>
                  <a:lnTo>
                    <a:pt x="514771" y="501963"/>
                  </a:lnTo>
                  <a:lnTo>
                    <a:pt x="463295" y="505473"/>
                  </a:lnTo>
                  <a:close/>
                </a:path>
              </a:pathLst>
            </a:custGeom>
            <a:solidFill>
              <a:srgbClr val="FFD56F"/>
            </a:solidFill>
          </p:spPr>
          <p:txBody>
            <a:bodyPr wrap="square" lIns="0" tIns="0" rIns="0" bIns="0" rtlCol="0"/>
            <a:lstStyle/>
            <a:p>
              <a:endParaRPr/>
            </a:p>
          </p:txBody>
        </p:sp>
        <p:sp>
          <p:nvSpPr>
            <p:cNvPr id="31" name="object 31"/>
            <p:cNvSpPr/>
            <p:nvPr/>
          </p:nvSpPr>
          <p:spPr>
            <a:xfrm>
              <a:off x="13470341" y="8768486"/>
              <a:ext cx="875030" cy="506095"/>
            </a:xfrm>
            <a:custGeom>
              <a:avLst/>
              <a:gdLst/>
              <a:ahLst/>
              <a:cxnLst/>
              <a:rect l="l" t="t" r="r" b="b"/>
              <a:pathLst>
                <a:path w="875030" h="506095">
                  <a:moveTo>
                    <a:pt x="747459" y="431758"/>
                  </a:moveTo>
                  <a:lnTo>
                    <a:pt x="706151" y="452820"/>
                  </a:lnTo>
                  <a:lnTo>
                    <a:pt x="661647" y="470371"/>
                  </a:lnTo>
                  <a:lnTo>
                    <a:pt x="614529" y="484412"/>
                  </a:lnTo>
                  <a:lnTo>
                    <a:pt x="565376" y="494942"/>
                  </a:lnTo>
                  <a:lnTo>
                    <a:pt x="514771" y="501963"/>
                  </a:lnTo>
                  <a:lnTo>
                    <a:pt x="463295" y="505473"/>
                  </a:lnTo>
                  <a:lnTo>
                    <a:pt x="411527" y="505473"/>
                  </a:lnTo>
                  <a:lnTo>
                    <a:pt x="360051" y="501963"/>
                  </a:lnTo>
                  <a:lnTo>
                    <a:pt x="309446" y="494942"/>
                  </a:lnTo>
                  <a:lnTo>
                    <a:pt x="260293" y="484412"/>
                  </a:lnTo>
                  <a:lnTo>
                    <a:pt x="213175" y="470371"/>
                  </a:lnTo>
                  <a:lnTo>
                    <a:pt x="168671" y="452820"/>
                  </a:lnTo>
                  <a:lnTo>
                    <a:pt x="127363" y="431758"/>
                  </a:lnTo>
                  <a:lnTo>
                    <a:pt x="84909" y="403362"/>
                  </a:lnTo>
                  <a:lnTo>
                    <a:pt x="50945" y="372474"/>
                  </a:lnTo>
                  <a:lnTo>
                    <a:pt x="25472" y="339648"/>
                  </a:lnTo>
                  <a:lnTo>
                    <a:pt x="8490" y="305436"/>
                  </a:lnTo>
                  <a:lnTo>
                    <a:pt x="0" y="270395"/>
                  </a:lnTo>
                  <a:lnTo>
                    <a:pt x="0" y="235076"/>
                  </a:lnTo>
                  <a:lnTo>
                    <a:pt x="25472" y="165823"/>
                  </a:lnTo>
                  <a:lnTo>
                    <a:pt x="50945" y="132996"/>
                  </a:lnTo>
                  <a:lnTo>
                    <a:pt x="84909" y="102108"/>
                  </a:lnTo>
                  <a:lnTo>
                    <a:pt x="127363" y="73712"/>
                  </a:lnTo>
                  <a:lnTo>
                    <a:pt x="168671" y="52651"/>
                  </a:lnTo>
                  <a:lnTo>
                    <a:pt x="213175" y="35101"/>
                  </a:lnTo>
                  <a:lnTo>
                    <a:pt x="260293" y="21060"/>
                  </a:lnTo>
                  <a:lnTo>
                    <a:pt x="309446" y="10530"/>
                  </a:lnTo>
                  <a:lnTo>
                    <a:pt x="360051" y="3510"/>
                  </a:lnTo>
                  <a:lnTo>
                    <a:pt x="411527" y="0"/>
                  </a:lnTo>
                  <a:lnTo>
                    <a:pt x="463295" y="0"/>
                  </a:lnTo>
                  <a:lnTo>
                    <a:pt x="514771" y="3510"/>
                  </a:lnTo>
                  <a:lnTo>
                    <a:pt x="565376" y="10530"/>
                  </a:lnTo>
                  <a:lnTo>
                    <a:pt x="614529" y="21060"/>
                  </a:lnTo>
                  <a:lnTo>
                    <a:pt x="661647" y="35101"/>
                  </a:lnTo>
                  <a:lnTo>
                    <a:pt x="706151" y="52651"/>
                  </a:lnTo>
                  <a:lnTo>
                    <a:pt x="747459" y="73712"/>
                  </a:lnTo>
                  <a:lnTo>
                    <a:pt x="789914" y="102108"/>
                  </a:lnTo>
                  <a:lnTo>
                    <a:pt x="823878" y="132996"/>
                  </a:lnTo>
                  <a:lnTo>
                    <a:pt x="849352" y="165823"/>
                  </a:lnTo>
                  <a:lnTo>
                    <a:pt x="866334" y="200034"/>
                  </a:lnTo>
                  <a:lnTo>
                    <a:pt x="874825" y="235076"/>
                  </a:lnTo>
                  <a:lnTo>
                    <a:pt x="874825" y="270395"/>
                  </a:lnTo>
                  <a:lnTo>
                    <a:pt x="849352" y="339648"/>
                  </a:lnTo>
                  <a:lnTo>
                    <a:pt x="823878" y="372474"/>
                  </a:lnTo>
                  <a:lnTo>
                    <a:pt x="789914" y="403362"/>
                  </a:lnTo>
                  <a:lnTo>
                    <a:pt x="747459" y="431758"/>
                  </a:lnTo>
                  <a:close/>
                </a:path>
              </a:pathLst>
            </a:custGeom>
            <a:ln w="26079">
              <a:solidFill>
                <a:srgbClr val="FFAF4E"/>
              </a:solidFill>
            </a:ln>
          </p:spPr>
          <p:txBody>
            <a:bodyPr wrap="square" lIns="0" tIns="0" rIns="0" bIns="0" rtlCol="0"/>
            <a:lstStyle/>
            <a:p>
              <a:endParaRPr/>
            </a:p>
          </p:txBody>
        </p:sp>
        <p:sp>
          <p:nvSpPr>
            <p:cNvPr id="32" name="object 32"/>
            <p:cNvSpPr/>
            <p:nvPr/>
          </p:nvSpPr>
          <p:spPr>
            <a:xfrm>
              <a:off x="13469278" y="8763679"/>
              <a:ext cx="876935" cy="506095"/>
            </a:xfrm>
            <a:custGeom>
              <a:avLst/>
              <a:gdLst/>
              <a:ahLst/>
              <a:cxnLst/>
              <a:rect l="l" t="t" r="r" b="b"/>
              <a:pathLst>
                <a:path w="876934" h="506095">
                  <a:moveTo>
                    <a:pt x="828975" y="137480"/>
                  </a:moveTo>
                  <a:lnTo>
                    <a:pt x="47977" y="137480"/>
                  </a:lnTo>
                  <a:lnTo>
                    <a:pt x="64448" y="120529"/>
                  </a:lnTo>
                  <a:lnTo>
                    <a:pt x="104669" y="88560"/>
                  </a:lnTo>
                  <a:lnTo>
                    <a:pt x="169737" y="52653"/>
                  </a:lnTo>
                  <a:lnTo>
                    <a:pt x="214240" y="35102"/>
                  </a:lnTo>
                  <a:lnTo>
                    <a:pt x="261359" y="21061"/>
                  </a:lnTo>
                  <a:lnTo>
                    <a:pt x="310511" y="10530"/>
                  </a:lnTo>
                  <a:lnTo>
                    <a:pt x="361117" y="3510"/>
                  </a:lnTo>
                  <a:lnTo>
                    <a:pt x="412594" y="0"/>
                  </a:lnTo>
                  <a:lnTo>
                    <a:pt x="464362" y="0"/>
                  </a:lnTo>
                  <a:lnTo>
                    <a:pt x="515839" y="3510"/>
                  </a:lnTo>
                  <a:lnTo>
                    <a:pt x="566444" y="10530"/>
                  </a:lnTo>
                  <a:lnTo>
                    <a:pt x="615597" y="21061"/>
                  </a:lnTo>
                  <a:lnTo>
                    <a:pt x="662716" y="35102"/>
                  </a:lnTo>
                  <a:lnTo>
                    <a:pt x="707220" y="52653"/>
                  </a:lnTo>
                  <a:lnTo>
                    <a:pt x="748528" y="73715"/>
                  </a:lnTo>
                  <a:lnTo>
                    <a:pt x="793610" y="104194"/>
                  </a:lnTo>
                  <a:lnTo>
                    <a:pt x="828975" y="137480"/>
                  </a:lnTo>
                  <a:close/>
                </a:path>
                <a:path w="876934" h="506095">
                  <a:moveTo>
                    <a:pt x="464362" y="505473"/>
                  </a:moveTo>
                  <a:lnTo>
                    <a:pt x="412594" y="505473"/>
                  </a:lnTo>
                  <a:lnTo>
                    <a:pt x="361117" y="501963"/>
                  </a:lnTo>
                  <a:lnTo>
                    <a:pt x="310511" y="494943"/>
                  </a:lnTo>
                  <a:lnTo>
                    <a:pt x="261359" y="484412"/>
                  </a:lnTo>
                  <a:lnTo>
                    <a:pt x="214240" y="470372"/>
                  </a:lnTo>
                  <a:lnTo>
                    <a:pt x="169737" y="452821"/>
                  </a:lnTo>
                  <a:lnTo>
                    <a:pt x="128429" y="431761"/>
                  </a:lnTo>
                  <a:lnTo>
                    <a:pt x="75877" y="395167"/>
                  </a:lnTo>
                  <a:lnTo>
                    <a:pt x="37083" y="354782"/>
                  </a:lnTo>
                  <a:lnTo>
                    <a:pt x="12040" y="311747"/>
                  </a:lnTo>
                  <a:lnTo>
                    <a:pt x="743" y="267204"/>
                  </a:lnTo>
                  <a:lnTo>
                    <a:pt x="0" y="267204"/>
                  </a:lnTo>
                  <a:lnTo>
                    <a:pt x="0" y="137480"/>
                  </a:lnTo>
                  <a:lnTo>
                    <a:pt x="876212" y="137480"/>
                  </a:lnTo>
                  <a:lnTo>
                    <a:pt x="876212" y="238271"/>
                  </a:lnTo>
                  <a:lnTo>
                    <a:pt x="876745" y="245502"/>
                  </a:lnTo>
                  <a:lnTo>
                    <a:pt x="876923" y="252738"/>
                  </a:lnTo>
                  <a:lnTo>
                    <a:pt x="876745" y="259973"/>
                  </a:lnTo>
                  <a:lnTo>
                    <a:pt x="876212" y="267204"/>
                  </a:lnTo>
                  <a:lnTo>
                    <a:pt x="864915" y="311747"/>
                  </a:lnTo>
                  <a:lnTo>
                    <a:pt x="839872" y="354782"/>
                  </a:lnTo>
                  <a:lnTo>
                    <a:pt x="801079" y="395167"/>
                  </a:lnTo>
                  <a:lnTo>
                    <a:pt x="748528" y="431761"/>
                  </a:lnTo>
                  <a:lnTo>
                    <a:pt x="707220" y="452821"/>
                  </a:lnTo>
                  <a:lnTo>
                    <a:pt x="662716" y="470372"/>
                  </a:lnTo>
                  <a:lnTo>
                    <a:pt x="615597" y="484412"/>
                  </a:lnTo>
                  <a:lnTo>
                    <a:pt x="566444" y="494943"/>
                  </a:lnTo>
                  <a:lnTo>
                    <a:pt x="515839" y="501963"/>
                  </a:lnTo>
                  <a:lnTo>
                    <a:pt x="464362" y="505473"/>
                  </a:lnTo>
                  <a:close/>
                </a:path>
              </a:pathLst>
            </a:custGeom>
            <a:solidFill>
              <a:srgbClr val="FFD56F"/>
            </a:solidFill>
          </p:spPr>
          <p:txBody>
            <a:bodyPr wrap="square" lIns="0" tIns="0" rIns="0" bIns="0" rtlCol="0"/>
            <a:lstStyle/>
            <a:p>
              <a:endParaRPr/>
            </a:p>
          </p:txBody>
        </p:sp>
        <p:sp>
          <p:nvSpPr>
            <p:cNvPr id="33" name="object 33"/>
            <p:cNvSpPr/>
            <p:nvPr/>
          </p:nvSpPr>
          <p:spPr>
            <a:xfrm>
              <a:off x="13469278" y="8763679"/>
              <a:ext cx="876935" cy="506095"/>
            </a:xfrm>
            <a:custGeom>
              <a:avLst/>
              <a:gdLst/>
              <a:ahLst/>
              <a:cxnLst/>
              <a:rect l="l" t="t" r="r" b="b"/>
              <a:pathLst>
                <a:path w="876934" h="506095">
                  <a:moveTo>
                    <a:pt x="876212" y="267204"/>
                  </a:moveTo>
                  <a:lnTo>
                    <a:pt x="876745" y="259973"/>
                  </a:lnTo>
                  <a:lnTo>
                    <a:pt x="876923" y="252738"/>
                  </a:lnTo>
                  <a:lnTo>
                    <a:pt x="876745" y="245502"/>
                  </a:lnTo>
                  <a:lnTo>
                    <a:pt x="876212" y="238271"/>
                  </a:lnTo>
                  <a:lnTo>
                    <a:pt x="876212" y="222523"/>
                  </a:lnTo>
                  <a:lnTo>
                    <a:pt x="876212" y="187875"/>
                  </a:lnTo>
                  <a:lnTo>
                    <a:pt x="876212" y="153228"/>
                  </a:lnTo>
                  <a:lnTo>
                    <a:pt x="876212" y="137480"/>
                  </a:lnTo>
                  <a:lnTo>
                    <a:pt x="868831" y="137480"/>
                  </a:lnTo>
                  <a:lnTo>
                    <a:pt x="852593" y="137480"/>
                  </a:lnTo>
                  <a:lnTo>
                    <a:pt x="836355" y="137480"/>
                  </a:lnTo>
                  <a:lnTo>
                    <a:pt x="828975" y="137480"/>
                  </a:lnTo>
                  <a:lnTo>
                    <a:pt x="812504" y="120529"/>
                  </a:lnTo>
                  <a:lnTo>
                    <a:pt x="772287" y="88560"/>
                  </a:lnTo>
                  <a:lnTo>
                    <a:pt x="707220" y="52653"/>
                  </a:lnTo>
                  <a:lnTo>
                    <a:pt x="662716" y="35102"/>
                  </a:lnTo>
                  <a:lnTo>
                    <a:pt x="615597" y="21061"/>
                  </a:lnTo>
                  <a:lnTo>
                    <a:pt x="566444" y="10530"/>
                  </a:lnTo>
                  <a:lnTo>
                    <a:pt x="515839" y="3510"/>
                  </a:lnTo>
                  <a:lnTo>
                    <a:pt x="464362" y="0"/>
                  </a:lnTo>
                  <a:lnTo>
                    <a:pt x="412594" y="0"/>
                  </a:lnTo>
                  <a:lnTo>
                    <a:pt x="361117" y="3510"/>
                  </a:lnTo>
                  <a:lnTo>
                    <a:pt x="310511" y="10530"/>
                  </a:lnTo>
                  <a:lnTo>
                    <a:pt x="261359" y="21061"/>
                  </a:lnTo>
                  <a:lnTo>
                    <a:pt x="214240" y="35102"/>
                  </a:lnTo>
                  <a:lnTo>
                    <a:pt x="169737" y="52653"/>
                  </a:lnTo>
                  <a:lnTo>
                    <a:pt x="128429" y="73715"/>
                  </a:lnTo>
                  <a:lnTo>
                    <a:pt x="83344" y="104194"/>
                  </a:lnTo>
                  <a:lnTo>
                    <a:pt x="47977" y="137480"/>
                  </a:lnTo>
                  <a:lnTo>
                    <a:pt x="40480" y="137480"/>
                  </a:lnTo>
                  <a:lnTo>
                    <a:pt x="23988" y="137480"/>
                  </a:lnTo>
                  <a:lnTo>
                    <a:pt x="7496" y="137480"/>
                  </a:lnTo>
                  <a:lnTo>
                    <a:pt x="0" y="137480"/>
                  </a:lnTo>
                  <a:lnTo>
                    <a:pt x="0" y="157749"/>
                  </a:lnTo>
                  <a:lnTo>
                    <a:pt x="0" y="202342"/>
                  </a:lnTo>
                  <a:lnTo>
                    <a:pt x="0" y="246934"/>
                  </a:lnTo>
                  <a:lnTo>
                    <a:pt x="0" y="267204"/>
                  </a:lnTo>
                  <a:lnTo>
                    <a:pt x="743" y="267204"/>
                  </a:lnTo>
                  <a:lnTo>
                    <a:pt x="12040" y="311747"/>
                  </a:lnTo>
                  <a:lnTo>
                    <a:pt x="37083" y="354782"/>
                  </a:lnTo>
                  <a:lnTo>
                    <a:pt x="75877" y="395167"/>
                  </a:lnTo>
                  <a:lnTo>
                    <a:pt x="128429" y="431761"/>
                  </a:lnTo>
                  <a:lnTo>
                    <a:pt x="169737" y="452821"/>
                  </a:lnTo>
                  <a:lnTo>
                    <a:pt x="214240" y="470372"/>
                  </a:lnTo>
                  <a:lnTo>
                    <a:pt x="261359" y="484412"/>
                  </a:lnTo>
                  <a:lnTo>
                    <a:pt x="310511" y="494943"/>
                  </a:lnTo>
                  <a:lnTo>
                    <a:pt x="361117" y="501963"/>
                  </a:lnTo>
                  <a:lnTo>
                    <a:pt x="412594" y="505473"/>
                  </a:lnTo>
                  <a:lnTo>
                    <a:pt x="464362" y="505473"/>
                  </a:lnTo>
                  <a:lnTo>
                    <a:pt x="515839" y="501963"/>
                  </a:lnTo>
                  <a:lnTo>
                    <a:pt x="566444" y="494943"/>
                  </a:lnTo>
                  <a:lnTo>
                    <a:pt x="615597" y="484412"/>
                  </a:lnTo>
                  <a:lnTo>
                    <a:pt x="662716" y="470372"/>
                  </a:lnTo>
                  <a:lnTo>
                    <a:pt x="707220" y="452821"/>
                  </a:lnTo>
                  <a:lnTo>
                    <a:pt x="748528" y="431761"/>
                  </a:lnTo>
                  <a:lnTo>
                    <a:pt x="801079" y="395167"/>
                  </a:lnTo>
                  <a:lnTo>
                    <a:pt x="839872" y="354782"/>
                  </a:lnTo>
                  <a:lnTo>
                    <a:pt x="864915" y="311747"/>
                  </a:lnTo>
                  <a:lnTo>
                    <a:pt x="876212" y="267204"/>
                  </a:lnTo>
                  <a:close/>
                </a:path>
              </a:pathLst>
            </a:custGeom>
            <a:ln w="26079">
              <a:solidFill>
                <a:srgbClr val="FFAF4E"/>
              </a:solidFill>
            </a:ln>
          </p:spPr>
          <p:txBody>
            <a:bodyPr wrap="square" lIns="0" tIns="0" rIns="0" bIns="0" rtlCol="0"/>
            <a:lstStyle/>
            <a:p>
              <a:endParaRPr/>
            </a:p>
          </p:txBody>
        </p:sp>
        <p:sp>
          <p:nvSpPr>
            <p:cNvPr id="34" name="object 34"/>
            <p:cNvSpPr/>
            <p:nvPr/>
          </p:nvSpPr>
          <p:spPr>
            <a:xfrm>
              <a:off x="13470341" y="8648421"/>
              <a:ext cx="875030" cy="506095"/>
            </a:xfrm>
            <a:custGeom>
              <a:avLst/>
              <a:gdLst/>
              <a:ahLst/>
              <a:cxnLst/>
              <a:rect l="l" t="t" r="r" b="b"/>
              <a:pathLst>
                <a:path w="875030" h="506095">
                  <a:moveTo>
                    <a:pt x="463295" y="505473"/>
                  </a:moveTo>
                  <a:lnTo>
                    <a:pt x="411527" y="505473"/>
                  </a:lnTo>
                  <a:lnTo>
                    <a:pt x="360051" y="501963"/>
                  </a:lnTo>
                  <a:lnTo>
                    <a:pt x="309446" y="494942"/>
                  </a:lnTo>
                  <a:lnTo>
                    <a:pt x="260293" y="484412"/>
                  </a:lnTo>
                  <a:lnTo>
                    <a:pt x="213175" y="470371"/>
                  </a:lnTo>
                  <a:lnTo>
                    <a:pt x="168671" y="452820"/>
                  </a:lnTo>
                  <a:lnTo>
                    <a:pt x="127363" y="431758"/>
                  </a:lnTo>
                  <a:lnTo>
                    <a:pt x="84909" y="403362"/>
                  </a:lnTo>
                  <a:lnTo>
                    <a:pt x="50945" y="372474"/>
                  </a:lnTo>
                  <a:lnTo>
                    <a:pt x="25472" y="339648"/>
                  </a:lnTo>
                  <a:lnTo>
                    <a:pt x="8490" y="305436"/>
                  </a:lnTo>
                  <a:lnTo>
                    <a:pt x="0" y="270395"/>
                  </a:lnTo>
                  <a:lnTo>
                    <a:pt x="0" y="235076"/>
                  </a:lnTo>
                  <a:lnTo>
                    <a:pt x="25472" y="165823"/>
                  </a:lnTo>
                  <a:lnTo>
                    <a:pt x="50945" y="132996"/>
                  </a:lnTo>
                  <a:lnTo>
                    <a:pt x="84909" y="102108"/>
                  </a:lnTo>
                  <a:lnTo>
                    <a:pt x="127363" y="73712"/>
                  </a:lnTo>
                  <a:lnTo>
                    <a:pt x="168671" y="52651"/>
                  </a:lnTo>
                  <a:lnTo>
                    <a:pt x="213175" y="35101"/>
                  </a:lnTo>
                  <a:lnTo>
                    <a:pt x="260293" y="21060"/>
                  </a:lnTo>
                  <a:lnTo>
                    <a:pt x="309446" y="10530"/>
                  </a:lnTo>
                  <a:lnTo>
                    <a:pt x="360051" y="3510"/>
                  </a:lnTo>
                  <a:lnTo>
                    <a:pt x="411527" y="0"/>
                  </a:lnTo>
                  <a:lnTo>
                    <a:pt x="463295" y="0"/>
                  </a:lnTo>
                  <a:lnTo>
                    <a:pt x="514771" y="3510"/>
                  </a:lnTo>
                  <a:lnTo>
                    <a:pt x="565376" y="10530"/>
                  </a:lnTo>
                  <a:lnTo>
                    <a:pt x="614529" y="21060"/>
                  </a:lnTo>
                  <a:lnTo>
                    <a:pt x="661647" y="35101"/>
                  </a:lnTo>
                  <a:lnTo>
                    <a:pt x="706151" y="52651"/>
                  </a:lnTo>
                  <a:lnTo>
                    <a:pt x="747459" y="73712"/>
                  </a:lnTo>
                  <a:lnTo>
                    <a:pt x="789914" y="102108"/>
                  </a:lnTo>
                  <a:lnTo>
                    <a:pt x="823878" y="132996"/>
                  </a:lnTo>
                  <a:lnTo>
                    <a:pt x="849352" y="165823"/>
                  </a:lnTo>
                  <a:lnTo>
                    <a:pt x="866334" y="200034"/>
                  </a:lnTo>
                  <a:lnTo>
                    <a:pt x="874825" y="235076"/>
                  </a:lnTo>
                  <a:lnTo>
                    <a:pt x="874825" y="270395"/>
                  </a:lnTo>
                  <a:lnTo>
                    <a:pt x="849352" y="339648"/>
                  </a:lnTo>
                  <a:lnTo>
                    <a:pt x="823878" y="372474"/>
                  </a:lnTo>
                  <a:lnTo>
                    <a:pt x="789914" y="403362"/>
                  </a:lnTo>
                  <a:lnTo>
                    <a:pt x="747459" y="431758"/>
                  </a:lnTo>
                  <a:lnTo>
                    <a:pt x="706151" y="452820"/>
                  </a:lnTo>
                  <a:lnTo>
                    <a:pt x="661647" y="470371"/>
                  </a:lnTo>
                  <a:lnTo>
                    <a:pt x="614529" y="484412"/>
                  </a:lnTo>
                  <a:lnTo>
                    <a:pt x="565376" y="494942"/>
                  </a:lnTo>
                  <a:lnTo>
                    <a:pt x="514771" y="501963"/>
                  </a:lnTo>
                  <a:lnTo>
                    <a:pt x="463295" y="505473"/>
                  </a:lnTo>
                  <a:close/>
                </a:path>
              </a:pathLst>
            </a:custGeom>
            <a:solidFill>
              <a:srgbClr val="FFD56F"/>
            </a:solidFill>
          </p:spPr>
          <p:txBody>
            <a:bodyPr wrap="square" lIns="0" tIns="0" rIns="0" bIns="0" rtlCol="0"/>
            <a:lstStyle/>
            <a:p>
              <a:endParaRPr/>
            </a:p>
          </p:txBody>
        </p:sp>
        <p:sp>
          <p:nvSpPr>
            <p:cNvPr id="35" name="object 35"/>
            <p:cNvSpPr/>
            <p:nvPr/>
          </p:nvSpPr>
          <p:spPr>
            <a:xfrm>
              <a:off x="13470341" y="8648421"/>
              <a:ext cx="875030" cy="506095"/>
            </a:xfrm>
            <a:custGeom>
              <a:avLst/>
              <a:gdLst/>
              <a:ahLst/>
              <a:cxnLst/>
              <a:rect l="l" t="t" r="r" b="b"/>
              <a:pathLst>
                <a:path w="875030" h="506095">
                  <a:moveTo>
                    <a:pt x="747459" y="431758"/>
                  </a:moveTo>
                  <a:lnTo>
                    <a:pt x="706151" y="452820"/>
                  </a:lnTo>
                  <a:lnTo>
                    <a:pt x="661647" y="470371"/>
                  </a:lnTo>
                  <a:lnTo>
                    <a:pt x="614529" y="484412"/>
                  </a:lnTo>
                  <a:lnTo>
                    <a:pt x="565376" y="494942"/>
                  </a:lnTo>
                  <a:lnTo>
                    <a:pt x="514771" y="501963"/>
                  </a:lnTo>
                  <a:lnTo>
                    <a:pt x="463295" y="505473"/>
                  </a:lnTo>
                  <a:lnTo>
                    <a:pt x="411527" y="505473"/>
                  </a:lnTo>
                  <a:lnTo>
                    <a:pt x="360051" y="501963"/>
                  </a:lnTo>
                  <a:lnTo>
                    <a:pt x="309446" y="494942"/>
                  </a:lnTo>
                  <a:lnTo>
                    <a:pt x="260293" y="484412"/>
                  </a:lnTo>
                  <a:lnTo>
                    <a:pt x="213175" y="470371"/>
                  </a:lnTo>
                  <a:lnTo>
                    <a:pt x="168671" y="452820"/>
                  </a:lnTo>
                  <a:lnTo>
                    <a:pt x="127363" y="431758"/>
                  </a:lnTo>
                  <a:lnTo>
                    <a:pt x="84909" y="403362"/>
                  </a:lnTo>
                  <a:lnTo>
                    <a:pt x="50945" y="372474"/>
                  </a:lnTo>
                  <a:lnTo>
                    <a:pt x="25472" y="339648"/>
                  </a:lnTo>
                  <a:lnTo>
                    <a:pt x="8490" y="305436"/>
                  </a:lnTo>
                  <a:lnTo>
                    <a:pt x="0" y="270395"/>
                  </a:lnTo>
                  <a:lnTo>
                    <a:pt x="0" y="235076"/>
                  </a:lnTo>
                  <a:lnTo>
                    <a:pt x="25472" y="165823"/>
                  </a:lnTo>
                  <a:lnTo>
                    <a:pt x="50945" y="132996"/>
                  </a:lnTo>
                  <a:lnTo>
                    <a:pt x="84909" y="102108"/>
                  </a:lnTo>
                  <a:lnTo>
                    <a:pt x="127363" y="73712"/>
                  </a:lnTo>
                  <a:lnTo>
                    <a:pt x="168671" y="52651"/>
                  </a:lnTo>
                  <a:lnTo>
                    <a:pt x="213175" y="35101"/>
                  </a:lnTo>
                  <a:lnTo>
                    <a:pt x="260293" y="21060"/>
                  </a:lnTo>
                  <a:lnTo>
                    <a:pt x="309446" y="10530"/>
                  </a:lnTo>
                  <a:lnTo>
                    <a:pt x="360051" y="3510"/>
                  </a:lnTo>
                  <a:lnTo>
                    <a:pt x="411527" y="0"/>
                  </a:lnTo>
                  <a:lnTo>
                    <a:pt x="463295" y="0"/>
                  </a:lnTo>
                  <a:lnTo>
                    <a:pt x="514771" y="3510"/>
                  </a:lnTo>
                  <a:lnTo>
                    <a:pt x="565376" y="10530"/>
                  </a:lnTo>
                  <a:lnTo>
                    <a:pt x="614529" y="21060"/>
                  </a:lnTo>
                  <a:lnTo>
                    <a:pt x="661647" y="35101"/>
                  </a:lnTo>
                  <a:lnTo>
                    <a:pt x="706151" y="52651"/>
                  </a:lnTo>
                  <a:lnTo>
                    <a:pt x="747459" y="73712"/>
                  </a:lnTo>
                  <a:lnTo>
                    <a:pt x="789914" y="102108"/>
                  </a:lnTo>
                  <a:lnTo>
                    <a:pt x="823878" y="132996"/>
                  </a:lnTo>
                  <a:lnTo>
                    <a:pt x="849352" y="165823"/>
                  </a:lnTo>
                  <a:lnTo>
                    <a:pt x="866334" y="200034"/>
                  </a:lnTo>
                  <a:lnTo>
                    <a:pt x="874825" y="235076"/>
                  </a:lnTo>
                  <a:lnTo>
                    <a:pt x="874825" y="270395"/>
                  </a:lnTo>
                  <a:lnTo>
                    <a:pt x="849352" y="339648"/>
                  </a:lnTo>
                  <a:lnTo>
                    <a:pt x="823878" y="372474"/>
                  </a:lnTo>
                  <a:lnTo>
                    <a:pt x="789914" y="403362"/>
                  </a:lnTo>
                  <a:lnTo>
                    <a:pt x="747459" y="431758"/>
                  </a:lnTo>
                  <a:close/>
                </a:path>
              </a:pathLst>
            </a:custGeom>
            <a:ln w="26079">
              <a:solidFill>
                <a:srgbClr val="FFAF4E"/>
              </a:solidFill>
            </a:ln>
          </p:spPr>
          <p:txBody>
            <a:bodyPr wrap="square" lIns="0" tIns="0" rIns="0" bIns="0" rtlCol="0"/>
            <a:lstStyle/>
            <a:p>
              <a:endParaRPr/>
            </a:p>
          </p:txBody>
        </p:sp>
        <p:sp>
          <p:nvSpPr>
            <p:cNvPr id="36" name="object 36"/>
            <p:cNvSpPr/>
            <p:nvPr/>
          </p:nvSpPr>
          <p:spPr>
            <a:xfrm>
              <a:off x="13468339" y="9027643"/>
              <a:ext cx="876935" cy="368300"/>
            </a:xfrm>
            <a:custGeom>
              <a:avLst/>
              <a:gdLst/>
              <a:ahLst/>
              <a:cxnLst/>
              <a:rect l="l" t="t" r="r" b="b"/>
              <a:pathLst>
                <a:path w="876934" h="368300">
                  <a:moveTo>
                    <a:pt x="464362" y="367995"/>
                  </a:moveTo>
                  <a:lnTo>
                    <a:pt x="412594" y="367995"/>
                  </a:lnTo>
                  <a:lnTo>
                    <a:pt x="361117" y="364485"/>
                  </a:lnTo>
                  <a:lnTo>
                    <a:pt x="310511" y="357465"/>
                  </a:lnTo>
                  <a:lnTo>
                    <a:pt x="261359" y="346934"/>
                  </a:lnTo>
                  <a:lnTo>
                    <a:pt x="214240" y="332893"/>
                  </a:lnTo>
                  <a:lnTo>
                    <a:pt x="169737" y="315342"/>
                  </a:lnTo>
                  <a:lnTo>
                    <a:pt x="128429" y="294280"/>
                  </a:lnTo>
                  <a:lnTo>
                    <a:pt x="75877" y="257687"/>
                  </a:lnTo>
                  <a:lnTo>
                    <a:pt x="37083" y="217302"/>
                  </a:lnTo>
                  <a:lnTo>
                    <a:pt x="12040" y="174267"/>
                  </a:lnTo>
                  <a:lnTo>
                    <a:pt x="743" y="129724"/>
                  </a:lnTo>
                  <a:lnTo>
                    <a:pt x="0" y="129724"/>
                  </a:lnTo>
                  <a:lnTo>
                    <a:pt x="0" y="0"/>
                  </a:lnTo>
                  <a:lnTo>
                    <a:pt x="5137" y="38753"/>
                  </a:lnTo>
                  <a:lnTo>
                    <a:pt x="20548" y="76770"/>
                  </a:lnTo>
                  <a:lnTo>
                    <a:pt x="46234" y="113312"/>
                  </a:lnTo>
                  <a:lnTo>
                    <a:pt x="82195" y="147642"/>
                  </a:lnTo>
                  <a:lnTo>
                    <a:pt x="128429" y="179024"/>
                  </a:lnTo>
                  <a:lnTo>
                    <a:pt x="169737" y="200086"/>
                  </a:lnTo>
                  <a:lnTo>
                    <a:pt x="214240" y="217637"/>
                  </a:lnTo>
                  <a:lnTo>
                    <a:pt x="261359" y="231678"/>
                  </a:lnTo>
                  <a:lnTo>
                    <a:pt x="310511" y="242208"/>
                  </a:lnTo>
                  <a:lnTo>
                    <a:pt x="361117" y="249229"/>
                  </a:lnTo>
                  <a:lnTo>
                    <a:pt x="412594" y="252739"/>
                  </a:lnTo>
                  <a:lnTo>
                    <a:pt x="805831" y="252739"/>
                  </a:lnTo>
                  <a:lnTo>
                    <a:pt x="801079" y="257687"/>
                  </a:lnTo>
                  <a:lnTo>
                    <a:pt x="748528" y="294280"/>
                  </a:lnTo>
                  <a:lnTo>
                    <a:pt x="707220" y="315342"/>
                  </a:lnTo>
                  <a:lnTo>
                    <a:pt x="662716" y="332893"/>
                  </a:lnTo>
                  <a:lnTo>
                    <a:pt x="615597" y="346934"/>
                  </a:lnTo>
                  <a:lnTo>
                    <a:pt x="566444" y="357465"/>
                  </a:lnTo>
                  <a:lnTo>
                    <a:pt x="515839" y="364485"/>
                  </a:lnTo>
                  <a:lnTo>
                    <a:pt x="464362" y="367995"/>
                  </a:lnTo>
                  <a:close/>
                </a:path>
                <a:path w="876934" h="368300">
                  <a:moveTo>
                    <a:pt x="805831" y="252739"/>
                  </a:moveTo>
                  <a:lnTo>
                    <a:pt x="464362" y="252739"/>
                  </a:lnTo>
                  <a:lnTo>
                    <a:pt x="515839" y="249229"/>
                  </a:lnTo>
                  <a:lnTo>
                    <a:pt x="566444" y="242208"/>
                  </a:lnTo>
                  <a:lnTo>
                    <a:pt x="615597" y="231678"/>
                  </a:lnTo>
                  <a:lnTo>
                    <a:pt x="662716" y="217637"/>
                  </a:lnTo>
                  <a:lnTo>
                    <a:pt x="707220" y="200086"/>
                  </a:lnTo>
                  <a:lnTo>
                    <a:pt x="748528" y="179024"/>
                  </a:lnTo>
                  <a:lnTo>
                    <a:pt x="801079" y="142430"/>
                  </a:lnTo>
                  <a:lnTo>
                    <a:pt x="839872" y="102045"/>
                  </a:lnTo>
                  <a:lnTo>
                    <a:pt x="864915" y="59010"/>
                  </a:lnTo>
                  <a:lnTo>
                    <a:pt x="876212" y="14467"/>
                  </a:lnTo>
                  <a:lnTo>
                    <a:pt x="876304" y="102045"/>
                  </a:lnTo>
                  <a:lnTo>
                    <a:pt x="876745" y="108022"/>
                  </a:lnTo>
                  <a:lnTo>
                    <a:pt x="876875" y="113312"/>
                  </a:lnTo>
                  <a:lnTo>
                    <a:pt x="876923" y="115257"/>
                  </a:lnTo>
                  <a:lnTo>
                    <a:pt x="876745" y="122493"/>
                  </a:lnTo>
                  <a:lnTo>
                    <a:pt x="876212" y="129724"/>
                  </a:lnTo>
                  <a:lnTo>
                    <a:pt x="864915" y="174267"/>
                  </a:lnTo>
                  <a:lnTo>
                    <a:pt x="839872" y="217302"/>
                  </a:lnTo>
                  <a:lnTo>
                    <a:pt x="805831" y="252739"/>
                  </a:lnTo>
                  <a:close/>
                </a:path>
              </a:pathLst>
            </a:custGeom>
            <a:solidFill>
              <a:srgbClr val="FFD56F"/>
            </a:solidFill>
          </p:spPr>
          <p:txBody>
            <a:bodyPr wrap="square" lIns="0" tIns="0" rIns="0" bIns="0" rtlCol="0"/>
            <a:lstStyle/>
            <a:p>
              <a:endParaRPr/>
            </a:p>
          </p:txBody>
        </p:sp>
        <p:sp>
          <p:nvSpPr>
            <p:cNvPr id="37" name="object 37"/>
            <p:cNvSpPr/>
            <p:nvPr/>
          </p:nvSpPr>
          <p:spPr>
            <a:xfrm>
              <a:off x="13468339" y="9027646"/>
              <a:ext cx="876935" cy="368300"/>
            </a:xfrm>
            <a:custGeom>
              <a:avLst/>
              <a:gdLst/>
              <a:ahLst/>
              <a:cxnLst/>
              <a:rect l="l" t="t" r="r" b="b"/>
              <a:pathLst>
                <a:path w="876934" h="368300">
                  <a:moveTo>
                    <a:pt x="876212" y="14467"/>
                  </a:moveTo>
                  <a:lnTo>
                    <a:pt x="864915" y="59010"/>
                  </a:lnTo>
                  <a:lnTo>
                    <a:pt x="839872" y="102045"/>
                  </a:lnTo>
                  <a:lnTo>
                    <a:pt x="801079" y="142430"/>
                  </a:lnTo>
                  <a:lnTo>
                    <a:pt x="748528" y="179024"/>
                  </a:lnTo>
                  <a:lnTo>
                    <a:pt x="707220" y="200086"/>
                  </a:lnTo>
                  <a:lnTo>
                    <a:pt x="662716" y="217637"/>
                  </a:lnTo>
                  <a:lnTo>
                    <a:pt x="615597" y="231678"/>
                  </a:lnTo>
                  <a:lnTo>
                    <a:pt x="566444" y="242208"/>
                  </a:lnTo>
                  <a:lnTo>
                    <a:pt x="515839" y="249229"/>
                  </a:lnTo>
                  <a:lnTo>
                    <a:pt x="464362" y="252739"/>
                  </a:lnTo>
                  <a:lnTo>
                    <a:pt x="412594" y="252739"/>
                  </a:lnTo>
                  <a:lnTo>
                    <a:pt x="361117" y="249229"/>
                  </a:lnTo>
                  <a:lnTo>
                    <a:pt x="310511" y="242208"/>
                  </a:lnTo>
                  <a:lnTo>
                    <a:pt x="261359" y="231678"/>
                  </a:lnTo>
                  <a:lnTo>
                    <a:pt x="214240" y="217637"/>
                  </a:lnTo>
                  <a:lnTo>
                    <a:pt x="169737" y="200086"/>
                  </a:lnTo>
                  <a:lnTo>
                    <a:pt x="128429" y="179024"/>
                  </a:lnTo>
                  <a:lnTo>
                    <a:pt x="82195" y="147642"/>
                  </a:lnTo>
                  <a:lnTo>
                    <a:pt x="46234" y="113311"/>
                  </a:lnTo>
                  <a:lnTo>
                    <a:pt x="20548" y="76770"/>
                  </a:lnTo>
                  <a:lnTo>
                    <a:pt x="5137" y="38753"/>
                  </a:lnTo>
                  <a:lnTo>
                    <a:pt x="0" y="0"/>
                  </a:lnTo>
                  <a:lnTo>
                    <a:pt x="0" y="20269"/>
                  </a:lnTo>
                  <a:lnTo>
                    <a:pt x="0" y="64862"/>
                  </a:lnTo>
                  <a:lnTo>
                    <a:pt x="0" y="109454"/>
                  </a:lnTo>
                  <a:lnTo>
                    <a:pt x="0" y="129724"/>
                  </a:lnTo>
                  <a:lnTo>
                    <a:pt x="743" y="129724"/>
                  </a:lnTo>
                  <a:lnTo>
                    <a:pt x="12040" y="174267"/>
                  </a:lnTo>
                  <a:lnTo>
                    <a:pt x="37083" y="217302"/>
                  </a:lnTo>
                  <a:lnTo>
                    <a:pt x="75877" y="257687"/>
                  </a:lnTo>
                  <a:lnTo>
                    <a:pt x="128429" y="294280"/>
                  </a:lnTo>
                  <a:lnTo>
                    <a:pt x="169737" y="315342"/>
                  </a:lnTo>
                  <a:lnTo>
                    <a:pt x="214240" y="332893"/>
                  </a:lnTo>
                  <a:lnTo>
                    <a:pt x="261359" y="346934"/>
                  </a:lnTo>
                  <a:lnTo>
                    <a:pt x="310511" y="357465"/>
                  </a:lnTo>
                  <a:lnTo>
                    <a:pt x="361117" y="364485"/>
                  </a:lnTo>
                  <a:lnTo>
                    <a:pt x="412594" y="367995"/>
                  </a:lnTo>
                  <a:lnTo>
                    <a:pt x="464362" y="367995"/>
                  </a:lnTo>
                  <a:lnTo>
                    <a:pt x="515839" y="364485"/>
                  </a:lnTo>
                  <a:lnTo>
                    <a:pt x="566444" y="357465"/>
                  </a:lnTo>
                  <a:lnTo>
                    <a:pt x="615597" y="346934"/>
                  </a:lnTo>
                  <a:lnTo>
                    <a:pt x="662716" y="332893"/>
                  </a:lnTo>
                  <a:lnTo>
                    <a:pt x="707220" y="315342"/>
                  </a:lnTo>
                  <a:lnTo>
                    <a:pt x="748528" y="294280"/>
                  </a:lnTo>
                  <a:lnTo>
                    <a:pt x="801079" y="257687"/>
                  </a:lnTo>
                  <a:lnTo>
                    <a:pt x="839872" y="217302"/>
                  </a:lnTo>
                  <a:lnTo>
                    <a:pt x="864915" y="174267"/>
                  </a:lnTo>
                  <a:lnTo>
                    <a:pt x="876212" y="129724"/>
                  </a:lnTo>
                  <a:lnTo>
                    <a:pt x="876923" y="115257"/>
                  </a:lnTo>
                  <a:lnTo>
                    <a:pt x="876745" y="108022"/>
                  </a:lnTo>
                  <a:lnTo>
                    <a:pt x="876212" y="100791"/>
                  </a:lnTo>
                  <a:lnTo>
                    <a:pt x="876212" y="87303"/>
                  </a:lnTo>
                  <a:lnTo>
                    <a:pt x="876212" y="57629"/>
                  </a:lnTo>
                  <a:lnTo>
                    <a:pt x="876212" y="27955"/>
                  </a:lnTo>
                  <a:lnTo>
                    <a:pt x="876212" y="14467"/>
                  </a:lnTo>
                  <a:close/>
                </a:path>
              </a:pathLst>
            </a:custGeom>
            <a:ln w="26079">
              <a:solidFill>
                <a:srgbClr val="FFAF4E"/>
              </a:solidFill>
            </a:ln>
          </p:spPr>
          <p:txBody>
            <a:bodyPr wrap="square" lIns="0" tIns="0" rIns="0" bIns="0" rtlCol="0"/>
            <a:lstStyle/>
            <a:p>
              <a:endParaRPr/>
            </a:p>
          </p:txBody>
        </p:sp>
      </p:grpSp>
      <p:grpSp>
        <p:nvGrpSpPr>
          <p:cNvPr id="38" name="object 38"/>
          <p:cNvGrpSpPr/>
          <p:nvPr/>
        </p:nvGrpSpPr>
        <p:grpSpPr>
          <a:xfrm>
            <a:off x="14443071" y="8755001"/>
            <a:ext cx="904240" cy="654050"/>
            <a:chOff x="14443071" y="8755001"/>
            <a:chExt cx="904240" cy="654050"/>
          </a:xfrm>
        </p:grpSpPr>
        <p:sp>
          <p:nvSpPr>
            <p:cNvPr id="39" name="object 39"/>
            <p:cNvSpPr/>
            <p:nvPr/>
          </p:nvSpPr>
          <p:spPr>
            <a:xfrm>
              <a:off x="14457051" y="8883741"/>
              <a:ext cx="876935" cy="506095"/>
            </a:xfrm>
            <a:custGeom>
              <a:avLst/>
              <a:gdLst/>
              <a:ahLst/>
              <a:cxnLst/>
              <a:rect l="l" t="t" r="r" b="b"/>
              <a:pathLst>
                <a:path w="876934" h="506095">
                  <a:moveTo>
                    <a:pt x="828975" y="137480"/>
                  </a:moveTo>
                  <a:lnTo>
                    <a:pt x="47977" y="137480"/>
                  </a:lnTo>
                  <a:lnTo>
                    <a:pt x="64448" y="120529"/>
                  </a:lnTo>
                  <a:lnTo>
                    <a:pt x="104669" y="88560"/>
                  </a:lnTo>
                  <a:lnTo>
                    <a:pt x="169737" y="52653"/>
                  </a:lnTo>
                  <a:lnTo>
                    <a:pt x="214240" y="35102"/>
                  </a:lnTo>
                  <a:lnTo>
                    <a:pt x="261359" y="21061"/>
                  </a:lnTo>
                  <a:lnTo>
                    <a:pt x="310511" y="10530"/>
                  </a:lnTo>
                  <a:lnTo>
                    <a:pt x="361117" y="3510"/>
                  </a:lnTo>
                  <a:lnTo>
                    <a:pt x="412594" y="0"/>
                  </a:lnTo>
                  <a:lnTo>
                    <a:pt x="464362" y="0"/>
                  </a:lnTo>
                  <a:lnTo>
                    <a:pt x="515839" y="3510"/>
                  </a:lnTo>
                  <a:lnTo>
                    <a:pt x="566444" y="10530"/>
                  </a:lnTo>
                  <a:lnTo>
                    <a:pt x="615597" y="21061"/>
                  </a:lnTo>
                  <a:lnTo>
                    <a:pt x="662716" y="35102"/>
                  </a:lnTo>
                  <a:lnTo>
                    <a:pt x="707220" y="52653"/>
                  </a:lnTo>
                  <a:lnTo>
                    <a:pt x="748528" y="73715"/>
                  </a:lnTo>
                  <a:lnTo>
                    <a:pt x="793610" y="104194"/>
                  </a:lnTo>
                  <a:lnTo>
                    <a:pt x="828975" y="137480"/>
                  </a:lnTo>
                  <a:close/>
                </a:path>
                <a:path w="876934" h="506095">
                  <a:moveTo>
                    <a:pt x="464362" y="505473"/>
                  </a:moveTo>
                  <a:lnTo>
                    <a:pt x="412594" y="505473"/>
                  </a:lnTo>
                  <a:lnTo>
                    <a:pt x="361117" y="501963"/>
                  </a:lnTo>
                  <a:lnTo>
                    <a:pt x="310511" y="494943"/>
                  </a:lnTo>
                  <a:lnTo>
                    <a:pt x="261359" y="484412"/>
                  </a:lnTo>
                  <a:lnTo>
                    <a:pt x="214240" y="470372"/>
                  </a:lnTo>
                  <a:lnTo>
                    <a:pt x="169737" y="452821"/>
                  </a:lnTo>
                  <a:lnTo>
                    <a:pt x="128429" y="431761"/>
                  </a:lnTo>
                  <a:lnTo>
                    <a:pt x="75877" y="395167"/>
                  </a:lnTo>
                  <a:lnTo>
                    <a:pt x="37083" y="354782"/>
                  </a:lnTo>
                  <a:lnTo>
                    <a:pt x="12040" y="311747"/>
                  </a:lnTo>
                  <a:lnTo>
                    <a:pt x="743" y="267204"/>
                  </a:lnTo>
                  <a:lnTo>
                    <a:pt x="0" y="267204"/>
                  </a:lnTo>
                  <a:lnTo>
                    <a:pt x="0" y="137480"/>
                  </a:lnTo>
                  <a:lnTo>
                    <a:pt x="876212" y="137480"/>
                  </a:lnTo>
                  <a:lnTo>
                    <a:pt x="876212" y="238271"/>
                  </a:lnTo>
                  <a:lnTo>
                    <a:pt x="876745" y="245502"/>
                  </a:lnTo>
                  <a:lnTo>
                    <a:pt x="876923" y="252738"/>
                  </a:lnTo>
                  <a:lnTo>
                    <a:pt x="876745" y="259973"/>
                  </a:lnTo>
                  <a:lnTo>
                    <a:pt x="876212" y="267204"/>
                  </a:lnTo>
                  <a:lnTo>
                    <a:pt x="864915" y="311747"/>
                  </a:lnTo>
                  <a:lnTo>
                    <a:pt x="839872" y="354782"/>
                  </a:lnTo>
                  <a:lnTo>
                    <a:pt x="801079" y="395167"/>
                  </a:lnTo>
                  <a:lnTo>
                    <a:pt x="748528" y="431761"/>
                  </a:lnTo>
                  <a:lnTo>
                    <a:pt x="707220" y="452821"/>
                  </a:lnTo>
                  <a:lnTo>
                    <a:pt x="662716" y="470372"/>
                  </a:lnTo>
                  <a:lnTo>
                    <a:pt x="615597" y="484412"/>
                  </a:lnTo>
                  <a:lnTo>
                    <a:pt x="566444" y="494943"/>
                  </a:lnTo>
                  <a:lnTo>
                    <a:pt x="515839" y="501963"/>
                  </a:lnTo>
                  <a:lnTo>
                    <a:pt x="464362" y="505473"/>
                  </a:lnTo>
                  <a:close/>
                </a:path>
              </a:pathLst>
            </a:custGeom>
            <a:solidFill>
              <a:srgbClr val="FFD56F"/>
            </a:solidFill>
          </p:spPr>
          <p:txBody>
            <a:bodyPr wrap="square" lIns="0" tIns="0" rIns="0" bIns="0" rtlCol="0"/>
            <a:lstStyle/>
            <a:p>
              <a:endParaRPr/>
            </a:p>
          </p:txBody>
        </p:sp>
        <p:sp>
          <p:nvSpPr>
            <p:cNvPr id="40" name="object 40"/>
            <p:cNvSpPr/>
            <p:nvPr/>
          </p:nvSpPr>
          <p:spPr>
            <a:xfrm>
              <a:off x="14457051" y="8883741"/>
              <a:ext cx="876935" cy="506095"/>
            </a:xfrm>
            <a:custGeom>
              <a:avLst/>
              <a:gdLst/>
              <a:ahLst/>
              <a:cxnLst/>
              <a:rect l="l" t="t" r="r" b="b"/>
              <a:pathLst>
                <a:path w="876934" h="506095">
                  <a:moveTo>
                    <a:pt x="876212" y="267204"/>
                  </a:moveTo>
                  <a:lnTo>
                    <a:pt x="876745" y="259973"/>
                  </a:lnTo>
                  <a:lnTo>
                    <a:pt x="876923" y="252738"/>
                  </a:lnTo>
                  <a:lnTo>
                    <a:pt x="876745" y="245502"/>
                  </a:lnTo>
                  <a:lnTo>
                    <a:pt x="876212" y="238271"/>
                  </a:lnTo>
                  <a:lnTo>
                    <a:pt x="876212" y="222523"/>
                  </a:lnTo>
                  <a:lnTo>
                    <a:pt x="876212" y="187875"/>
                  </a:lnTo>
                  <a:lnTo>
                    <a:pt x="876212" y="153228"/>
                  </a:lnTo>
                  <a:lnTo>
                    <a:pt x="876212" y="137480"/>
                  </a:lnTo>
                  <a:lnTo>
                    <a:pt x="868831" y="137480"/>
                  </a:lnTo>
                  <a:lnTo>
                    <a:pt x="852593" y="137480"/>
                  </a:lnTo>
                  <a:lnTo>
                    <a:pt x="836355" y="137480"/>
                  </a:lnTo>
                  <a:lnTo>
                    <a:pt x="828975" y="137480"/>
                  </a:lnTo>
                  <a:lnTo>
                    <a:pt x="812504" y="120529"/>
                  </a:lnTo>
                  <a:lnTo>
                    <a:pt x="772287" y="88560"/>
                  </a:lnTo>
                  <a:lnTo>
                    <a:pt x="707220" y="52653"/>
                  </a:lnTo>
                  <a:lnTo>
                    <a:pt x="662716" y="35102"/>
                  </a:lnTo>
                  <a:lnTo>
                    <a:pt x="615597" y="21061"/>
                  </a:lnTo>
                  <a:lnTo>
                    <a:pt x="566444" y="10530"/>
                  </a:lnTo>
                  <a:lnTo>
                    <a:pt x="515839" y="3510"/>
                  </a:lnTo>
                  <a:lnTo>
                    <a:pt x="464362" y="0"/>
                  </a:lnTo>
                  <a:lnTo>
                    <a:pt x="412594" y="0"/>
                  </a:lnTo>
                  <a:lnTo>
                    <a:pt x="361117" y="3510"/>
                  </a:lnTo>
                  <a:lnTo>
                    <a:pt x="310511" y="10530"/>
                  </a:lnTo>
                  <a:lnTo>
                    <a:pt x="261359" y="21061"/>
                  </a:lnTo>
                  <a:lnTo>
                    <a:pt x="214240" y="35102"/>
                  </a:lnTo>
                  <a:lnTo>
                    <a:pt x="169737" y="52653"/>
                  </a:lnTo>
                  <a:lnTo>
                    <a:pt x="128429" y="73715"/>
                  </a:lnTo>
                  <a:lnTo>
                    <a:pt x="83344" y="104194"/>
                  </a:lnTo>
                  <a:lnTo>
                    <a:pt x="47977" y="137480"/>
                  </a:lnTo>
                  <a:lnTo>
                    <a:pt x="40480" y="137480"/>
                  </a:lnTo>
                  <a:lnTo>
                    <a:pt x="23988" y="137480"/>
                  </a:lnTo>
                  <a:lnTo>
                    <a:pt x="7496" y="137480"/>
                  </a:lnTo>
                  <a:lnTo>
                    <a:pt x="0" y="137480"/>
                  </a:lnTo>
                  <a:lnTo>
                    <a:pt x="0" y="157749"/>
                  </a:lnTo>
                  <a:lnTo>
                    <a:pt x="0" y="202342"/>
                  </a:lnTo>
                  <a:lnTo>
                    <a:pt x="0" y="246934"/>
                  </a:lnTo>
                  <a:lnTo>
                    <a:pt x="0" y="267204"/>
                  </a:lnTo>
                  <a:lnTo>
                    <a:pt x="743" y="267204"/>
                  </a:lnTo>
                  <a:lnTo>
                    <a:pt x="12040" y="311747"/>
                  </a:lnTo>
                  <a:lnTo>
                    <a:pt x="37083" y="354782"/>
                  </a:lnTo>
                  <a:lnTo>
                    <a:pt x="75877" y="395167"/>
                  </a:lnTo>
                  <a:lnTo>
                    <a:pt x="128429" y="431761"/>
                  </a:lnTo>
                  <a:lnTo>
                    <a:pt x="169737" y="452821"/>
                  </a:lnTo>
                  <a:lnTo>
                    <a:pt x="214240" y="470372"/>
                  </a:lnTo>
                  <a:lnTo>
                    <a:pt x="261359" y="484412"/>
                  </a:lnTo>
                  <a:lnTo>
                    <a:pt x="310511" y="494943"/>
                  </a:lnTo>
                  <a:lnTo>
                    <a:pt x="361117" y="501963"/>
                  </a:lnTo>
                  <a:lnTo>
                    <a:pt x="412594" y="505473"/>
                  </a:lnTo>
                  <a:lnTo>
                    <a:pt x="464362" y="505473"/>
                  </a:lnTo>
                  <a:lnTo>
                    <a:pt x="515839" y="501963"/>
                  </a:lnTo>
                  <a:lnTo>
                    <a:pt x="566444" y="494943"/>
                  </a:lnTo>
                  <a:lnTo>
                    <a:pt x="615597" y="484412"/>
                  </a:lnTo>
                  <a:lnTo>
                    <a:pt x="662716" y="470372"/>
                  </a:lnTo>
                  <a:lnTo>
                    <a:pt x="707220" y="452821"/>
                  </a:lnTo>
                  <a:lnTo>
                    <a:pt x="748528" y="431761"/>
                  </a:lnTo>
                  <a:lnTo>
                    <a:pt x="801079" y="395167"/>
                  </a:lnTo>
                  <a:lnTo>
                    <a:pt x="839872" y="354782"/>
                  </a:lnTo>
                  <a:lnTo>
                    <a:pt x="864915" y="311747"/>
                  </a:lnTo>
                  <a:lnTo>
                    <a:pt x="876212" y="267204"/>
                  </a:lnTo>
                  <a:close/>
                </a:path>
              </a:pathLst>
            </a:custGeom>
            <a:ln w="26079">
              <a:solidFill>
                <a:srgbClr val="FFAF4E"/>
              </a:solidFill>
            </a:ln>
          </p:spPr>
          <p:txBody>
            <a:bodyPr wrap="square" lIns="0" tIns="0" rIns="0" bIns="0" rtlCol="0"/>
            <a:lstStyle/>
            <a:p>
              <a:endParaRPr/>
            </a:p>
          </p:txBody>
        </p:sp>
        <p:sp>
          <p:nvSpPr>
            <p:cNvPr id="41" name="object 41"/>
            <p:cNvSpPr/>
            <p:nvPr/>
          </p:nvSpPr>
          <p:spPr>
            <a:xfrm>
              <a:off x="14458114" y="8768487"/>
              <a:ext cx="875030" cy="506095"/>
            </a:xfrm>
            <a:custGeom>
              <a:avLst/>
              <a:gdLst/>
              <a:ahLst/>
              <a:cxnLst/>
              <a:rect l="l" t="t" r="r" b="b"/>
              <a:pathLst>
                <a:path w="875030" h="506095">
                  <a:moveTo>
                    <a:pt x="463295" y="505473"/>
                  </a:moveTo>
                  <a:lnTo>
                    <a:pt x="411527" y="505473"/>
                  </a:lnTo>
                  <a:lnTo>
                    <a:pt x="360051" y="501963"/>
                  </a:lnTo>
                  <a:lnTo>
                    <a:pt x="309446" y="494942"/>
                  </a:lnTo>
                  <a:lnTo>
                    <a:pt x="260293" y="484412"/>
                  </a:lnTo>
                  <a:lnTo>
                    <a:pt x="213175" y="470371"/>
                  </a:lnTo>
                  <a:lnTo>
                    <a:pt x="168671" y="452820"/>
                  </a:lnTo>
                  <a:lnTo>
                    <a:pt x="127363" y="431758"/>
                  </a:lnTo>
                  <a:lnTo>
                    <a:pt x="84909" y="403362"/>
                  </a:lnTo>
                  <a:lnTo>
                    <a:pt x="50945" y="372474"/>
                  </a:lnTo>
                  <a:lnTo>
                    <a:pt x="25472" y="339648"/>
                  </a:lnTo>
                  <a:lnTo>
                    <a:pt x="8490" y="305436"/>
                  </a:lnTo>
                  <a:lnTo>
                    <a:pt x="0" y="270395"/>
                  </a:lnTo>
                  <a:lnTo>
                    <a:pt x="0" y="235076"/>
                  </a:lnTo>
                  <a:lnTo>
                    <a:pt x="25472" y="165823"/>
                  </a:lnTo>
                  <a:lnTo>
                    <a:pt x="50945" y="132996"/>
                  </a:lnTo>
                  <a:lnTo>
                    <a:pt x="84909" y="102108"/>
                  </a:lnTo>
                  <a:lnTo>
                    <a:pt x="127363" y="73712"/>
                  </a:lnTo>
                  <a:lnTo>
                    <a:pt x="168671" y="52651"/>
                  </a:lnTo>
                  <a:lnTo>
                    <a:pt x="213175" y="35101"/>
                  </a:lnTo>
                  <a:lnTo>
                    <a:pt x="260293" y="21060"/>
                  </a:lnTo>
                  <a:lnTo>
                    <a:pt x="309446" y="10530"/>
                  </a:lnTo>
                  <a:lnTo>
                    <a:pt x="360051" y="3510"/>
                  </a:lnTo>
                  <a:lnTo>
                    <a:pt x="411527" y="0"/>
                  </a:lnTo>
                  <a:lnTo>
                    <a:pt x="463295" y="0"/>
                  </a:lnTo>
                  <a:lnTo>
                    <a:pt x="514771" y="3510"/>
                  </a:lnTo>
                  <a:lnTo>
                    <a:pt x="565376" y="10530"/>
                  </a:lnTo>
                  <a:lnTo>
                    <a:pt x="614529" y="21060"/>
                  </a:lnTo>
                  <a:lnTo>
                    <a:pt x="661647" y="35101"/>
                  </a:lnTo>
                  <a:lnTo>
                    <a:pt x="706151" y="52651"/>
                  </a:lnTo>
                  <a:lnTo>
                    <a:pt x="747459" y="73712"/>
                  </a:lnTo>
                  <a:lnTo>
                    <a:pt x="789914" y="102108"/>
                  </a:lnTo>
                  <a:lnTo>
                    <a:pt x="823878" y="132996"/>
                  </a:lnTo>
                  <a:lnTo>
                    <a:pt x="849352" y="165823"/>
                  </a:lnTo>
                  <a:lnTo>
                    <a:pt x="866334" y="200034"/>
                  </a:lnTo>
                  <a:lnTo>
                    <a:pt x="874825" y="235076"/>
                  </a:lnTo>
                  <a:lnTo>
                    <a:pt x="874825" y="270395"/>
                  </a:lnTo>
                  <a:lnTo>
                    <a:pt x="849352" y="339648"/>
                  </a:lnTo>
                  <a:lnTo>
                    <a:pt x="823878" y="372474"/>
                  </a:lnTo>
                  <a:lnTo>
                    <a:pt x="789914" y="403362"/>
                  </a:lnTo>
                  <a:lnTo>
                    <a:pt x="747459" y="431758"/>
                  </a:lnTo>
                  <a:lnTo>
                    <a:pt x="706151" y="452820"/>
                  </a:lnTo>
                  <a:lnTo>
                    <a:pt x="661647" y="470371"/>
                  </a:lnTo>
                  <a:lnTo>
                    <a:pt x="614529" y="484412"/>
                  </a:lnTo>
                  <a:lnTo>
                    <a:pt x="565376" y="494942"/>
                  </a:lnTo>
                  <a:lnTo>
                    <a:pt x="514771" y="501963"/>
                  </a:lnTo>
                  <a:lnTo>
                    <a:pt x="463295" y="505473"/>
                  </a:lnTo>
                  <a:close/>
                </a:path>
              </a:pathLst>
            </a:custGeom>
            <a:solidFill>
              <a:srgbClr val="FFD56F"/>
            </a:solidFill>
          </p:spPr>
          <p:txBody>
            <a:bodyPr wrap="square" lIns="0" tIns="0" rIns="0" bIns="0" rtlCol="0"/>
            <a:lstStyle/>
            <a:p>
              <a:endParaRPr/>
            </a:p>
          </p:txBody>
        </p:sp>
        <p:sp>
          <p:nvSpPr>
            <p:cNvPr id="42" name="object 42"/>
            <p:cNvSpPr/>
            <p:nvPr/>
          </p:nvSpPr>
          <p:spPr>
            <a:xfrm>
              <a:off x="14458114" y="8768487"/>
              <a:ext cx="875030" cy="506095"/>
            </a:xfrm>
            <a:custGeom>
              <a:avLst/>
              <a:gdLst/>
              <a:ahLst/>
              <a:cxnLst/>
              <a:rect l="l" t="t" r="r" b="b"/>
              <a:pathLst>
                <a:path w="875030" h="506095">
                  <a:moveTo>
                    <a:pt x="747459" y="431758"/>
                  </a:moveTo>
                  <a:lnTo>
                    <a:pt x="706151" y="452820"/>
                  </a:lnTo>
                  <a:lnTo>
                    <a:pt x="661647" y="470371"/>
                  </a:lnTo>
                  <a:lnTo>
                    <a:pt x="614529" y="484412"/>
                  </a:lnTo>
                  <a:lnTo>
                    <a:pt x="565376" y="494942"/>
                  </a:lnTo>
                  <a:lnTo>
                    <a:pt x="514771" y="501963"/>
                  </a:lnTo>
                  <a:lnTo>
                    <a:pt x="463295" y="505473"/>
                  </a:lnTo>
                  <a:lnTo>
                    <a:pt x="411527" y="505473"/>
                  </a:lnTo>
                  <a:lnTo>
                    <a:pt x="360051" y="501963"/>
                  </a:lnTo>
                  <a:lnTo>
                    <a:pt x="309446" y="494942"/>
                  </a:lnTo>
                  <a:lnTo>
                    <a:pt x="260293" y="484412"/>
                  </a:lnTo>
                  <a:lnTo>
                    <a:pt x="213175" y="470371"/>
                  </a:lnTo>
                  <a:lnTo>
                    <a:pt x="168671" y="452820"/>
                  </a:lnTo>
                  <a:lnTo>
                    <a:pt x="127363" y="431758"/>
                  </a:lnTo>
                  <a:lnTo>
                    <a:pt x="84909" y="403362"/>
                  </a:lnTo>
                  <a:lnTo>
                    <a:pt x="50945" y="372474"/>
                  </a:lnTo>
                  <a:lnTo>
                    <a:pt x="25472" y="339648"/>
                  </a:lnTo>
                  <a:lnTo>
                    <a:pt x="8490" y="305436"/>
                  </a:lnTo>
                  <a:lnTo>
                    <a:pt x="0" y="270395"/>
                  </a:lnTo>
                  <a:lnTo>
                    <a:pt x="0" y="235076"/>
                  </a:lnTo>
                  <a:lnTo>
                    <a:pt x="25472" y="165823"/>
                  </a:lnTo>
                  <a:lnTo>
                    <a:pt x="50945" y="132996"/>
                  </a:lnTo>
                  <a:lnTo>
                    <a:pt x="84909" y="102108"/>
                  </a:lnTo>
                  <a:lnTo>
                    <a:pt x="127363" y="73712"/>
                  </a:lnTo>
                  <a:lnTo>
                    <a:pt x="168671" y="52651"/>
                  </a:lnTo>
                  <a:lnTo>
                    <a:pt x="213175" y="35101"/>
                  </a:lnTo>
                  <a:lnTo>
                    <a:pt x="260293" y="21060"/>
                  </a:lnTo>
                  <a:lnTo>
                    <a:pt x="309446" y="10530"/>
                  </a:lnTo>
                  <a:lnTo>
                    <a:pt x="360051" y="3510"/>
                  </a:lnTo>
                  <a:lnTo>
                    <a:pt x="411527" y="0"/>
                  </a:lnTo>
                  <a:lnTo>
                    <a:pt x="463295" y="0"/>
                  </a:lnTo>
                  <a:lnTo>
                    <a:pt x="514771" y="3510"/>
                  </a:lnTo>
                  <a:lnTo>
                    <a:pt x="565376" y="10530"/>
                  </a:lnTo>
                  <a:lnTo>
                    <a:pt x="614529" y="21060"/>
                  </a:lnTo>
                  <a:lnTo>
                    <a:pt x="661647" y="35101"/>
                  </a:lnTo>
                  <a:lnTo>
                    <a:pt x="706151" y="52651"/>
                  </a:lnTo>
                  <a:lnTo>
                    <a:pt x="747459" y="73712"/>
                  </a:lnTo>
                  <a:lnTo>
                    <a:pt x="789914" y="102108"/>
                  </a:lnTo>
                  <a:lnTo>
                    <a:pt x="823878" y="132996"/>
                  </a:lnTo>
                  <a:lnTo>
                    <a:pt x="849352" y="165823"/>
                  </a:lnTo>
                  <a:lnTo>
                    <a:pt x="866334" y="200034"/>
                  </a:lnTo>
                  <a:lnTo>
                    <a:pt x="874825" y="235076"/>
                  </a:lnTo>
                  <a:lnTo>
                    <a:pt x="874825" y="270395"/>
                  </a:lnTo>
                  <a:lnTo>
                    <a:pt x="849352" y="339648"/>
                  </a:lnTo>
                  <a:lnTo>
                    <a:pt x="823878" y="372474"/>
                  </a:lnTo>
                  <a:lnTo>
                    <a:pt x="789914" y="403362"/>
                  </a:lnTo>
                  <a:lnTo>
                    <a:pt x="747459" y="431758"/>
                  </a:lnTo>
                  <a:close/>
                </a:path>
              </a:pathLst>
            </a:custGeom>
            <a:ln w="26079">
              <a:solidFill>
                <a:srgbClr val="FFAF4E"/>
              </a:solidFill>
            </a:ln>
          </p:spPr>
          <p:txBody>
            <a:bodyPr wrap="square" lIns="0" tIns="0" rIns="0" bIns="0" rtlCol="0"/>
            <a:lstStyle/>
            <a:p>
              <a:endParaRPr/>
            </a:p>
          </p:txBody>
        </p:sp>
        <p:sp>
          <p:nvSpPr>
            <p:cNvPr id="43" name="object 43"/>
            <p:cNvSpPr/>
            <p:nvPr/>
          </p:nvSpPr>
          <p:spPr>
            <a:xfrm>
              <a:off x="14457051" y="8883298"/>
              <a:ext cx="876935" cy="506095"/>
            </a:xfrm>
            <a:custGeom>
              <a:avLst/>
              <a:gdLst/>
              <a:ahLst/>
              <a:cxnLst/>
              <a:rect l="l" t="t" r="r" b="b"/>
              <a:pathLst>
                <a:path w="876934" h="506095">
                  <a:moveTo>
                    <a:pt x="828975" y="137480"/>
                  </a:moveTo>
                  <a:lnTo>
                    <a:pt x="47977" y="137480"/>
                  </a:lnTo>
                  <a:lnTo>
                    <a:pt x="64448" y="120529"/>
                  </a:lnTo>
                  <a:lnTo>
                    <a:pt x="104669" y="88560"/>
                  </a:lnTo>
                  <a:lnTo>
                    <a:pt x="169737" y="52653"/>
                  </a:lnTo>
                  <a:lnTo>
                    <a:pt x="214240" y="35102"/>
                  </a:lnTo>
                  <a:lnTo>
                    <a:pt x="261359" y="21061"/>
                  </a:lnTo>
                  <a:lnTo>
                    <a:pt x="310511" y="10530"/>
                  </a:lnTo>
                  <a:lnTo>
                    <a:pt x="361117" y="3510"/>
                  </a:lnTo>
                  <a:lnTo>
                    <a:pt x="412594" y="0"/>
                  </a:lnTo>
                  <a:lnTo>
                    <a:pt x="464362" y="0"/>
                  </a:lnTo>
                  <a:lnTo>
                    <a:pt x="515839" y="3510"/>
                  </a:lnTo>
                  <a:lnTo>
                    <a:pt x="566444" y="10530"/>
                  </a:lnTo>
                  <a:lnTo>
                    <a:pt x="615597" y="21061"/>
                  </a:lnTo>
                  <a:lnTo>
                    <a:pt x="662716" y="35102"/>
                  </a:lnTo>
                  <a:lnTo>
                    <a:pt x="707220" y="52653"/>
                  </a:lnTo>
                  <a:lnTo>
                    <a:pt x="748528" y="73715"/>
                  </a:lnTo>
                  <a:lnTo>
                    <a:pt x="793610" y="104194"/>
                  </a:lnTo>
                  <a:lnTo>
                    <a:pt x="828975" y="137480"/>
                  </a:lnTo>
                  <a:close/>
                </a:path>
                <a:path w="876934" h="506095">
                  <a:moveTo>
                    <a:pt x="464362" y="505473"/>
                  </a:moveTo>
                  <a:lnTo>
                    <a:pt x="412594" y="505473"/>
                  </a:lnTo>
                  <a:lnTo>
                    <a:pt x="361117" y="501963"/>
                  </a:lnTo>
                  <a:lnTo>
                    <a:pt x="310511" y="494943"/>
                  </a:lnTo>
                  <a:lnTo>
                    <a:pt x="261359" y="484412"/>
                  </a:lnTo>
                  <a:lnTo>
                    <a:pt x="214240" y="470372"/>
                  </a:lnTo>
                  <a:lnTo>
                    <a:pt x="169737" y="452821"/>
                  </a:lnTo>
                  <a:lnTo>
                    <a:pt x="128429" y="431761"/>
                  </a:lnTo>
                  <a:lnTo>
                    <a:pt x="75877" y="395167"/>
                  </a:lnTo>
                  <a:lnTo>
                    <a:pt x="37083" y="354782"/>
                  </a:lnTo>
                  <a:lnTo>
                    <a:pt x="12040" y="311747"/>
                  </a:lnTo>
                  <a:lnTo>
                    <a:pt x="743" y="267204"/>
                  </a:lnTo>
                  <a:lnTo>
                    <a:pt x="0" y="267204"/>
                  </a:lnTo>
                  <a:lnTo>
                    <a:pt x="0" y="137480"/>
                  </a:lnTo>
                  <a:lnTo>
                    <a:pt x="876212" y="137480"/>
                  </a:lnTo>
                  <a:lnTo>
                    <a:pt x="876212" y="238271"/>
                  </a:lnTo>
                  <a:lnTo>
                    <a:pt x="876745" y="245502"/>
                  </a:lnTo>
                  <a:lnTo>
                    <a:pt x="876923" y="252738"/>
                  </a:lnTo>
                  <a:lnTo>
                    <a:pt x="876745" y="259973"/>
                  </a:lnTo>
                  <a:lnTo>
                    <a:pt x="876212" y="267204"/>
                  </a:lnTo>
                  <a:lnTo>
                    <a:pt x="864915" y="311747"/>
                  </a:lnTo>
                  <a:lnTo>
                    <a:pt x="839872" y="354782"/>
                  </a:lnTo>
                  <a:lnTo>
                    <a:pt x="801079" y="395167"/>
                  </a:lnTo>
                  <a:lnTo>
                    <a:pt x="748528" y="431761"/>
                  </a:lnTo>
                  <a:lnTo>
                    <a:pt x="707220" y="452821"/>
                  </a:lnTo>
                  <a:lnTo>
                    <a:pt x="662716" y="470372"/>
                  </a:lnTo>
                  <a:lnTo>
                    <a:pt x="615597" y="484412"/>
                  </a:lnTo>
                  <a:lnTo>
                    <a:pt x="566444" y="494943"/>
                  </a:lnTo>
                  <a:lnTo>
                    <a:pt x="515839" y="501963"/>
                  </a:lnTo>
                  <a:lnTo>
                    <a:pt x="464362" y="505473"/>
                  </a:lnTo>
                  <a:close/>
                </a:path>
              </a:pathLst>
            </a:custGeom>
            <a:solidFill>
              <a:srgbClr val="FFD56F"/>
            </a:solidFill>
          </p:spPr>
          <p:txBody>
            <a:bodyPr wrap="square" lIns="0" tIns="0" rIns="0" bIns="0" rtlCol="0"/>
            <a:lstStyle/>
            <a:p>
              <a:endParaRPr/>
            </a:p>
          </p:txBody>
        </p:sp>
        <p:sp>
          <p:nvSpPr>
            <p:cNvPr id="44" name="object 44"/>
            <p:cNvSpPr/>
            <p:nvPr/>
          </p:nvSpPr>
          <p:spPr>
            <a:xfrm>
              <a:off x="14457051" y="8883298"/>
              <a:ext cx="876935" cy="506095"/>
            </a:xfrm>
            <a:custGeom>
              <a:avLst/>
              <a:gdLst/>
              <a:ahLst/>
              <a:cxnLst/>
              <a:rect l="l" t="t" r="r" b="b"/>
              <a:pathLst>
                <a:path w="876934" h="506095">
                  <a:moveTo>
                    <a:pt x="876212" y="267204"/>
                  </a:moveTo>
                  <a:lnTo>
                    <a:pt x="876745" y="259973"/>
                  </a:lnTo>
                  <a:lnTo>
                    <a:pt x="876923" y="252738"/>
                  </a:lnTo>
                  <a:lnTo>
                    <a:pt x="876745" y="245502"/>
                  </a:lnTo>
                  <a:lnTo>
                    <a:pt x="876212" y="238271"/>
                  </a:lnTo>
                  <a:lnTo>
                    <a:pt x="876212" y="222523"/>
                  </a:lnTo>
                  <a:lnTo>
                    <a:pt x="876212" y="187875"/>
                  </a:lnTo>
                  <a:lnTo>
                    <a:pt x="876212" y="153228"/>
                  </a:lnTo>
                  <a:lnTo>
                    <a:pt x="876212" y="137480"/>
                  </a:lnTo>
                  <a:lnTo>
                    <a:pt x="868831" y="137480"/>
                  </a:lnTo>
                  <a:lnTo>
                    <a:pt x="852593" y="137480"/>
                  </a:lnTo>
                  <a:lnTo>
                    <a:pt x="836355" y="137480"/>
                  </a:lnTo>
                  <a:lnTo>
                    <a:pt x="828975" y="137480"/>
                  </a:lnTo>
                  <a:lnTo>
                    <a:pt x="812504" y="120529"/>
                  </a:lnTo>
                  <a:lnTo>
                    <a:pt x="772287" y="88560"/>
                  </a:lnTo>
                  <a:lnTo>
                    <a:pt x="707220" y="52653"/>
                  </a:lnTo>
                  <a:lnTo>
                    <a:pt x="662716" y="35102"/>
                  </a:lnTo>
                  <a:lnTo>
                    <a:pt x="615597" y="21061"/>
                  </a:lnTo>
                  <a:lnTo>
                    <a:pt x="566444" y="10530"/>
                  </a:lnTo>
                  <a:lnTo>
                    <a:pt x="515839" y="3510"/>
                  </a:lnTo>
                  <a:lnTo>
                    <a:pt x="464362" y="0"/>
                  </a:lnTo>
                  <a:lnTo>
                    <a:pt x="412594" y="0"/>
                  </a:lnTo>
                  <a:lnTo>
                    <a:pt x="361117" y="3510"/>
                  </a:lnTo>
                  <a:lnTo>
                    <a:pt x="310511" y="10530"/>
                  </a:lnTo>
                  <a:lnTo>
                    <a:pt x="261359" y="21061"/>
                  </a:lnTo>
                  <a:lnTo>
                    <a:pt x="214240" y="35102"/>
                  </a:lnTo>
                  <a:lnTo>
                    <a:pt x="169737" y="52653"/>
                  </a:lnTo>
                  <a:lnTo>
                    <a:pt x="128429" y="73715"/>
                  </a:lnTo>
                  <a:lnTo>
                    <a:pt x="83344" y="104194"/>
                  </a:lnTo>
                  <a:lnTo>
                    <a:pt x="47977" y="137480"/>
                  </a:lnTo>
                  <a:lnTo>
                    <a:pt x="40480" y="137480"/>
                  </a:lnTo>
                  <a:lnTo>
                    <a:pt x="23988" y="137480"/>
                  </a:lnTo>
                  <a:lnTo>
                    <a:pt x="7496" y="137480"/>
                  </a:lnTo>
                  <a:lnTo>
                    <a:pt x="0" y="137480"/>
                  </a:lnTo>
                  <a:lnTo>
                    <a:pt x="0" y="157749"/>
                  </a:lnTo>
                  <a:lnTo>
                    <a:pt x="0" y="202342"/>
                  </a:lnTo>
                  <a:lnTo>
                    <a:pt x="0" y="246934"/>
                  </a:lnTo>
                  <a:lnTo>
                    <a:pt x="0" y="267204"/>
                  </a:lnTo>
                  <a:lnTo>
                    <a:pt x="743" y="267204"/>
                  </a:lnTo>
                  <a:lnTo>
                    <a:pt x="12040" y="311747"/>
                  </a:lnTo>
                  <a:lnTo>
                    <a:pt x="37083" y="354782"/>
                  </a:lnTo>
                  <a:lnTo>
                    <a:pt x="75877" y="395167"/>
                  </a:lnTo>
                  <a:lnTo>
                    <a:pt x="128429" y="431761"/>
                  </a:lnTo>
                  <a:lnTo>
                    <a:pt x="169737" y="452821"/>
                  </a:lnTo>
                  <a:lnTo>
                    <a:pt x="214240" y="470372"/>
                  </a:lnTo>
                  <a:lnTo>
                    <a:pt x="261359" y="484412"/>
                  </a:lnTo>
                  <a:lnTo>
                    <a:pt x="310511" y="494943"/>
                  </a:lnTo>
                  <a:lnTo>
                    <a:pt x="361117" y="501963"/>
                  </a:lnTo>
                  <a:lnTo>
                    <a:pt x="412594" y="505473"/>
                  </a:lnTo>
                  <a:lnTo>
                    <a:pt x="464362" y="505473"/>
                  </a:lnTo>
                  <a:lnTo>
                    <a:pt x="515839" y="501963"/>
                  </a:lnTo>
                  <a:lnTo>
                    <a:pt x="566444" y="494943"/>
                  </a:lnTo>
                  <a:lnTo>
                    <a:pt x="615597" y="484412"/>
                  </a:lnTo>
                  <a:lnTo>
                    <a:pt x="662716" y="470372"/>
                  </a:lnTo>
                  <a:lnTo>
                    <a:pt x="707220" y="452821"/>
                  </a:lnTo>
                  <a:lnTo>
                    <a:pt x="748528" y="431761"/>
                  </a:lnTo>
                  <a:lnTo>
                    <a:pt x="801079" y="395167"/>
                  </a:lnTo>
                  <a:lnTo>
                    <a:pt x="839872" y="354782"/>
                  </a:lnTo>
                  <a:lnTo>
                    <a:pt x="864915" y="311747"/>
                  </a:lnTo>
                  <a:lnTo>
                    <a:pt x="876212" y="267204"/>
                  </a:lnTo>
                  <a:close/>
                </a:path>
              </a:pathLst>
            </a:custGeom>
            <a:ln w="26079">
              <a:solidFill>
                <a:srgbClr val="FFAF4E"/>
              </a:solidFill>
            </a:ln>
          </p:spPr>
          <p:txBody>
            <a:bodyPr wrap="square" lIns="0" tIns="0" rIns="0" bIns="0" rtlCol="0"/>
            <a:lstStyle/>
            <a:p>
              <a:endParaRPr/>
            </a:p>
          </p:txBody>
        </p:sp>
        <p:sp>
          <p:nvSpPr>
            <p:cNvPr id="45" name="object 45"/>
            <p:cNvSpPr/>
            <p:nvPr/>
          </p:nvSpPr>
          <p:spPr>
            <a:xfrm>
              <a:off x="14458114" y="8768041"/>
              <a:ext cx="875030" cy="506095"/>
            </a:xfrm>
            <a:custGeom>
              <a:avLst/>
              <a:gdLst/>
              <a:ahLst/>
              <a:cxnLst/>
              <a:rect l="l" t="t" r="r" b="b"/>
              <a:pathLst>
                <a:path w="875030" h="506095">
                  <a:moveTo>
                    <a:pt x="463295" y="505473"/>
                  </a:moveTo>
                  <a:lnTo>
                    <a:pt x="411527" y="505473"/>
                  </a:lnTo>
                  <a:lnTo>
                    <a:pt x="360051" y="501963"/>
                  </a:lnTo>
                  <a:lnTo>
                    <a:pt x="309446" y="494942"/>
                  </a:lnTo>
                  <a:lnTo>
                    <a:pt x="260293" y="484412"/>
                  </a:lnTo>
                  <a:lnTo>
                    <a:pt x="213175" y="470371"/>
                  </a:lnTo>
                  <a:lnTo>
                    <a:pt x="168671" y="452820"/>
                  </a:lnTo>
                  <a:lnTo>
                    <a:pt x="127363" y="431758"/>
                  </a:lnTo>
                  <a:lnTo>
                    <a:pt x="84909" y="403362"/>
                  </a:lnTo>
                  <a:lnTo>
                    <a:pt x="50945" y="372474"/>
                  </a:lnTo>
                  <a:lnTo>
                    <a:pt x="25472" y="339648"/>
                  </a:lnTo>
                  <a:lnTo>
                    <a:pt x="8490" y="305436"/>
                  </a:lnTo>
                  <a:lnTo>
                    <a:pt x="0" y="270395"/>
                  </a:lnTo>
                  <a:lnTo>
                    <a:pt x="0" y="235076"/>
                  </a:lnTo>
                  <a:lnTo>
                    <a:pt x="25472" y="165823"/>
                  </a:lnTo>
                  <a:lnTo>
                    <a:pt x="50945" y="132996"/>
                  </a:lnTo>
                  <a:lnTo>
                    <a:pt x="84909" y="102108"/>
                  </a:lnTo>
                  <a:lnTo>
                    <a:pt x="127363" y="73712"/>
                  </a:lnTo>
                  <a:lnTo>
                    <a:pt x="168671" y="52651"/>
                  </a:lnTo>
                  <a:lnTo>
                    <a:pt x="213175" y="35101"/>
                  </a:lnTo>
                  <a:lnTo>
                    <a:pt x="260293" y="21060"/>
                  </a:lnTo>
                  <a:lnTo>
                    <a:pt x="309446" y="10530"/>
                  </a:lnTo>
                  <a:lnTo>
                    <a:pt x="360051" y="3510"/>
                  </a:lnTo>
                  <a:lnTo>
                    <a:pt x="411527" y="0"/>
                  </a:lnTo>
                  <a:lnTo>
                    <a:pt x="463295" y="0"/>
                  </a:lnTo>
                  <a:lnTo>
                    <a:pt x="514771" y="3510"/>
                  </a:lnTo>
                  <a:lnTo>
                    <a:pt x="565376" y="10530"/>
                  </a:lnTo>
                  <a:lnTo>
                    <a:pt x="614529" y="21060"/>
                  </a:lnTo>
                  <a:lnTo>
                    <a:pt x="661647" y="35101"/>
                  </a:lnTo>
                  <a:lnTo>
                    <a:pt x="706151" y="52651"/>
                  </a:lnTo>
                  <a:lnTo>
                    <a:pt x="747459" y="73712"/>
                  </a:lnTo>
                  <a:lnTo>
                    <a:pt x="789914" y="102108"/>
                  </a:lnTo>
                  <a:lnTo>
                    <a:pt x="823878" y="132996"/>
                  </a:lnTo>
                  <a:lnTo>
                    <a:pt x="849352" y="165823"/>
                  </a:lnTo>
                  <a:lnTo>
                    <a:pt x="866334" y="200034"/>
                  </a:lnTo>
                  <a:lnTo>
                    <a:pt x="874825" y="235076"/>
                  </a:lnTo>
                  <a:lnTo>
                    <a:pt x="874825" y="270395"/>
                  </a:lnTo>
                  <a:lnTo>
                    <a:pt x="849352" y="339648"/>
                  </a:lnTo>
                  <a:lnTo>
                    <a:pt x="823878" y="372474"/>
                  </a:lnTo>
                  <a:lnTo>
                    <a:pt x="789914" y="403362"/>
                  </a:lnTo>
                  <a:lnTo>
                    <a:pt x="747459" y="431758"/>
                  </a:lnTo>
                  <a:lnTo>
                    <a:pt x="706151" y="452820"/>
                  </a:lnTo>
                  <a:lnTo>
                    <a:pt x="661647" y="470371"/>
                  </a:lnTo>
                  <a:lnTo>
                    <a:pt x="614529" y="484412"/>
                  </a:lnTo>
                  <a:lnTo>
                    <a:pt x="565376" y="494942"/>
                  </a:lnTo>
                  <a:lnTo>
                    <a:pt x="514771" y="501963"/>
                  </a:lnTo>
                  <a:lnTo>
                    <a:pt x="463295" y="505473"/>
                  </a:lnTo>
                  <a:close/>
                </a:path>
              </a:pathLst>
            </a:custGeom>
            <a:solidFill>
              <a:srgbClr val="FFD56F"/>
            </a:solidFill>
          </p:spPr>
          <p:txBody>
            <a:bodyPr wrap="square" lIns="0" tIns="0" rIns="0" bIns="0" rtlCol="0"/>
            <a:lstStyle/>
            <a:p>
              <a:endParaRPr/>
            </a:p>
          </p:txBody>
        </p:sp>
        <p:sp>
          <p:nvSpPr>
            <p:cNvPr id="46" name="object 46"/>
            <p:cNvSpPr/>
            <p:nvPr/>
          </p:nvSpPr>
          <p:spPr>
            <a:xfrm>
              <a:off x="14458114" y="8768041"/>
              <a:ext cx="875030" cy="506095"/>
            </a:xfrm>
            <a:custGeom>
              <a:avLst/>
              <a:gdLst/>
              <a:ahLst/>
              <a:cxnLst/>
              <a:rect l="l" t="t" r="r" b="b"/>
              <a:pathLst>
                <a:path w="875030" h="506095">
                  <a:moveTo>
                    <a:pt x="747459" y="431758"/>
                  </a:moveTo>
                  <a:lnTo>
                    <a:pt x="706151" y="452820"/>
                  </a:lnTo>
                  <a:lnTo>
                    <a:pt x="661647" y="470371"/>
                  </a:lnTo>
                  <a:lnTo>
                    <a:pt x="614529" y="484412"/>
                  </a:lnTo>
                  <a:lnTo>
                    <a:pt x="565376" y="494942"/>
                  </a:lnTo>
                  <a:lnTo>
                    <a:pt x="514771" y="501963"/>
                  </a:lnTo>
                  <a:lnTo>
                    <a:pt x="463295" y="505473"/>
                  </a:lnTo>
                  <a:lnTo>
                    <a:pt x="411527" y="505473"/>
                  </a:lnTo>
                  <a:lnTo>
                    <a:pt x="360051" y="501963"/>
                  </a:lnTo>
                  <a:lnTo>
                    <a:pt x="309446" y="494942"/>
                  </a:lnTo>
                  <a:lnTo>
                    <a:pt x="260293" y="484412"/>
                  </a:lnTo>
                  <a:lnTo>
                    <a:pt x="213175" y="470371"/>
                  </a:lnTo>
                  <a:lnTo>
                    <a:pt x="168671" y="452820"/>
                  </a:lnTo>
                  <a:lnTo>
                    <a:pt x="127363" y="431758"/>
                  </a:lnTo>
                  <a:lnTo>
                    <a:pt x="84909" y="403362"/>
                  </a:lnTo>
                  <a:lnTo>
                    <a:pt x="50945" y="372474"/>
                  </a:lnTo>
                  <a:lnTo>
                    <a:pt x="25472" y="339648"/>
                  </a:lnTo>
                  <a:lnTo>
                    <a:pt x="8490" y="305436"/>
                  </a:lnTo>
                  <a:lnTo>
                    <a:pt x="0" y="270395"/>
                  </a:lnTo>
                  <a:lnTo>
                    <a:pt x="0" y="235076"/>
                  </a:lnTo>
                  <a:lnTo>
                    <a:pt x="25472" y="165823"/>
                  </a:lnTo>
                  <a:lnTo>
                    <a:pt x="50945" y="132996"/>
                  </a:lnTo>
                  <a:lnTo>
                    <a:pt x="84909" y="102108"/>
                  </a:lnTo>
                  <a:lnTo>
                    <a:pt x="127363" y="73712"/>
                  </a:lnTo>
                  <a:lnTo>
                    <a:pt x="168671" y="52651"/>
                  </a:lnTo>
                  <a:lnTo>
                    <a:pt x="213175" y="35101"/>
                  </a:lnTo>
                  <a:lnTo>
                    <a:pt x="260293" y="21060"/>
                  </a:lnTo>
                  <a:lnTo>
                    <a:pt x="309446" y="10530"/>
                  </a:lnTo>
                  <a:lnTo>
                    <a:pt x="360051" y="3510"/>
                  </a:lnTo>
                  <a:lnTo>
                    <a:pt x="411527" y="0"/>
                  </a:lnTo>
                  <a:lnTo>
                    <a:pt x="463295" y="0"/>
                  </a:lnTo>
                  <a:lnTo>
                    <a:pt x="514771" y="3510"/>
                  </a:lnTo>
                  <a:lnTo>
                    <a:pt x="565376" y="10530"/>
                  </a:lnTo>
                  <a:lnTo>
                    <a:pt x="614529" y="21060"/>
                  </a:lnTo>
                  <a:lnTo>
                    <a:pt x="661647" y="35101"/>
                  </a:lnTo>
                  <a:lnTo>
                    <a:pt x="706151" y="52651"/>
                  </a:lnTo>
                  <a:lnTo>
                    <a:pt x="747459" y="73712"/>
                  </a:lnTo>
                  <a:lnTo>
                    <a:pt x="789914" y="102108"/>
                  </a:lnTo>
                  <a:lnTo>
                    <a:pt x="823878" y="132996"/>
                  </a:lnTo>
                  <a:lnTo>
                    <a:pt x="849352" y="165823"/>
                  </a:lnTo>
                  <a:lnTo>
                    <a:pt x="866334" y="200034"/>
                  </a:lnTo>
                  <a:lnTo>
                    <a:pt x="874825" y="235076"/>
                  </a:lnTo>
                  <a:lnTo>
                    <a:pt x="874825" y="270395"/>
                  </a:lnTo>
                  <a:lnTo>
                    <a:pt x="849352" y="339648"/>
                  </a:lnTo>
                  <a:lnTo>
                    <a:pt x="823878" y="372474"/>
                  </a:lnTo>
                  <a:lnTo>
                    <a:pt x="789914" y="403362"/>
                  </a:lnTo>
                  <a:lnTo>
                    <a:pt x="747459" y="431758"/>
                  </a:lnTo>
                  <a:close/>
                </a:path>
              </a:pathLst>
            </a:custGeom>
            <a:ln w="26079">
              <a:solidFill>
                <a:srgbClr val="FFAF4E"/>
              </a:solidFill>
            </a:ln>
          </p:spPr>
          <p:txBody>
            <a:bodyPr wrap="square" lIns="0" tIns="0" rIns="0" bIns="0" rtlCol="0"/>
            <a:lstStyle/>
            <a:p>
              <a:endParaRPr/>
            </a:p>
          </p:txBody>
        </p:sp>
        <p:sp>
          <p:nvSpPr>
            <p:cNvPr id="47" name="object 47"/>
            <p:cNvSpPr/>
            <p:nvPr/>
          </p:nvSpPr>
          <p:spPr>
            <a:xfrm>
              <a:off x="14456111" y="9027643"/>
              <a:ext cx="876935" cy="368300"/>
            </a:xfrm>
            <a:custGeom>
              <a:avLst/>
              <a:gdLst/>
              <a:ahLst/>
              <a:cxnLst/>
              <a:rect l="l" t="t" r="r" b="b"/>
              <a:pathLst>
                <a:path w="876934" h="368300">
                  <a:moveTo>
                    <a:pt x="464362" y="367995"/>
                  </a:moveTo>
                  <a:lnTo>
                    <a:pt x="412594" y="367995"/>
                  </a:lnTo>
                  <a:lnTo>
                    <a:pt x="361117" y="364485"/>
                  </a:lnTo>
                  <a:lnTo>
                    <a:pt x="310511" y="357465"/>
                  </a:lnTo>
                  <a:lnTo>
                    <a:pt x="261359" y="346934"/>
                  </a:lnTo>
                  <a:lnTo>
                    <a:pt x="214240" y="332893"/>
                  </a:lnTo>
                  <a:lnTo>
                    <a:pt x="169737" y="315342"/>
                  </a:lnTo>
                  <a:lnTo>
                    <a:pt x="128429" y="294280"/>
                  </a:lnTo>
                  <a:lnTo>
                    <a:pt x="75877" y="257687"/>
                  </a:lnTo>
                  <a:lnTo>
                    <a:pt x="37083" y="217302"/>
                  </a:lnTo>
                  <a:lnTo>
                    <a:pt x="12040" y="174267"/>
                  </a:lnTo>
                  <a:lnTo>
                    <a:pt x="743" y="129724"/>
                  </a:lnTo>
                  <a:lnTo>
                    <a:pt x="0" y="129724"/>
                  </a:lnTo>
                  <a:lnTo>
                    <a:pt x="0" y="0"/>
                  </a:lnTo>
                  <a:lnTo>
                    <a:pt x="5137" y="38753"/>
                  </a:lnTo>
                  <a:lnTo>
                    <a:pt x="20548" y="76770"/>
                  </a:lnTo>
                  <a:lnTo>
                    <a:pt x="46234" y="113312"/>
                  </a:lnTo>
                  <a:lnTo>
                    <a:pt x="82195" y="147642"/>
                  </a:lnTo>
                  <a:lnTo>
                    <a:pt x="128429" y="179024"/>
                  </a:lnTo>
                  <a:lnTo>
                    <a:pt x="169737" y="200086"/>
                  </a:lnTo>
                  <a:lnTo>
                    <a:pt x="214240" y="217637"/>
                  </a:lnTo>
                  <a:lnTo>
                    <a:pt x="261359" y="231678"/>
                  </a:lnTo>
                  <a:lnTo>
                    <a:pt x="310511" y="242208"/>
                  </a:lnTo>
                  <a:lnTo>
                    <a:pt x="361117" y="249229"/>
                  </a:lnTo>
                  <a:lnTo>
                    <a:pt x="412594" y="252739"/>
                  </a:lnTo>
                  <a:lnTo>
                    <a:pt x="805831" y="252739"/>
                  </a:lnTo>
                  <a:lnTo>
                    <a:pt x="801079" y="257687"/>
                  </a:lnTo>
                  <a:lnTo>
                    <a:pt x="748528" y="294280"/>
                  </a:lnTo>
                  <a:lnTo>
                    <a:pt x="707220" y="315342"/>
                  </a:lnTo>
                  <a:lnTo>
                    <a:pt x="662716" y="332893"/>
                  </a:lnTo>
                  <a:lnTo>
                    <a:pt x="615597" y="346934"/>
                  </a:lnTo>
                  <a:lnTo>
                    <a:pt x="566444" y="357465"/>
                  </a:lnTo>
                  <a:lnTo>
                    <a:pt x="515839" y="364485"/>
                  </a:lnTo>
                  <a:lnTo>
                    <a:pt x="464362" y="367995"/>
                  </a:lnTo>
                  <a:close/>
                </a:path>
                <a:path w="876934" h="368300">
                  <a:moveTo>
                    <a:pt x="805831" y="252739"/>
                  </a:moveTo>
                  <a:lnTo>
                    <a:pt x="464362" y="252739"/>
                  </a:lnTo>
                  <a:lnTo>
                    <a:pt x="515839" y="249229"/>
                  </a:lnTo>
                  <a:lnTo>
                    <a:pt x="566444" y="242208"/>
                  </a:lnTo>
                  <a:lnTo>
                    <a:pt x="615597" y="231678"/>
                  </a:lnTo>
                  <a:lnTo>
                    <a:pt x="662716" y="217637"/>
                  </a:lnTo>
                  <a:lnTo>
                    <a:pt x="707220" y="200086"/>
                  </a:lnTo>
                  <a:lnTo>
                    <a:pt x="748528" y="179024"/>
                  </a:lnTo>
                  <a:lnTo>
                    <a:pt x="801079" y="142430"/>
                  </a:lnTo>
                  <a:lnTo>
                    <a:pt x="839872" y="102045"/>
                  </a:lnTo>
                  <a:lnTo>
                    <a:pt x="864915" y="59010"/>
                  </a:lnTo>
                  <a:lnTo>
                    <a:pt x="876212" y="14467"/>
                  </a:lnTo>
                  <a:lnTo>
                    <a:pt x="876304" y="102045"/>
                  </a:lnTo>
                  <a:lnTo>
                    <a:pt x="876745" y="108022"/>
                  </a:lnTo>
                  <a:lnTo>
                    <a:pt x="876875" y="113312"/>
                  </a:lnTo>
                  <a:lnTo>
                    <a:pt x="876923" y="115257"/>
                  </a:lnTo>
                  <a:lnTo>
                    <a:pt x="876745" y="122493"/>
                  </a:lnTo>
                  <a:lnTo>
                    <a:pt x="876212" y="129724"/>
                  </a:lnTo>
                  <a:lnTo>
                    <a:pt x="864915" y="174267"/>
                  </a:lnTo>
                  <a:lnTo>
                    <a:pt x="839872" y="217302"/>
                  </a:lnTo>
                  <a:lnTo>
                    <a:pt x="805831" y="252739"/>
                  </a:lnTo>
                  <a:close/>
                </a:path>
              </a:pathLst>
            </a:custGeom>
            <a:solidFill>
              <a:srgbClr val="FFD56F"/>
            </a:solidFill>
          </p:spPr>
          <p:txBody>
            <a:bodyPr wrap="square" lIns="0" tIns="0" rIns="0" bIns="0" rtlCol="0"/>
            <a:lstStyle/>
            <a:p>
              <a:endParaRPr/>
            </a:p>
          </p:txBody>
        </p:sp>
        <p:sp>
          <p:nvSpPr>
            <p:cNvPr id="48" name="object 48"/>
            <p:cNvSpPr/>
            <p:nvPr/>
          </p:nvSpPr>
          <p:spPr>
            <a:xfrm>
              <a:off x="14456111" y="9027646"/>
              <a:ext cx="876935" cy="368300"/>
            </a:xfrm>
            <a:custGeom>
              <a:avLst/>
              <a:gdLst/>
              <a:ahLst/>
              <a:cxnLst/>
              <a:rect l="l" t="t" r="r" b="b"/>
              <a:pathLst>
                <a:path w="876934" h="368300">
                  <a:moveTo>
                    <a:pt x="876212" y="14467"/>
                  </a:moveTo>
                  <a:lnTo>
                    <a:pt x="864915" y="59010"/>
                  </a:lnTo>
                  <a:lnTo>
                    <a:pt x="839872" y="102045"/>
                  </a:lnTo>
                  <a:lnTo>
                    <a:pt x="801079" y="142430"/>
                  </a:lnTo>
                  <a:lnTo>
                    <a:pt x="748528" y="179024"/>
                  </a:lnTo>
                  <a:lnTo>
                    <a:pt x="707220" y="200086"/>
                  </a:lnTo>
                  <a:lnTo>
                    <a:pt x="662716" y="217637"/>
                  </a:lnTo>
                  <a:lnTo>
                    <a:pt x="615597" y="231678"/>
                  </a:lnTo>
                  <a:lnTo>
                    <a:pt x="566444" y="242208"/>
                  </a:lnTo>
                  <a:lnTo>
                    <a:pt x="515839" y="249229"/>
                  </a:lnTo>
                  <a:lnTo>
                    <a:pt x="464362" y="252739"/>
                  </a:lnTo>
                  <a:lnTo>
                    <a:pt x="412594" y="252739"/>
                  </a:lnTo>
                  <a:lnTo>
                    <a:pt x="361117" y="249229"/>
                  </a:lnTo>
                  <a:lnTo>
                    <a:pt x="310511" y="242208"/>
                  </a:lnTo>
                  <a:lnTo>
                    <a:pt x="261359" y="231678"/>
                  </a:lnTo>
                  <a:lnTo>
                    <a:pt x="214240" y="217637"/>
                  </a:lnTo>
                  <a:lnTo>
                    <a:pt x="169737" y="200086"/>
                  </a:lnTo>
                  <a:lnTo>
                    <a:pt x="128429" y="179024"/>
                  </a:lnTo>
                  <a:lnTo>
                    <a:pt x="82195" y="147642"/>
                  </a:lnTo>
                  <a:lnTo>
                    <a:pt x="46234" y="113311"/>
                  </a:lnTo>
                  <a:lnTo>
                    <a:pt x="20548" y="76770"/>
                  </a:lnTo>
                  <a:lnTo>
                    <a:pt x="5137" y="38753"/>
                  </a:lnTo>
                  <a:lnTo>
                    <a:pt x="0" y="0"/>
                  </a:lnTo>
                  <a:lnTo>
                    <a:pt x="0" y="20269"/>
                  </a:lnTo>
                  <a:lnTo>
                    <a:pt x="0" y="64862"/>
                  </a:lnTo>
                  <a:lnTo>
                    <a:pt x="0" y="109454"/>
                  </a:lnTo>
                  <a:lnTo>
                    <a:pt x="0" y="129724"/>
                  </a:lnTo>
                  <a:lnTo>
                    <a:pt x="743" y="129724"/>
                  </a:lnTo>
                  <a:lnTo>
                    <a:pt x="12040" y="174267"/>
                  </a:lnTo>
                  <a:lnTo>
                    <a:pt x="37083" y="217302"/>
                  </a:lnTo>
                  <a:lnTo>
                    <a:pt x="75877" y="257687"/>
                  </a:lnTo>
                  <a:lnTo>
                    <a:pt x="128429" y="294280"/>
                  </a:lnTo>
                  <a:lnTo>
                    <a:pt x="169737" y="315342"/>
                  </a:lnTo>
                  <a:lnTo>
                    <a:pt x="214240" y="332893"/>
                  </a:lnTo>
                  <a:lnTo>
                    <a:pt x="261359" y="346934"/>
                  </a:lnTo>
                  <a:lnTo>
                    <a:pt x="310511" y="357465"/>
                  </a:lnTo>
                  <a:lnTo>
                    <a:pt x="361117" y="364485"/>
                  </a:lnTo>
                  <a:lnTo>
                    <a:pt x="412594" y="367995"/>
                  </a:lnTo>
                  <a:lnTo>
                    <a:pt x="464362" y="367995"/>
                  </a:lnTo>
                  <a:lnTo>
                    <a:pt x="515839" y="364485"/>
                  </a:lnTo>
                  <a:lnTo>
                    <a:pt x="566444" y="357465"/>
                  </a:lnTo>
                  <a:lnTo>
                    <a:pt x="615597" y="346934"/>
                  </a:lnTo>
                  <a:lnTo>
                    <a:pt x="662716" y="332893"/>
                  </a:lnTo>
                  <a:lnTo>
                    <a:pt x="707220" y="315342"/>
                  </a:lnTo>
                  <a:lnTo>
                    <a:pt x="748528" y="294280"/>
                  </a:lnTo>
                  <a:lnTo>
                    <a:pt x="801079" y="257687"/>
                  </a:lnTo>
                  <a:lnTo>
                    <a:pt x="839872" y="217302"/>
                  </a:lnTo>
                  <a:lnTo>
                    <a:pt x="864915" y="174267"/>
                  </a:lnTo>
                  <a:lnTo>
                    <a:pt x="876212" y="129724"/>
                  </a:lnTo>
                  <a:lnTo>
                    <a:pt x="876923" y="115257"/>
                  </a:lnTo>
                  <a:lnTo>
                    <a:pt x="876745" y="108022"/>
                  </a:lnTo>
                  <a:lnTo>
                    <a:pt x="876212" y="100791"/>
                  </a:lnTo>
                  <a:lnTo>
                    <a:pt x="876212" y="87303"/>
                  </a:lnTo>
                  <a:lnTo>
                    <a:pt x="876212" y="57629"/>
                  </a:lnTo>
                  <a:lnTo>
                    <a:pt x="876212" y="27955"/>
                  </a:lnTo>
                  <a:lnTo>
                    <a:pt x="876212" y="14467"/>
                  </a:lnTo>
                  <a:close/>
                </a:path>
              </a:pathLst>
            </a:custGeom>
            <a:ln w="26079">
              <a:solidFill>
                <a:srgbClr val="FFAF4E"/>
              </a:solidFill>
            </a:ln>
          </p:spPr>
          <p:txBody>
            <a:bodyPr wrap="square" lIns="0" tIns="0" rIns="0" bIns="0" rtlCol="0"/>
            <a:lstStyle/>
            <a:p>
              <a:endParaRPr/>
            </a:p>
          </p:txBody>
        </p:sp>
      </p:grpSp>
      <p:sp>
        <p:nvSpPr>
          <p:cNvPr id="49" name="object 49"/>
          <p:cNvSpPr txBox="1">
            <a:spLocks noGrp="1"/>
          </p:cNvSpPr>
          <p:nvPr>
            <p:ph type="title"/>
          </p:nvPr>
        </p:nvSpPr>
        <p:spPr>
          <a:xfrm>
            <a:off x="239553" y="167783"/>
            <a:ext cx="17339310" cy="3359785"/>
          </a:xfrm>
          <a:prstGeom prst="rect">
            <a:avLst/>
          </a:prstGeom>
        </p:spPr>
        <p:txBody>
          <a:bodyPr vert="horz" wrap="square" lIns="0" tIns="532765" rIns="0" bIns="0" rtlCol="0">
            <a:spAutoFit/>
          </a:bodyPr>
          <a:lstStyle/>
          <a:p>
            <a:pPr marL="12700">
              <a:lnSpc>
                <a:spcPct val="100000"/>
              </a:lnSpc>
              <a:spcBef>
                <a:spcPts val="4195"/>
              </a:spcBef>
            </a:pPr>
            <a:r>
              <a:rPr sz="7000" spc="1005" dirty="0"/>
              <a:t>FOUNDATION</a:t>
            </a:r>
            <a:endParaRPr sz="7000"/>
          </a:p>
          <a:p>
            <a:pPr marL="12700" marR="5080" algn="just">
              <a:lnSpc>
                <a:spcPct val="116700"/>
              </a:lnSpc>
              <a:spcBef>
                <a:spcPts val="1155"/>
              </a:spcBef>
            </a:pPr>
            <a:r>
              <a:rPr sz="3000" b="0" spc="340" dirty="0">
                <a:latin typeface="Calibri"/>
                <a:cs typeface="Calibri"/>
              </a:rPr>
              <a:t>Introducing</a:t>
            </a:r>
            <a:r>
              <a:rPr sz="3000" b="0" spc="120" dirty="0">
                <a:latin typeface="Calibri"/>
                <a:cs typeface="Calibri"/>
              </a:rPr>
              <a:t> </a:t>
            </a:r>
            <a:r>
              <a:rPr sz="3000" b="0" spc="290" dirty="0">
                <a:latin typeface="Calibri"/>
                <a:cs typeface="Calibri"/>
              </a:rPr>
              <a:t>our</a:t>
            </a:r>
            <a:r>
              <a:rPr sz="3000" b="0" spc="125" dirty="0">
                <a:latin typeface="Calibri"/>
                <a:cs typeface="Calibri"/>
              </a:rPr>
              <a:t> </a:t>
            </a:r>
            <a:r>
              <a:rPr sz="3000" b="0" spc="365" dirty="0">
                <a:latin typeface="Calibri"/>
                <a:cs typeface="Calibri"/>
              </a:rPr>
              <a:t>Finance</a:t>
            </a:r>
            <a:r>
              <a:rPr sz="3000" b="0" spc="125" dirty="0">
                <a:latin typeface="Calibri"/>
                <a:cs typeface="Calibri"/>
              </a:rPr>
              <a:t> </a:t>
            </a:r>
            <a:r>
              <a:rPr sz="3000" b="0" spc="235" dirty="0">
                <a:latin typeface="Calibri"/>
                <a:cs typeface="Calibri"/>
              </a:rPr>
              <a:t>Tracker,</a:t>
            </a:r>
            <a:r>
              <a:rPr sz="3000" b="0" spc="125" dirty="0">
                <a:latin typeface="Calibri"/>
                <a:cs typeface="Calibri"/>
              </a:rPr>
              <a:t> </a:t>
            </a:r>
            <a:r>
              <a:rPr sz="3000" b="0" spc="280" dirty="0">
                <a:latin typeface="Calibri"/>
                <a:cs typeface="Calibri"/>
              </a:rPr>
              <a:t>your</a:t>
            </a:r>
            <a:r>
              <a:rPr sz="3000" b="0" spc="120" dirty="0">
                <a:latin typeface="Calibri"/>
                <a:cs typeface="Calibri"/>
              </a:rPr>
              <a:t> </a:t>
            </a:r>
            <a:r>
              <a:rPr sz="3000" b="0" spc="235" dirty="0">
                <a:latin typeface="Calibri"/>
                <a:cs typeface="Calibri"/>
              </a:rPr>
              <a:t>reliable</a:t>
            </a:r>
            <a:r>
              <a:rPr sz="3000" b="0" spc="125" dirty="0">
                <a:latin typeface="Calibri"/>
                <a:cs typeface="Calibri"/>
              </a:rPr>
              <a:t> </a:t>
            </a:r>
            <a:r>
              <a:rPr sz="3000" b="0" spc="390" dirty="0">
                <a:latin typeface="Calibri"/>
                <a:cs typeface="Calibri"/>
              </a:rPr>
              <a:t>companion</a:t>
            </a:r>
            <a:r>
              <a:rPr sz="3000" b="0" spc="125" dirty="0">
                <a:latin typeface="Calibri"/>
                <a:cs typeface="Calibri"/>
              </a:rPr>
              <a:t> </a:t>
            </a:r>
            <a:r>
              <a:rPr sz="3000" b="0" spc="175" dirty="0">
                <a:latin typeface="Calibri"/>
                <a:cs typeface="Calibri"/>
              </a:rPr>
              <a:t>for</a:t>
            </a:r>
            <a:r>
              <a:rPr sz="3000" b="0" spc="125" dirty="0">
                <a:latin typeface="Calibri"/>
                <a:cs typeface="Calibri"/>
              </a:rPr>
              <a:t> </a:t>
            </a:r>
            <a:r>
              <a:rPr sz="3000" b="0" spc="459" dirty="0">
                <a:latin typeface="Calibri"/>
                <a:cs typeface="Calibri"/>
              </a:rPr>
              <a:t>managing</a:t>
            </a:r>
            <a:r>
              <a:rPr sz="3000" b="0" spc="120" dirty="0">
                <a:latin typeface="Calibri"/>
                <a:cs typeface="Calibri"/>
              </a:rPr>
              <a:t> </a:t>
            </a:r>
            <a:r>
              <a:rPr sz="3000" b="0" spc="315" dirty="0">
                <a:latin typeface="Calibri"/>
                <a:cs typeface="Calibri"/>
              </a:rPr>
              <a:t>income,</a:t>
            </a:r>
            <a:r>
              <a:rPr sz="3000" b="0" spc="125" dirty="0">
                <a:latin typeface="Calibri"/>
                <a:cs typeface="Calibri"/>
              </a:rPr>
              <a:t> </a:t>
            </a:r>
            <a:r>
              <a:rPr sz="3000" b="0" spc="275" dirty="0">
                <a:latin typeface="Calibri"/>
                <a:cs typeface="Calibri"/>
              </a:rPr>
              <a:t>expenses, </a:t>
            </a:r>
            <a:r>
              <a:rPr sz="3000" b="0" spc="405" dirty="0">
                <a:latin typeface="Calibri"/>
                <a:cs typeface="Calibri"/>
              </a:rPr>
              <a:t>and</a:t>
            </a:r>
            <a:r>
              <a:rPr sz="3000" b="0" spc="114" dirty="0">
                <a:latin typeface="Calibri"/>
                <a:cs typeface="Calibri"/>
              </a:rPr>
              <a:t> </a:t>
            </a:r>
            <a:r>
              <a:rPr sz="3000" b="0" spc="265" dirty="0">
                <a:latin typeface="Calibri"/>
                <a:cs typeface="Calibri"/>
              </a:rPr>
              <a:t>financial</a:t>
            </a:r>
            <a:r>
              <a:rPr sz="3000" b="0" spc="114" dirty="0">
                <a:latin typeface="Calibri"/>
                <a:cs typeface="Calibri"/>
              </a:rPr>
              <a:t> </a:t>
            </a:r>
            <a:r>
              <a:rPr sz="3000" b="0" spc="290" dirty="0">
                <a:latin typeface="Calibri"/>
                <a:cs typeface="Calibri"/>
              </a:rPr>
              <a:t>records</a:t>
            </a:r>
            <a:r>
              <a:rPr sz="3000" b="0" spc="114" dirty="0">
                <a:latin typeface="Calibri"/>
                <a:cs typeface="Calibri"/>
              </a:rPr>
              <a:t> </a:t>
            </a:r>
            <a:r>
              <a:rPr sz="3000" b="0" spc="310" dirty="0">
                <a:latin typeface="Calibri"/>
                <a:cs typeface="Calibri"/>
              </a:rPr>
              <a:t>with</a:t>
            </a:r>
            <a:r>
              <a:rPr sz="3000" b="0" spc="114" dirty="0">
                <a:latin typeface="Calibri"/>
                <a:cs typeface="Calibri"/>
              </a:rPr>
              <a:t> </a:t>
            </a:r>
            <a:r>
              <a:rPr sz="3000" b="0" spc="220" dirty="0">
                <a:latin typeface="Calibri"/>
                <a:cs typeface="Calibri"/>
              </a:rPr>
              <a:t>ease.</a:t>
            </a:r>
            <a:r>
              <a:rPr sz="3000" b="0" spc="114" dirty="0">
                <a:latin typeface="Calibri"/>
                <a:cs typeface="Calibri"/>
              </a:rPr>
              <a:t> </a:t>
            </a:r>
            <a:r>
              <a:rPr sz="3000" b="0" spc="395" dirty="0">
                <a:latin typeface="Calibri"/>
                <a:cs typeface="Calibri"/>
              </a:rPr>
              <a:t>Designed</a:t>
            </a:r>
            <a:r>
              <a:rPr sz="3000" b="0" spc="114" dirty="0">
                <a:latin typeface="Calibri"/>
                <a:cs typeface="Calibri"/>
              </a:rPr>
              <a:t> </a:t>
            </a:r>
            <a:r>
              <a:rPr sz="3000" b="0" spc="245" dirty="0">
                <a:latin typeface="Calibri"/>
                <a:cs typeface="Calibri"/>
              </a:rPr>
              <a:t>to</a:t>
            </a:r>
            <a:r>
              <a:rPr sz="3000" b="0" spc="114" dirty="0">
                <a:latin typeface="Calibri"/>
                <a:cs typeface="Calibri"/>
              </a:rPr>
              <a:t> </a:t>
            </a:r>
            <a:r>
              <a:rPr sz="3000" b="0" spc="330" dirty="0">
                <a:latin typeface="Calibri"/>
                <a:cs typeface="Calibri"/>
              </a:rPr>
              <a:t>help</a:t>
            </a:r>
            <a:r>
              <a:rPr sz="3000" b="0" spc="114" dirty="0">
                <a:latin typeface="Calibri"/>
                <a:cs typeface="Calibri"/>
              </a:rPr>
              <a:t> </a:t>
            </a:r>
            <a:r>
              <a:rPr sz="3000" b="0" spc="325" dirty="0">
                <a:latin typeface="Calibri"/>
                <a:cs typeface="Calibri"/>
              </a:rPr>
              <a:t>you</a:t>
            </a:r>
            <a:r>
              <a:rPr sz="3000" b="0" spc="114" dirty="0">
                <a:latin typeface="Calibri"/>
                <a:cs typeface="Calibri"/>
              </a:rPr>
              <a:t> </a:t>
            </a:r>
            <a:r>
              <a:rPr sz="3000" b="0" spc="270" dirty="0">
                <a:latin typeface="Calibri"/>
                <a:cs typeface="Calibri"/>
              </a:rPr>
              <a:t>stay</a:t>
            </a:r>
            <a:r>
              <a:rPr sz="3000" b="0" spc="114" dirty="0">
                <a:latin typeface="Calibri"/>
                <a:cs typeface="Calibri"/>
              </a:rPr>
              <a:t> </a:t>
            </a:r>
            <a:r>
              <a:rPr sz="3000" b="0" spc="360" dirty="0">
                <a:latin typeface="Calibri"/>
                <a:cs typeface="Calibri"/>
              </a:rPr>
              <a:t>on</a:t>
            </a:r>
            <a:r>
              <a:rPr sz="3000" b="0" spc="114" dirty="0">
                <a:latin typeface="Calibri"/>
                <a:cs typeface="Calibri"/>
              </a:rPr>
              <a:t> </a:t>
            </a:r>
            <a:r>
              <a:rPr sz="3000" b="0" spc="315" dirty="0">
                <a:latin typeface="Calibri"/>
                <a:cs typeface="Calibri"/>
              </a:rPr>
              <a:t>top</a:t>
            </a:r>
            <a:r>
              <a:rPr sz="3000" b="0" spc="114" dirty="0">
                <a:latin typeface="Calibri"/>
                <a:cs typeface="Calibri"/>
              </a:rPr>
              <a:t> </a:t>
            </a:r>
            <a:r>
              <a:rPr sz="3000" b="0" spc="190" dirty="0">
                <a:latin typeface="Calibri"/>
                <a:cs typeface="Calibri"/>
              </a:rPr>
              <a:t>of</a:t>
            </a:r>
            <a:r>
              <a:rPr sz="3000" b="0" spc="120" dirty="0">
                <a:latin typeface="Calibri"/>
                <a:cs typeface="Calibri"/>
              </a:rPr>
              <a:t> </a:t>
            </a:r>
            <a:r>
              <a:rPr sz="3000" b="0" spc="280" dirty="0">
                <a:latin typeface="Calibri"/>
                <a:cs typeface="Calibri"/>
              </a:rPr>
              <a:t>your</a:t>
            </a:r>
            <a:r>
              <a:rPr sz="3000" b="0" spc="114" dirty="0">
                <a:latin typeface="Calibri"/>
                <a:cs typeface="Calibri"/>
              </a:rPr>
              <a:t> </a:t>
            </a:r>
            <a:r>
              <a:rPr sz="3000" b="0" spc="254" dirty="0">
                <a:latin typeface="Calibri"/>
                <a:cs typeface="Calibri"/>
              </a:rPr>
              <a:t>finances,</a:t>
            </a:r>
            <a:r>
              <a:rPr sz="3000" b="0" spc="114" dirty="0">
                <a:latin typeface="Calibri"/>
                <a:cs typeface="Calibri"/>
              </a:rPr>
              <a:t> </a:t>
            </a:r>
            <a:r>
              <a:rPr sz="3000" b="0" spc="260" dirty="0">
                <a:latin typeface="Calibri"/>
                <a:cs typeface="Calibri"/>
              </a:rPr>
              <a:t>this</a:t>
            </a:r>
            <a:r>
              <a:rPr sz="3000" b="0" spc="114" dirty="0">
                <a:latin typeface="Calibri"/>
                <a:cs typeface="Calibri"/>
              </a:rPr>
              <a:t> </a:t>
            </a:r>
            <a:r>
              <a:rPr sz="3000" b="0" spc="200" dirty="0">
                <a:latin typeface="Calibri"/>
                <a:cs typeface="Calibri"/>
              </a:rPr>
              <a:t>tool </a:t>
            </a:r>
            <a:r>
              <a:rPr sz="3000" b="0" spc="375" dirty="0">
                <a:latin typeface="Calibri"/>
                <a:cs typeface="Calibri"/>
              </a:rPr>
              <a:t>empowers</a:t>
            </a:r>
            <a:r>
              <a:rPr sz="3000" b="0" spc="120" dirty="0">
                <a:latin typeface="Calibri"/>
                <a:cs typeface="Calibri"/>
              </a:rPr>
              <a:t> </a:t>
            </a:r>
            <a:r>
              <a:rPr sz="3000" b="0" spc="325" dirty="0">
                <a:latin typeface="Calibri"/>
                <a:cs typeface="Calibri"/>
              </a:rPr>
              <a:t>you</a:t>
            </a:r>
            <a:r>
              <a:rPr sz="3000" b="0" spc="120" dirty="0">
                <a:latin typeface="Calibri"/>
                <a:cs typeface="Calibri"/>
              </a:rPr>
              <a:t> </a:t>
            </a:r>
            <a:r>
              <a:rPr sz="3000" b="0" spc="245" dirty="0">
                <a:latin typeface="Calibri"/>
                <a:cs typeface="Calibri"/>
              </a:rPr>
              <a:t>to</a:t>
            </a:r>
            <a:r>
              <a:rPr sz="3000" b="0" spc="120" dirty="0">
                <a:latin typeface="Calibri"/>
                <a:cs typeface="Calibri"/>
              </a:rPr>
              <a:t> </a:t>
            </a:r>
            <a:r>
              <a:rPr sz="3000" b="0" spc="290" dirty="0">
                <a:latin typeface="Calibri"/>
                <a:cs typeface="Calibri"/>
              </a:rPr>
              <a:t>takecontrol</a:t>
            </a:r>
            <a:r>
              <a:rPr sz="3000" b="0" spc="120" dirty="0">
                <a:latin typeface="Calibri"/>
                <a:cs typeface="Calibri"/>
              </a:rPr>
              <a:t> </a:t>
            </a:r>
            <a:r>
              <a:rPr sz="3000" b="0" spc="190" dirty="0">
                <a:latin typeface="Calibri"/>
                <a:cs typeface="Calibri"/>
              </a:rPr>
              <a:t>of</a:t>
            </a:r>
            <a:r>
              <a:rPr sz="3000" b="0" spc="120" dirty="0">
                <a:latin typeface="Calibri"/>
                <a:cs typeface="Calibri"/>
              </a:rPr>
              <a:t> </a:t>
            </a:r>
            <a:r>
              <a:rPr sz="3000" b="0" spc="280" dirty="0">
                <a:latin typeface="Calibri"/>
                <a:cs typeface="Calibri"/>
              </a:rPr>
              <a:t>your</a:t>
            </a:r>
            <a:r>
              <a:rPr sz="3000" b="0" spc="120" dirty="0">
                <a:latin typeface="Calibri"/>
                <a:cs typeface="Calibri"/>
              </a:rPr>
              <a:t> </a:t>
            </a:r>
            <a:r>
              <a:rPr sz="3000" b="0" spc="265" dirty="0">
                <a:latin typeface="Calibri"/>
                <a:cs typeface="Calibri"/>
              </a:rPr>
              <a:t>financial</a:t>
            </a:r>
            <a:r>
              <a:rPr sz="3000" b="0" spc="120" dirty="0">
                <a:latin typeface="Calibri"/>
                <a:cs typeface="Calibri"/>
              </a:rPr>
              <a:t> </a:t>
            </a:r>
            <a:r>
              <a:rPr sz="3000" b="0" spc="305" dirty="0">
                <a:latin typeface="Calibri"/>
                <a:cs typeface="Calibri"/>
              </a:rPr>
              <a:t>health</a:t>
            </a:r>
            <a:r>
              <a:rPr sz="3000" b="0" spc="120" dirty="0">
                <a:latin typeface="Calibri"/>
                <a:cs typeface="Calibri"/>
              </a:rPr>
              <a:t> </a:t>
            </a:r>
            <a:r>
              <a:rPr sz="3000" b="0" spc="405" dirty="0">
                <a:latin typeface="Calibri"/>
                <a:cs typeface="Calibri"/>
              </a:rPr>
              <a:t>and</a:t>
            </a:r>
            <a:r>
              <a:rPr sz="3000" b="0" spc="120" dirty="0">
                <a:latin typeface="Calibri"/>
                <a:cs typeface="Calibri"/>
              </a:rPr>
              <a:t> </a:t>
            </a:r>
            <a:r>
              <a:rPr sz="3000" b="0" spc="459" dirty="0">
                <a:latin typeface="Calibri"/>
                <a:cs typeface="Calibri"/>
              </a:rPr>
              <a:t>make</a:t>
            </a:r>
            <a:r>
              <a:rPr sz="3000" b="0" spc="125" dirty="0">
                <a:latin typeface="Calibri"/>
                <a:cs typeface="Calibri"/>
              </a:rPr>
              <a:t> </a:t>
            </a:r>
            <a:r>
              <a:rPr sz="3000" b="0" spc="325" dirty="0">
                <a:latin typeface="Calibri"/>
                <a:cs typeface="Calibri"/>
              </a:rPr>
              <a:t>informed</a:t>
            </a:r>
            <a:r>
              <a:rPr sz="3000" b="0" spc="120" dirty="0">
                <a:latin typeface="Calibri"/>
                <a:cs typeface="Calibri"/>
              </a:rPr>
              <a:t> </a:t>
            </a:r>
            <a:r>
              <a:rPr sz="3000" b="0" spc="245" dirty="0">
                <a:latin typeface="Calibri"/>
                <a:cs typeface="Calibri"/>
              </a:rPr>
              <a:t>decisions.</a:t>
            </a:r>
            <a:endParaRPr sz="3000">
              <a:latin typeface="Calibri"/>
              <a:cs typeface="Calibri"/>
            </a:endParaRPr>
          </a:p>
        </p:txBody>
      </p:sp>
      <p:sp>
        <p:nvSpPr>
          <p:cNvPr id="50" name="object 50"/>
          <p:cNvSpPr txBox="1"/>
          <p:nvPr/>
        </p:nvSpPr>
        <p:spPr>
          <a:xfrm>
            <a:off x="239553" y="4035425"/>
            <a:ext cx="17246600" cy="2593340"/>
          </a:xfrm>
          <a:prstGeom prst="rect">
            <a:avLst/>
          </a:prstGeom>
        </p:spPr>
        <p:txBody>
          <a:bodyPr vert="horz" wrap="square" lIns="0" tIns="12065" rIns="0" bIns="0" rtlCol="0">
            <a:spAutoFit/>
          </a:bodyPr>
          <a:lstStyle/>
          <a:p>
            <a:pPr marL="12700" marR="5080">
              <a:lnSpc>
                <a:spcPct val="116700"/>
              </a:lnSpc>
              <a:spcBef>
                <a:spcPts val="95"/>
              </a:spcBef>
            </a:pPr>
            <a:r>
              <a:rPr sz="3000" spc="400" dirty="0">
                <a:solidFill>
                  <a:srgbClr val="FFFFFF"/>
                </a:solidFill>
                <a:latin typeface="Calibri"/>
                <a:cs typeface="Calibri"/>
              </a:rPr>
              <a:t>Managing</a:t>
            </a:r>
            <a:r>
              <a:rPr sz="3000" spc="114" dirty="0">
                <a:solidFill>
                  <a:srgbClr val="FFFFFF"/>
                </a:solidFill>
                <a:latin typeface="Calibri"/>
                <a:cs typeface="Calibri"/>
              </a:rPr>
              <a:t> </a:t>
            </a:r>
            <a:r>
              <a:rPr sz="3000" spc="305" dirty="0">
                <a:solidFill>
                  <a:srgbClr val="FFFFFF"/>
                </a:solidFill>
                <a:latin typeface="Calibri"/>
                <a:cs typeface="Calibri"/>
              </a:rPr>
              <a:t>finances</a:t>
            </a:r>
            <a:r>
              <a:rPr sz="3000" spc="120" dirty="0">
                <a:solidFill>
                  <a:srgbClr val="FFFFFF"/>
                </a:solidFill>
                <a:latin typeface="Calibri"/>
                <a:cs typeface="Calibri"/>
              </a:rPr>
              <a:t> </a:t>
            </a:r>
            <a:r>
              <a:rPr sz="3000" spc="395" dirty="0">
                <a:solidFill>
                  <a:srgbClr val="FFFFFF"/>
                </a:solidFill>
                <a:latin typeface="Calibri"/>
                <a:cs typeface="Calibri"/>
              </a:rPr>
              <a:t>can</a:t>
            </a:r>
            <a:r>
              <a:rPr sz="3000" spc="120" dirty="0">
                <a:solidFill>
                  <a:srgbClr val="FFFFFF"/>
                </a:solidFill>
                <a:latin typeface="Calibri"/>
                <a:cs typeface="Calibri"/>
              </a:rPr>
              <a:t> </a:t>
            </a:r>
            <a:r>
              <a:rPr sz="3000" spc="380" dirty="0">
                <a:solidFill>
                  <a:srgbClr val="FFFFFF"/>
                </a:solidFill>
                <a:latin typeface="Calibri"/>
                <a:cs typeface="Calibri"/>
              </a:rPr>
              <a:t>be</a:t>
            </a:r>
            <a:r>
              <a:rPr sz="3000" spc="120" dirty="0">
                <a:solidFill>
                  <a:srgbClr val="FFFFFF"/>
                </a:solidFill>
                <a:latin typeface="Calibri"/>
                <a:cs typeface="Calibri"/>
              </a:rPr>
              <a:t> </a:t>
            </a:r>
            <a:r>
              <a:rPr sz="3000" spc="320" dirty="0">
                <a:solidFill>
                  <a:srgbClr val="FFFFFF"/>
                </a:solidFill>
                <a:latin typeface="Calibri"/>
                <a:cs typeface="Calibri"/>
              </a:rPr>
              <a:t>overwhelming,</a:t>
            </a:r>
            <a:r>
              <a:rPr sz="3000" spc="120" dirty="0">
                <a:solidFill>
                  <a:srgbClr val="FFFFFF"/>
                </a:solidFill>
                <a:latin typeface="Calibri"/>
                <a:cs typeface="Calibri"/>
              </a:rPr>
              <a:t> </a:t>
            </a:r>
            <a:r>
              <a:rPr sz="3000" spc="365" dirty="0">
                <a:solidFill>
                  <a:srgbClr val="FFFFFF"/>
                </a:solidFill>
                <a:latin typeface="Calibri"/>
                <a:cs typeface="Calibri"/>
              </a:rPr>
              <a:t>but</a:t>
            </a:r>
            <a:r>
              <a:rPr sz="3000" spc="120" dirty="0">
                <a:solidFill>
                  <a:srgbClr val="FFFFFF"/>
                </a:solidFill>
                <a:latin typeface="Calibri"/>
                <a:cs typeface="Calibri"/>
              </a:rPr>
              <a:t> </a:t>
            </a:r>
            <a:r>
              <a:rPr sz="3000" spc="310" dirty="0">
                <a:solidFill>
                  <a:srgbClr val="FFFFFF"/>
                </a:solidFill>
                <a:latin typeface="Calibri"/>
                <a:cs typeface="Calibri"/>
              </a:rPr>
              <a:t>with</a:t>
            </a:r>
            <a:r>
              <a:rPr sz="3000" spc="120" dirty="0">
                <a:solidFill>
                  <a:srgbClr val="FFFFFF"/>
                </a:solidFill>
                <a:latin typeface="Calibri"/>
                <a:cs typeface="Calibri"/>
              </a:rPr>
              <a:t> </a:t>
            </a:r>
            <a:r>
              <a:rPr sz="3000" spc="290" dirty="0">
                <a:solidFill>
                  <a:srgbClr val="FFFFFF"/>
                </a:solidFill>
                <a:latin typeface="Calibri"/>
                <a:cs typeface="Calibri"/>
              </a:rPr>
              <a:t>our</a:t>
            </a:r>
            <a:r>
              <a:rPr sz="3000" spc="120" dirty="0">
                <a:solidFill>
                  <a:srgbClr val="FFFFFF"/>
                </a:solidFill>
                <a:latin typeface="Calibri"/>
                <a:cs typeface="Calibri"/>
              </a:rPr>
              <a:t> </a:t>
            </a:r>
            <a:r>
              <a:rPr sz="3000" spc="365" dirty="0">
                <a:solidFill>
                  <a:srgbClr val="FFFFFF"/>
                </a:solidFill>
                <a:latin typeface="Calibri"/>
                <a:cs typeface="Calibri"/>
              </a:rPr>
              <a:t>Finance</a:t>
            </a:r>
            <a:r>
              <a:rPr sz="3000" spc="120" dirty="0">
                <a:solidFill>
                  <a:srgbClr val="FFFFFF"/>
                </a:solidFill>
                <a:latin typeface="Calibri"/>
                <a:cs typeface="Calibri"/>
              </a:rPr>
              <a:t> </a:t>
            </a:r>
            <a:r>
              <a:rPr sz="3000" spc="235" dirty="0">
                <a:solidFill>
                  <a:srgbClr val="FFFFFF"/>
                </a:solidFill>
                <a:latin typeface="Calibri"/>
                <a:cs typeface="Calibri"/>
              </a:rPr>
              <a:t>Tracker,</a:t>
            </a:r>
            <a:r>
              <a:rPr sz="3000" spc="120" dirty="0">
                <a:solidFill>
                  <a:srgbClr val="FFFFFF"/>
                </a:solidFill>
                <a:latin typeface="Calibri"/>
                <a:cs typeface="Calibri"/>
              </a:rPr>
              <a:t> </a:t>
            </a:r>
            <a:r>
              <a:rPr sz="3000" spc="180" dirty="0">
                <a:solidFill>
                  <a:srgbClr val="FFFFFF"/>
                </a:solidFill>
                <a:latin typeface="Calibri"/>
                <a:cs typeface="Calibri"/>
              </a:rPr>
              <a:t>you’ll</a:t>
            </a:r>
            <a:r>
              <a:rPr sz="3000" spc="120" dirty="0">
                <a:solidFill>
                  <a:srgbClr val="FFFFFF"/>
                </a:solidFill>
                <a:latin typeface="Calibri"/>
                <a:cs typeface="Calibri"/>
              </a:rPr>
              <a:t> </a:t>
            </a:r>
            <a:r>
              <a:rPr sz="3000" spc="275" dirty="0">
                <a:solidFill>
                  <a:srgbClr val="FFFFFF"/>
                </a:solidFill>
                <a:latin typeface="Calibri"/>
                <a:cs typeface="Calibri"/>
              </a:rPr>
              <a:t>find</a:t>
            </a:r>
            <a:r>
              <a:rPr sz="3000" spc="114" dirty="0">
                <a:solidFill>
                  <a:srgbClr val="FFFFFF"/>
                </a:solidFill>
                <a:latin typeface="Calibri"/>
                <a:cs typeface="Calibri"/>
              </a:rPr>
              <a:t> </a:t>
            </a:r>
            <a:r>
              <a:rPr sz="3000" spc="160" dirty="0">
                <a:solidFill>
                  <a:srgbClr val="FFFFFF"/>
                </a:solidFill>
                <a:latin typeface="Calibri"/>
                <a:cs typeface="Calibri"/>
              </a:rPr>
              <a:t>it</a:t>
            </a:r>
            <a:r>
              <a:rPr sz="3000" spc="120" dirty="0">
                <a:solidFill>
                  <a:srgbClr val="FFFFFF"/>
                </a:solidFill>
                <a:latin typeface="Calibri"/>
                <a:cs typeface="Calibri"/>
              </a:rPr>
              <a:t> </a:t>
            </a:r>
            <a:r>
              <a:rPr sz="3000" spc="240" dirty="0">
                <a:solidFill>
                  <a:srgbClr val="FFFFFF"/>
                </a:solidFill>
                <a:latin typeface="Calibri"/>
                <a:cs typeface="Calibri"/>
              </a:rPr>
              <a:t>easier </a:t>
            </a:r>
            <a:r>
              <a:rPr sz="3000" spc="355" dirty="0">
                <a:solidFill>
                  <a:srgbClr val="FFFFFF"/>
                </a:solidFill>
                <a:latin typeface="Calibri"/>
                <a:cs typeface="Calibri"/>
              </a:rPr>
              <a:t>than</a:t>
            </a:r>
            <a:r>
              <a:rPr sz="3000" spc="114" dirty="0">
                <a:solidFill>
                  <a:srgbClr val="FFFFFF"/>
                </a:solidFill>
                <a:latin typeface="Calibri"/>
                <a:cs typeface="Calibri"/>
              </a:rPr>
              <a:t> </a:t>
            </a:r>
            <a:r>
              <a:rPr sz="3000" spc="260" dirty="0">
                <a:solidFill>
                  <a:srgbClr val="FFFFFF"/>
                </a:solidFill>
                <a:latin typeface="Calibri"/>
                <a:cs typeface="Calibri"/>
              </a:rPr>
              <a:t>ever</a:t>
            </a:r>
            <a:r>
              <a:rPr sz="3000" spc="120" dirty="0">
                <a:solidFill>
                  <a:srgbClr val="FFFFFF"/>
                </a:solidFill>
                <a:latin typeface="Calibri"/>
                <a:cs typeface="Calibri"/>
              </a:rPr>
              <a:t> </a:t>
            </a:r>
            <a:r>
              <a:rPr sz="3000" spc="245" dirty="0">
                <a:solidFill>
                  <a:srgbClr val="FFFFFF"/>
                </a:solidFill>
                <a:latin typeface="Calibri"/>
                <a:cs typeface="Calibri"/>
              </a:rPr>
              <a:t>to</a:t>
            </a:r>
            <a:r>
              <a:rPr sz="3000" spc="114" dirty="0">
                <a:solidFill>
                  <a:srgbClr val="FFFFFF"/>
                </a:solidFill>
                <a:latin typeface="Calibri"/>
                <a:cs typeface="Calibri"/>
              </a:rPr>
              <a:t> </a:t>
            </a:r>
            <a:r>
              <a:rPr sz="3000" spc="340" dirty="0">
                <a:solidFill>
                  <a:srgbClr val="FFFFFF"/>
                </a:solidFill>
                <a:latin typeface="Calibri"/>
                <a:cs typeface="Calibri"/>
              </a:rPr>
              <a:t>maintain</a:t>
            </a:r>
            <a:r>
              <a:rPr sz="3000" spc="120" dirty="0">
                <a:solidFill>
                  <a:srgbClr val="FFFFFF"/>
                </a:solidFill>
                <a:latin typeface="Calibri"/>
                <a:cs typeface="Calibri"/>
              </a:rPr>
              <a:t> </a:t>
            </a:r>
            <a:r>
              <a:rPr sz="3000" spc="330" dirty="0">
                <a:solidFill>
                  <a:srgbClr val="FFFFFF"/>
                </a:solidFill>
                <a:latin typeface="Calibri"/>
                <a:cs typeface="Calibri"/>
              </a:rPr>
              <a:t>a</a:t>
            </a:r>
            <a:r>
              <a:rPr sz="3000" spc="114" dirty="0">
                <a:solidFill>
                  <a:srgbClr val="FFFFFF"/>
                </a:solidFill>
                <a:latin typeface="Calibri"/>
                <a:cs typeface="Calibri"/>
              </a:rPr>
              <a:t> </a:t>
            </a:r>
            <a:r>
              <a:rPr sz="3000" spc="260" dirty="0">
                <a:solidFill>
                  <a:srgbClr val="FFFFFF"/>
                </a:solidFill>
                <a:latin typeface="Calibri"/>
                <a:cs typeface="Calibri"/>
              </a:rPr>
              <a:t>clear</a:t>
            </a:r>
            <a:r>
              <a:rPr sz="3000" spc="114" dirty="0">
                <a:solidFill>
                  <a:srgbClr val="FFFFFF"/>
                </a:solidFill>
                <a:latin typeface="Calibri"/>
                <a:cs typeface="Calibri"/>
              </a:rPr>
              <a:t> </a:t>
            </a:r>
            <a:r>
              <a:rPr sz="3000" spc="405" dirty="0">
                <a:solidFill>
                  <a:srgbClr val="FFFFFF"/>
                </a:solidFill>
                <a:latin typeface="Calibri"/>
                <a:cs typeface="Calibri"/>
              </a:rPr>
              <a:t>and</a:t>
            </a:r>
            <a:r>
              <a:rPr sz="3000" spc="120" dirty="0">
                <a:solidFill>
                  <a:srgbClr val="FFFFFF"/>
                </a:solidFill>
                <a:latin typeface="Calibri"/>
                <a:cs typeface="Calibri"/>
              </a:rPr>
              <a:t> </a:t>
            </a:r>
            <a:r>
              <a:rPr sz="3000" spc="340" dirty="0">
                <a:solidFill>
                  <a:srgbClr val="FFFFFF"/>
                </a:solidFill>
                <a:latin typeface="Calibri"/>
                <a:cs typeface="Calibri"/>
              </a:rPr>
              <a:t>organized</a:t>
            </a:r>
            <a:r>
              <a:rPr sz="3000" spc="114" dirty="0">
                <a:solidFill>
                  <a:srgbClr val="FFFFFF"/>
                </a:solidFill>
                <a:latin typeface="Calibri"/>
                <a:cs typeface="Calibri"/>
              </a:rPr>
              <a:t> </a:t>
            </a:r>
            <a:r>
              <a:rPr sz="3000" spc="290" dirty="0">
                <a:solidFill>
                  <a:srgbClr val="FFFFFF"/>
                </a:solidFill>
                <a:latin typeface="Calibri"/>
                <a:cs typeface="Calibri"/>
              </a:rPr>
              <a:t>view</a:t>
            </a:r>
            <a:r>
              <a:rPr sz="3000" spc="120" dirty="0">
                <a:solidFill>
                  <a:srgbClr val="FFFFFF"/>
                </a:solidFill>
                <a:latin typeface="Calibri"/>
                <a:cs typeface="Calibri"/>
              </a:rPr>
              <a:t> </a:t>
            </a:r>
            <a:r>
              <a:rPr sz="3000" spc="190" dirty="0">
                <a:solidFill>
                  <a:srgbClr val="FFFFFF"/>
                </a:solidFill>
                <a:latin typeface="Calibri"/>
                <a:cs typeface="Calibri"/>
              </a:rPr>
              <a:t>of</a:t>
            </a:r>
            <a:r>
              <a:rPr sz="3000" spc="114" dirty="0">
                <a:solidFill>
                  <a:srgbClr val="FFFFFF"/>
                </a:solidFill>
                <a:latin typeface="Calibri"/>
                <a:cs typeface="Calibri"/>
              </a:rPr>
              <a:t> </a:t>
            </a:r>
            <a:r>
              <a:rPr sz="3000" spc="280" dirty="0">
                <a:solidFill>
                  <a:srgbClr val="FFFFFF"/>
                </a:solidFill>
                <a:latin typeface="Calibri"/>
                <a:cs typeface="Calibri"/>
              </a:rPr>
              <a:t>your</a:t>
            </a:r>
            <a:r>
              <a:rPr sz="3000" spc="120" dirty="0">
                <a:solidFill>
                  <a:srgbClr val="FFFFFF"/>
                </a:solidFill>
                <a:latin typeface="Calibri"/>
                <a:cs typeface="Calibri"/>
              </a:rPr>
              <a:t> </a:t>
            </a:r>
            <a:r>
              <a:rPr sz="3000" spc="265" dirty="0">
                <a:solidFill>
                  <a:srgbClr val="FFFFFF"/>
                </a:solidFill>
                <a:latin typeface="Calibri"/>
                <a:cs typeface="Calibri"/>
              </a:rPr>
              <a:t>financial</a:t>
            </a:r>
            <a:r>
              <a:rPr sz="3000" spc="114" dirty="0">
                <a:solidFill>
                  <a:srgbClr val="FFFFFF"/>
                </a:solidFill>
                <a:latin typeface="Calibri"/>
                <a:cs typeface="Calibri"/>
              </a:rPr>
              <a:t> </a:t>
            </a:r>
            <a:r>
              <a:rPr sz="3000" spc="220" dirty="0">
                <a:solidFill>
                  <a:srgbClr val="FFFFFF"/>
                </a:solidFill>
                <a:latin typeface="Calibri"/>
                <a:cs typeface="Calibri"/>
              </a:rPr>
              <a:t>situation.</a:t>
            </a:r>
            <a:endParaRPr sz="3000">
              <a:latin typeface="Calibri"/>
              <a:cs typeface="Calibri"/>
            </a:endParaRPr>
          </a:p>
          <a:p>
            <a:pPr marL="12700" marR="857250" indent="99695">
              <a:lnSpc>
                <a:spcPct val="116700"/>
              </a:lnSpc>
              <a:spcBef>
                <a:spcPts val="3420"/>
              </a:spcBef>
            </a:pPr>
            <a:r>
              <a:rPr sz="3000" spc="355" dirty="0">
                <a:solidFill>
                  <a:srgbClr val="FFFFFF"/>
                </a:solidFill>
                <a:latin typeface="Calibri"/>
                <a:cs typeface="Calibri"/>
              </a:rPr>
              <a:t>Whether</a:t>
            </a:r>
            <a:r>
              <a:rPr sz="3000" spc="120" dirty="0">
                <a:solidFill>
                  <a:srgbClr val="FFFFFF"/>
                </a:solidFill>
                <a:latin typeface="Calibri"/>
                <a:cs typeface="Calibri"/>
              </a:rPr>
              <a:t> </a:t>
            </a:r>
            <a:r>
              <a:rPr sz="3000" spc="220" dirty="0">
                <a:solidFill>
                  <a:srgbClr val="FFFFFF"/>
                </a:solidFill>
                <a:latin typeface="Calibri"/>
                <a:cs typeface="Calibri"/>
              </a:rPr>
              <a:t>you’re</a:t>
            </a:r>
            <a:r>
              <a:rPr sz="3000" spc="120" dirty="0">
                <a:solidFill>
                  <a:srgbClr val="FFFFFF"/>
                </a:solidFill>
                <a:latin typeface="Calibri"/>
                <a:cs typeface="Calibri"/>
              </a:rPr>
              <a:t> </a:t>
            </a:r>
            <a:r>
              <a:rPr sz="3000" spc="360" dirty="0">
                <a:solidFill>
                  <a:srgbClr val="FFFFFF"/>
                </a:solidFill>
                <a:latin typeface="Calibri"/>
                <a:cs typeface="Calibri"/>
              </a:rPr>
              <a:t>working</a:t>
            </a:r>
            <a:r>
              <a:rPr sz="3000" spc="120" dirty="0">
                <a:solidFill>
                  <a:srgbClr val="FFFFFF"/>
                </a:solidFill>
                <a:latin typeface="Calibri"/>
                <a:cs typeface="Calibri"/>
              </a:rPr>
              <a:t> </a:t>
            </a:r>
            <a:r>
              <a:rPr sz="3000" spc="310" dirty="0">
                <a:solidFill>
                  <a:srgbClr val="FFFFFF"/>
                </a:solidFill>
                <a:latin typeface="Calibri"/>
                <a:cs typeface="Calibri"/>
              </a:rPr>
              <a:t>towards</a:t>
            </a:r>
            <a:r>
              <a:rPr sz="3000" spc="120" dirty="0">
                <a:solidFill>
                  <a:srgbClr val="FFFFFF"/>
                </a:solidFill>
                <a:latin typeface="Calibri"/>
                <a:cs typeface="Calibri"/>
              </a:rPr>
              <a:t> </a:t>
            </a:r>
            <a:r>
              <a:rPr sz="3000" spc="265" dirty="0">
                <a:solidFill>
                  <a:srgbClr val="FFFFFF"/>
                </a:solidFill>
                <a:latin typeface="Calibri"/>
                <a:cs typeface="Calibri"/>
              </a:rPr>
              <a:t>short-</a:t>
            </a:r>
            <a:r>
              <a:rPr sz="3000" spc="355" dirty="0">
                <a:solidFill>
                  <a:srgbClr val="FFFFFF"/>
                </a:solidFill>
                <a:latin typeface="Calibri"/>
                <a:cs typeface="Calibri"/>
              </a:rPr>
              <a:t>term</a:t>
            </a:r>
            <a:r>
              <a:rPr sz="3000" spc="125" dirty="0">
                <a:solidFill>
                  <a:srgbClr val="FFFFFF"/>
                </a:solidFill>
                <a:latin typeface="Calibri"/>
                <a:cs typeface="Calibri"/>
              </a:rPr>
              <a:t> </a:t>
            </a:r>
            <a:r>
              <a:rPr sz="3000" spc="330" dirty="0">
                <a:solidFill>
                  <a:srgbClr val="FFFFFF"/>
                </a:solidFill>
                <a:latin typeface="Calibri"/>
                <a:cs typeface="Calibri"/>
              </a:rPr>
              <a:t>goals</a:t>
            </a:r>
            <a:r>
              <a:rPr sz="3000" spc="120" dirty="0">
                <a:solidFill>
                  <a:srgbClr val="FFFFFF"/>
                </a:solidFill>
                <a:latin typeface="Calibri"/>
                <a:cs typeface="Calibri"/>
              </a:rPr>
              <a:t> </a:t>
            </a:r>
            <a:r>
              <a:rPr sz="3000" spc="215" dirty="0">
                <a:solidFill>
                  <a:srgbClr val="FFFFFF"/>
                </a:solidFill>
                <a:latin typeface="Calibri"/>
                <a:cs typeface="Calibri"/>
              </a:rPr>
              <a:t>or</a:t>
            </a:r>
            <a:r>
              <a:rPr sz="3000" spc="120" dirty="0">
                <a:solidFill>
                  <a:srgbClr val="FFFFFF"/>
                </a:solidFill>
                <a:latin typeface="Calibri"/>
                <a:cs typeface="Calibri"/>
              </a:rPr>
              <a:t> </a:t>
            </a:r>
            <a:r>
              <a:rPr sz="3000" spc="340" dirty="0">
                <a:solidFill>
                  <a:srgbClr val="FFFFFF"/>
                </a:solidFill>
                <a:latin typeface="Calibri"/>
                <a:cs typeface="Calibri"/>
              </a:rPr>
              <a:t>long-</a:t>
            </a:r>
            <a:r>
              <a:rPr sz="3000" spc="355" dirty="0">
                <a:solidFill>
                  <a:srgbClr val="FFFFFF"/>
                </a:solidFill>
                <a:latin typeface="Calibri"/>
                <a:cs typeface="Calibri"/>
              </a:rPr>
              <a:t>term</a:t>
            </a:r>
            <a:r>
              <a:rPr sz="3000" spc="120" dirty="0">
                <a:solidFill>
                  <a:srgbClr val="FFFFFF"/>
                </a:solidFill>
                <a:latin typeface="Calibri"/>
                <a:cs typeface="Calibri"/>
              </a:rPr>
              <a:t> </a:t>
            </a:r>
            <a:r>
              <a:rPr sz="3000" spc="265" dirty="0">
                <a:solidFill>
                  <a:srgbClr val="FFFFFF"/>
                </a:solidFill>
                <a:latin typeface="Calibri"/>
                <a:cs typeface="Calibri"/>
              </a:rPr>
              <a:t>financial</a:t>
            </a:r>
            <a:r>
              <a:rPr sz="3000" spc="120" dirty="0">
                <a:solidFill>
                  <a:srgbClr val="FFFFFF"/>
                </a:solidFill>
                <a:latin typeface="Calibri"/>
                <a:cs typeface="Calibri"/>
              </a:rPr>
              <a:t> </a:t>
            </a:r>
            <a:r>
              <a:rPr sz="3000" spc="195" dirty="0">
                <a:solidFill>
                  <a:srgbClr val="FFFFFF"/>
                </a:solidFill>
                <a:latin typeface="Calibri"/>
                <a:cs typeface="Calibri"/>
              </a:rPr>
              <a:t>stability,</a:t>
            </a:r>
            <a:r>
              <a:rPr sz="3000" spc="125" dirty="0">
                <a:solidFill>
                  <a:srgbClr val="FFFFFF"/>
                </a:solidFill>
                <a:latin typeface="Calibri"/>
                <a:cs typeface="Calibri"/>
              </a:rPr>
              <a:t> </a:t>
            </a:r>
            <a:r>
              <a:rPr sz="3000" spc="265" dirty="0">
                <a:solidFill>
                  <a:srgbClr val="FFFFFF"/>
                </a:solidFill>
                <a:latin typeface="Calibri"/>
                <a:cs typeface="Calibri"/>
              </a:rPr>
              <a:t>our </a:t>
            </a:r>
            <a:r>
              <a:rPr sz="3000" spc="365" dirty="0">
                <a:solidFill>
                  <a:srgbClr val="FFFFFF"/>
                </a:solidFill>
                <a:latin typeface="Calibri"/>
                <a:cs typeface="Calibri"/>
              </a:rPr>
              <a:t>Finance</a:t>
            </a:r>
            <a:r>
              <a:rPr sz="3000" spc="110" dirty="0">
                <a:solidFill>
                  <a:srgbClr val="FFFFFF"/>
                </a:solidFill>
                <a:latin typeface="Calibri"/>
                <a:cs typeface="Calibri"/>
              </a:rPr>
              <a:t> </a:t>
            </a:r>
            <a:r>
              <a:rPr sz="3000" spc="290" dirty="0">
                <a:solidFill>
                  <a:srgbClr val="FFFFFF"/>
                </a:solidFill>
                <a:latin typeface="Calibri"/>
                <a:cs typeface="Calibri"/>
              </a:rPr>
              <a:t>Tracker</a:t>
            </a:r>
            <a:r>
              <a:rPr sz="3000" spc="114" dirty="0">
                <a:solidFill>
                  <a:srgbClr val="FFFFFF"/>
                </a:solidFill>
                <a:latin typeface="Calibri"/>
                <a:cs typeface="Calibri"/>
              </a:rPr>
              <a:t> </a:t>
            </a:r>
            <a:r>
              <a:rPr sz="3000" spc="195" dirty="0">
                <a:solidFill>
                  <a:srgbClr val="FFFFFF"/>
                </a:solidFill>
                <a:latin typeface="Calibri"/>
                <a:cs typeface="Calibri"/>
              </a:rPr>
              <a:t>is</a:t>
            </a:r>
            <a:r>
              <a:rPr sz="3000" spc="110" dirty="0">
                <a:solidFill>
                  <a:srgbClr val="FFFFFF"/>
                </a:solidFill>
                <a:latin typeface="Calibri"/>
                <a:cs typeface="Calibri"/>
              </a:rPr>
              <a:t> </a:t>
            </a:r>
            <a:r>
              <a:rPr sz="3000" spc="300" dirty="0">
                <a:solidFill>
                  <a:srgbClr val="FFFFFF"/>
                </a:solidFill>
                <a:latin typeface="Calibri"/>
                <a:cs typeface="Calibri"/>
              </a:rPr>
              <a:t>here</a:t>
            </a:r>
            <a:r>
              <a:rPr sz="3000" spc="114" dirty="0">
                <a:solidFill>
                  <a:srgbClr val="FFFFFF"/>
                </a:solidFill>
                <a:latin typeface="Calibri"/>
                <a:cs typeface="Calibri"/>
              </a:rPr>
              <a:t> </a:t>
            </a:r>
            <a:r>
              <a:rPr sz="3000" spc="245" dirty="0">
                <a:solidFill>
                  <a:srgbClr val="FFFFFF"/>
                </a:solidFill>
                <a:latin typeface="Calibri"/>
                <a:cs typeface="Calibri"/>
              </a:rPr>
              <a:t>to</a:t>
            </a:r>
            <a:r>
              <a:rPr sz="3000" spc="110" dirty="0">
                <a:solidFill>
                  <a:srgbClr val="FFFFFF"/>
                </a:solidFill>
                <a:latin typeface="Calibri"/>
                <a:cs typeface="Calibri"/>
              </a:rPr>
              <a:t> </a:t>
            </a:r>
            <a:r>
              <a:rPr sz="3000" spc="325" dirty="0">
                <a:solidFill>
                  <a:srgbClr val="FFFFFF"/>
                </a:solidFill>
                <a:latin typeface="Calibri"/>
                <a:cs typeface="Calibri"/>
              </a:rPr>
              <a:t>support</a:t>
            </a:r>
            <a:r>
              <a:rPr sz="3000" spc="114" dirty="0">
                <a:solidFill>
                  <a:srgbClr val="FFFFFF"/>
                </a:solidFill>
                <a:latin typeface="Calibri"/>
                <a:cs typeface="Calibri"/>
              </a:rPr>
              <a:t> </a:t>
            </a:r>
            <a:r>
              <a:rPr sz="3000" spc="325" dirty="0">
                <a:solidFill>
                  <a:srgbClr val="FFFFFF"/>
                </a:solidFill>
                <a:latin typeface="Calibri"/>
                <a:cs typeface="Calibri"/>
              </a:rPr>
              <a:t>you</a:t>
            </a:r>
            <a:r>
              <a:rPr sz="3000" spc="114" dirty="0">
                <a:solidFill>
                  <a:srgbClr val="FFFFFF"/>
                </a:solidFill>
                <a:latin typeface="Calibri"/>
                <a:cs typeface="Calibri"/>
              </a:rPr>
              <a:t> </a:t>
            </a:r>
            <a:r>
              <a:rPr sz="3000" spc="260" dirty="0">
                <a:solidFill>
                  <a:srgbClr val="FFFFFF"/>
                </a:solidFill>
                <a:latin typeface="Calibri"/>
                <a:cs typeface="Calibri"/>
              </a:rPr>
              <a:t>every</a:t>
            </a:r>
            <a:r>
              <a:rPr sz="3000" spc="110" dirty="0">
                <a:solidFill>
                  <a:srgbClr val="FFFFFF"/>
                </a:solidFill>
                <a:latin typeface="Calibri"/>
                <a:cs typeface="Calibri"/>
              </a:rPr>
              <a:t> </a:t>
            </a:r>
            <a:r>
              <a:rPr sz="3000" spc="315" dirty="0">
                <a:solidFill>
                  <a:srgbClr val="FFFFFF"/>
                </a:solidFill>
                <a:latin typeface="Calibri"/>
                <a:cs typeface="Calibri"/>
              </a:rPr>
              <a:t>step</a:t>
            </a:r>
            <a:r>
              <a:rPr sz="3000" spc="114" dirty="0">
                <a:solidFill>
                  <a:srgbClr val="FFFFFF"/>
                </a:solidFill>
                <a:latin typeface="Calibri"/>
                <a:cs typeface="Calibri"/>
              </a:rPr>
              <a:t> </a:t>
            </a:r>
            <a:r>
              <a:rPr sz="3000" spc="190" dirty="0">
                <a:solidFill>
                  <a:srgbClr val="FFFFFF"/>
                </a:solidFill>
                <a:latin typeface="Calibri"/>
                <a:cs typeface="Calibri"/>
              </a:rPr>
              <a:t>of</a:t>
            </a:r>
            <a:r>
              <a:rPr sz="3000" spc="110" dirty="0">
                <a:solidFill>
                  <a:srgbClr val="FFFFFF"/>
                </a:solidFill>
                <a:latin typeface="Calibri"/>
                <a:cs typeface="Calibri"/>
              </a:rPr>
              <a:t> </a:t>
            </a:r>
            <a:r>
              <a:rPr sz="3000" spc="320" dirty="0">
                <a:solidFill>
                  <a:srgbClr val="FFFFFF"/>
                </a:solidFill>
                <a:latin typeface="Calibri"/>
                <a:cs typeface="Calibri"/>
              </a:rPr>
              <a:t>the</a:t>
            </a:r>
            <a:r>
              <a:rPr sz="3000" spc="114" dirty="0">
                <a:solidFill>
                  <a:srgbClr val="FFFFFF"/>
                </a:solidFill>
                <a:latin typeface="Calibri"/>
                <a:cs typeface="Calibri"/>
              </a:rPr>
              <a:t> </a:t>
            </a:r>
            <a:r>
              <a:rPr sz="3000" spc="210" dirty="0">
                <a:solidFill>
                  <a:srgbClr val="FFFFFF"/>
                </a:solidFill>
                <a:latin typeface="Calibri"/>
                <a:cs typeface="Calibri"/>
              </a:rPr>
              <a:t>way.</a:t>
            </a:r>
            <a:endParaRPr sz="30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8000" cy="10286999"/>
            </a:xfrm>
            <a:prstGeom prst="rect">
              <a:avLst/>
            </a:prstGeom>
          </p:spPr>
        </p:pic>
        <p:sp>
          <p:nvSpPr>
            <p:cNvPr id="4" name="object 4"/>
            <p:cNvSpPr/>
            <p:nvPr/>
          </p:nvSpPr>
          <p:spPr>
            <a:xfrm>
              <a:off x="0" y="11"/>
              <a:ext cx="18288000" cy="10287000"/>
            </a:xfrm>
            <a:custGeom>
              <a:avLst/>
              <a:gdLst/>
              <a:ahLst/>
              <a:cxnLst/>
              <a:rect l="l" t="t" r="r" b="b"/>
              <a:pathLst>
                <a:path w="18288000" h="10287000">
                  <a:moveTo>
                    <a:pt x="307314" y="7941678"/>
                  </a:moveTo>
                  <a:lnTo>
                    <a:pt x="255676" y="7951838"/>
                  </a:lnTo>
                  <a:lnTo>
                    <a:pt x="204622" y="7963433"/>
                  </a:lnTo>
                  <a:lnTo>
                    <a:pt x="0" y="8168068"/>
                  </a:lnTo>
                  <a:lnTo>
                    <a:pt x="0" y="8248993"/>
                  </a:lnTo>
                  <a:lnTo>
                    <a:pt x="307314" y="7941678"/>
                  </a:lnTo>
                  <a:close/>
                </a:path>
                <a:path w="18288000" h="10287000">
                  <a:moveTo>
                    <a:pt x="685228" y="7914741"/>
                  </a:moveTo>
                  <a:lnTo>
                    <a:pt x="669912" y="7914246"/>
                  </a:lnTo>
                  <a:lnTo>
                    <a:pt x="639191" y="7913611"/>
                  </a:lnTo>
                  <a:lnTo>
                    <a:pt x="611174" y="7913611"/>
                  </a:lnTo>
                  <a:lnTo>
                    <a:pt x="605066" y="7913802"/>
                  </a:lnTo>
                  <a:lnTo>
                    <a:pt x="0" y="8518868"/>
                  </a:lnTo>
                  <a:lnTo>
                    <a:pt x="0" y="8599983"/>
                  </a:lnTo>
                  <a:lnTo>
                    <a:pt x="685228" y="7914741"/>
                  </a:lnTo>
                  <a:close/>
                </a:path>
                <a:path w="18288000" h="10287000">
                  <a:moveTo>
                    <a:pt x="997699" y="7953108"/>
                  </a:moveTo>
                  <a:lnTo>
                    <a:pt x="980871" y="7949489"/>
                  </a:lnTo>
                  <a:lnTo>
                    <a:pt x="963955" y="7946098"/>
                  </a:lnTo>
                  <a:lnTo>
                    <a:pt x="946962" y="7942910"/>
                  </a:lnTo>
                  <a:lnTo>
                    <a:pt x="929932" y="7939951"/>
                  </a:lnTo>
                  <a:lnTo>
                    <a:pt x="0" y="8869896"/>
                  </a:lnTo>
                  <a:lnTo>
                    <a:pt x="0" y="8950820"/>
                  </a:lnTo>
                  <a:lnTo>
                    <a:pt x="997699" y="7953108"/>
                  </a:lnTo>
                  <a:close/>
                </a:path>
                <a:path w="18288000" h="10287000">
                  <a:moveTo>
                    <a:pt x="1267777" y="8034058"/>
                  </a:moveTo>
                  <a:lnTo>
                    <a:pt x="1253032" y="8028292"/>
                  </a:lnTo>
                  <a:lnTo>
                    <a:pt x="1238250" y="8022742"/>
                  </a:lnTo>
                  <a:lnTo>
                    <a:pt x="1223391" y="8017408"/>
                  </a:lnTo>
                  <a:lnTo>
                    <a:pt x="1208430" y="8012290"/>
                  </a:lnTo>
                  <a:lnTo>
                    <a:pt x="0" y="9220708"/>
                  </a:lnTo>
                  <a:lnTo>
                    <a:pt x="0" y="9301836"/>
                  </a:lnTo>
                  <a:lnTo>
                    <a:pt x="1267777" y="8034058"/>
                  </a:lnTo>
                  <a:close/>
                </a:path>
                <a:path w="18288000" h="10287000">
                  <a:moveTo>
                    <a:pt x="1505204" y="8147431"/>
                  </a:moveTo>
                  <a:lnTo>
                    <a:pt x="1492300" y="8140039"/>
                  </a:lnTo>
                  <a:lnTo>
                    <a:pt x="1479308" y="8132788"/>
                  </a:lnTo>
                  <a:lnTo>
                    <a:pt x="1453095" y="8118615"/>
                  </a:lnTo>
                  <a:lnTo>
                    <a:pt x="0" y="9571723"/>
                  </a:lnTo>
                  <a:lnTo>
                    <a:pt x="0" y="9652635"/>
                  </a:lnTo>
                  <a:lnTo>
                    <a:pt x="1505204" y="8147431"/>
                  </a:lnTo>
                  <a:close/>
                </a:path>
                <a:path w="18288000" h="10287000">
                  <a:moveTo>
                    <a:pt x="1715376" y="8288287"/>
                  </a:moveTo>
                  <a:lnTo>
                    <a:pt x="1692325" y="8270710"/>
                  </a:lnTo>
                  <a:lnTo>
                    <a:pt x="1668983" y="8253552"/>
                  </a:lnTo>
                  <a:lnTo>
                    <a:pt x="0" y="9922548"/>
                  </a:lnTo>
                  <a:lnTo>
                    <a:pt x="0" y="10003663"/>
                  </a:lnTo>
                  <a:lnTo>
                    <a:pt x="1715376" y="8288287"/>
                  </a:lnTo>
                  <a:close/>
                </a:path>
                <a:path w="18288000" h="10287000">
                  <a:moveTo>
                    <a:pt x="1900148" y="8454339"/>
                  </a:moveTo>
                  <a:lnTo>
                    <a:pt x="1890191" y="8444078"/>
                  </a:lnTo>
                  <a:lnTo>
                    <a:pt x="1880120" y="8433892"/>
                  </a:lnTo>
                  <a:lnTo>
                    <a:pt x="1869935" y="8423821"/>
                  </a:lnTo>
                  <a:lnTo>
                    <a:pt x="1859673" y="8413864"/>
                  </a:lnTo>
                  <a:lnTo>
                    <a:pt x="0" y="10273563"/>
                  </a:lnTo>
                  <a:lnTo>
                    <a:pt x="0" y="10286987"/>
                  </a:lnTo>
                  <a:lnTo>
                    <a:pt x="67475" y="10286987"/>
                  </a:lnTo>
                  <a:lnTo>
                    <a:pt x="1900148" y="8454339"/>
                  </a:lnTo>
                  <a:close/>
                </a:path>
                <a:path w="18288000" h="10287000">
                  <a:moveTo>
                    <a:pt x="2060460" y="8645030"/>
                  </a:moveTo>
                  <a:lnTo>
                    <a:pt x="2043303" y="8621687"/>
                  </a:lnTo>
                  <a:lnTo>
                    <a:pt x="2025726" y="8598637"/>
                  </a:lnTo>
                  <a:lnTo>
                    <a:pt x="337375" y="10286987"/>
                  </a:lnTo>
                  <a:lnTo>
                    <a:pt x="418490" y="10286987"/>
                  </a:lnTo>
                  <a:lnTo>
                    <a:pt x="2060460" y="8645030"/>
                  </a:lnTo>
                  <a:close/>
                </a:path>
                <a:path w="18288000" h="10287000">
                  <a:moveTo>
                    <a:pt x="2195398" y="8860917"/>
                  </a:moveTo>
                  <a:lnTo>
                    <a:pt x="2188362" y="8847772"/>
                  </a:lnTo>
                  <a:lnTo>
                    <a:pt x="2173973" y="8821712"/>
                  </a:lnTo>
                  <a:lnTo>
                    <a:pt x="2166582" y="8808809"/>
                  </a:lnTo>
                  <a:lnTo>
                    <a:pt x="688403" y="10286987"/>
                  </a:lnTo>
                  <a:lnTo>
                    <a:pt x="769327" y="10286987"/>
                  </a:lnTo>
                  <a:lnTo>
                    <a:pt x="2195398" y="8860917"/>
                  </a:lnTo>
                  <a:close/>
                </a:path>
                <a:path w="18288000" h="10287000">
                  <a:moveTo>
                    <a:pt x="2301722" y="9105595"/>
                  </a:moveTo>
                  <a:lnTo>
                    <a:pt x="2296617" y="9090622"/>
                  </a:lnTo>
                  <a:lnTo>
                    <a:pt x="2291270" y="9075776"/>
                  </a:lnTo>
                  <a:lnTo>
                    <a:pt x="2285720" y="9060993"/>
                  </a:lnTo>
                  <a:lnTo>
                    <a:pt x="2279954" y="9046235"/>
                  </a:lnTo>
                  <a:lnTo>
                    <a:pt x="1039202" y="10286987"/>
                  </a:lnTo>
                  <a:lnTo>
                    <a:pt x="1120317" y="10286987"/>
                  </a:lnTo>
                  <a:lnTo>
                    <a:pt x="2301722" y="9105595"/>
                  </a:lnTo>
                  <a:close/>
                </a:path>
                <a:path w="18288000" h="10287000">
                  <a:moveTo>
                    <a:pt x="2372347" y="10006711"/>
                  </a:moveTo>
                  <a:lnTo>
                    <a:pt x="2092058" y="10286987"/>
                  </a:lnTo>
                  <a:lnTo>
                    <a:pt x="2172970" y="10286987"/>
                  </a:lnTo>
                  <a:lnTo>
                    <a:pt x="2350579" y="10109390"/>
                  </a:lnTo>
                  <a:lnTo>
                    <a:pt x="2362174" y="10058336"/>
                  </a:lnTo>
                  <a:lnTo>
                    <a:pt x="2372347" y="10006711"/>
                  </a:lnTo>
                  <a:close/>
                </a:path>
                <a:path w="18288000" h="10287000">
                  <a:moveTo>
                    <a:pt x="2374061" y="9384081"/>
                  </a:moveTo>
                  <a:lnTo>
                    <a:pt x="2371102" y="9367050"/>
                  </a:lnTo>
                  <a:lnTo>
                    <a:pt x="2367927" y="9350057"/>
                  </a:lnTo>
                  <a:lnTo>
                    <a:pt x="2364524" y="9333141"/>
                  </a:lnTo>
                  <a:lnTo>
                    <a:pt x="2360904" y="9316314"/>
                  </a:lnTo>
                  <a:lnTo>
                    <a:pt x="1390230" y="10286987"/>
                  </a:lnTo>
                  <a:lnTo>
                    <a:pt x="1471142" y="10286987"/>
                  </a:lnTo>
                  <a:lnTo>
                    <a:pt x="2374061" y="9384081"/>
                  </a:lnTo>
                  <a:close/>
                </a:path>
                <a:path w="18288000" h="10287000">
                  <a:moveTo>
                    <a:pt x="2399957" y="9652610"/>
                  </a:moveTo>
                  <a:lnTo>
                    <a:pt x="2399766" y="9644101"/>
                  </a:lnTo>
                  <a:lnTo>
                    <a:pt x="2399271" y="9628784"/>
                  </a:lnTo>
                  <a:lnTo>
                    <a:pt x="1741055" y="10286987"/>
                  </a:lnTo>
                  <a:lnTo>
                    <a:pt x="1822170" y="10286987"/>
                  </a:lnTo>
                  <a:lnTo>
                    <a:pt x="2399957" y="9709201"/>
                  </a:lnTo>
                  <a:lnTo>
                    <a:pt x="2399957" y="9652610"/>
                  </a:lnTo>
                  <a:close/>
                </a:path>
                <a:path w="18288000" h="10287000">
                  <a:moveTo>
                    <a:pt x="16154794" y="0"/>
                  </a:moveTo>
                  <a:lnTo>
                    <a:pt x="16098228" y="0"/>
                  </a:lnTo>
                  <a:lnTo>
                    <a:pt x="16093986" y="19329"/>
                  </a:lnTo>
                  <a:lnTo>
                    <a:pt x="16088716" y="45097"/>
                  </a:lnTo>
                  <a:lnTo>
                    <a:pt x="16083814" y="70967"/>
                  </a:lnTo>
                  <a:lnTo>
                    <a:pt x="16154794" y="0"/>
                  </a:lnTo>
                  <a:close/>
                </a:path>
                <a:path w="18288000" h="10287000">
                  <a:moveTo>
                    <a:pt x="16505784" y="0"/>
                  </a:moveTo>
                  <a:lnTo>
                    <a:pt x="16424669" y="0"/>
                  </a:lnTo>
                  <a:lnTo>
                    <a:pt x="16055950" y="368719"/>
                  </a:lnTo>
                  <a:lnTo>
                    <a:pt x="16055747" y="374827"/>
                  </a:lnTo>
                  <a:lnTo>
                    <a:pt x="16055747" y="402844"/>
                  </a:lnTo>
                  <a:lnTo>
                    <a:pt x="16056039" y="418223"/>
                  </a:lnTo>
                  <a:lnTo>
                    <a:pt x="16056890" y="448894"/>
                  </a:lnTo>
                  <a:lnTo>
                    <a:pt x="16505784" y="0"/>
                  </a:lnTo>
                  <a:close/>
                </a:path>
                <a:path w="18288000" h="10287000">
                  <a:moveTo>
                    <a:pt x="16856621" y="0"/>
                  </a:moveTo>
                  <a:lnTo>
                    <a:pt x="16775697" y="0"/>
                  </a:lnTo>
                  <a:lnTo>
                    <a:pt x="16082099" y="693597"/>
                  </a:lnTo>
                  <a:lnTo>
                    <a:pt x="16085058" y="710615"/>
                  </a:lnTo>
                  <a:lnTo>
                    <a:pt x="16088246" y="727608"/>
                  </a:lnTo>
                  <a:lnTo>
                    <a:pt x="16091650" y="744537"/>
                  </a:lnTo>
                  <a:lnTo>
                    <a:pt x="16095256" y="761352"/>
                  </a:lnTo>
                  <a:lnTo>
                    <a:pt x="16856621" y="0"/>
                  </a:lnTo>
                  <a:close/>
                </a:path>
                <a:path w="18288000" h="10287000">
                  <a:moveTo>
                    <a:pt x="17207637" y="0"/>
                  </a:moveTo>
                  <a:lnTo>
                    <a:pt x="17126509" y="0"/>
                  </a:lnTo>
                  <a:lnTo>
                    <a:pt x="16154438" y="972058"/>
                  </a:lnTo>
                  <a:lnTo>
                    <a:pt x="16159556" y="987031"/>
                  </a:lnTo>
                  <a:lnTo>
                    <a:pt x="16164890" y="1001903"/>
                  </a:lnTo>
                  <a:lnTo>
                    <a:pt x="16170440" y="1016685"/>
                  </a:lnTo>
                  <a:lnTo>
                    <a:pt x="16176206" y="1031430"/>
                  </a:lnTo>
                  <a:lnTo>
                    <a:pt x="17207637" y="0"/>
                  </a:lnTo>
                  <a:close/>
                </a:path>
                <a:path w="18288000" h="10287000">
                  <a:moveTo>
                    <a:pt x="17558436" y="0"/>
                  </a:moveTo>
                  <a:lnTo>
                    <a:pt x="17477524" y="0"/>
                  </a:lnTo>
                  <a:lnTo>
                    <a:pt x="16260763" y="1216761"/>
                  </a:lnTo>
                  <a:lnTo>
                    <a:pt x="16267799" y="1229893"/>
                  </a:lnTo>
                  <a:lnTo>
                    <a:pt x="16282188" y="1255953"/>
                  </a:lnTo>
                  <a:lnTo>
                    <a:pt x="16289579" y="1268857"/>
                  </a:lnTo>
                  <a:lnTo>
                    <a:pt x="17558436" y="0"/>
                  </a:lnTo>
                  <a:close/>
                </a:path>
                <a:path w="18288000" h="10287000">
                  <a:moveTo>
                    <a:pt x="17909464" y="0"/>
                  </a:moveTo>
                  <a:lnTo>
                    <a:pt x="17828349" y="0"/>
                  </a:lnTo>
                  <a:lnTo>
                    <a:pt x="16395700" y="1432648"/>
                  </a:lnTo>
                  <a:lnTo>
                    <a:pt x="16404209" y="1444358"/>
                  </a:lnTo>
                  <a:lnTo>
                    <a:pt x="16412845" y="1455991"/>
                  </a:lnTo>
                  <a:lnTo>
                    <a:pt x="16430422" y="1479029"/>
                  </a:lnTo>
                  <a:lnTo>
                    <a:pt x="17909464" y="0"/>
                  </a:lnTo>
                  <a:close/>
                </a:path>
                <a:path w="18288000" h="10287000">
                  <a:moveTo>
                    <a:pt x="18260289" y="0"/>
                  </a:moveTo>
                  <a:lnTo>
                    <a:pt x="18179352" y="0"/>
                  </a:lnTo>
                  <a:lnTo>
                    <a:pt x="16556038" y="1623326"/>
                  </a:lnTo>
                  <a:lnTo>
                    <a:pt x="16565982" y="1633601"/>
                  </a:lnTo>
                  <a:lnTo>
                    <a:pt x="16576040" y="1643773"/>
                  </a:lnTo>
                  <a:lnTo>
                    <a:pt x="16586226" y="1653832"/>
                  </a:lnTo>
                  <a:lnTo>
                    <a:pt x="16596487" y="1663776"/>
                  </a:lnTo>
                  <a:lnTo>
                    <a:pt x="18260289" y="0"/>
                  </a:lnTo>
                  <a:close/>
                </a:path>
                <a:path w="18288000" h="10287000">
                  <a:moveTo>
                    <a:pt x="18287988" y="1645856"/>
                  </a:moveTo>
                  <a:lnTo>
                    <a:pt x="17770933" y="2162924"/>
                  </a:lnTo>
                  <a:lnTo>
                    <a:pt x="17794758" y="2163622"/>
                  </a:lnTo>
                  <a:lnTo>
                    <a:pt x="17851349" y="2163622"/>
                  </a:lnTo>
                  <a:lnTo>
                    <a:pt x="18287988" y="1726971"/>
                  </a:lnTo>
                  <a:lnTo>
                    <a:pt x="18287988" y="1645856"/>
                  </a:lnTo>
                  <a:close/>
                </a:path>
                <a:path w="18288000" h="10287000">
                  <a:moveTo>
                    <a:pt x="18287988" y="1295031"/>
                  </a:moveTo>
                  <a:lnTo>
                    <a:pt x="17458462" y="2124557"/>
                  </a:lnTo>
                  <a:lnTo>
                    <a:pt x="17475289" y="2128177"/>
                  </a:lnTo>
                  <a:lnTo>
                    <a:pt x="17492206" y="2131580"/>
                  </a:lnTo>
                  <a:lnTo>
                    <a:pt x="17509198" y="2134755"/>
                  </a:lnTo>
                  <a:lnTo>
                    <a:pt x="17526229" y="2137714"/>
                  </a:lnTo>
                  <a:lnTo>
                    <a:pt x="18287988" y="1375956"/>
                  </a:lnTo>
                  <a:lnTo>
                    <a:pt x="18287988" y="1295031"/>
                  </a:lnTo>
                  <a:close/>
                </a:path>
                <a:path w="18288000" h="10287000">
                  <a:moveTo>
                    <a:pt x="18287988" y="944003"/>
                  </a:moveTo>
                  <a:lnTo>
                    <a:pt x="17188384" y="2043620"/>
                  </a:lnTo>
                  <a:lnTo>
                    <a:pt x="17203128" y="2049373"/>
                  </a:lnTo>
                  <a:lnTo>
                    <a:pt x="17217911" y="2054923"/>
                  </a:lnTo>
                  <a:lnTo>
                    <a:pt x="17232770" y="2060257"/>
                  </a:lnTo>
                  <a:lnTo>
                    <a:pt x="17247731" y="2065375"/>
                  </a:lnTo>
                  <a:lnTo>
                    <a:pt x="18287988" y="1025118"/>
                  </a:lnTo>
                  <a:lnTo>
                    <a:pt x="18287988" y="944003"/>
                  </a:lnTo>
                  <a:close/>
                </a:path>
                <a:path w="18288000" h="10287000">
                  <a:moveTo>
                    <a:pt x="18287988" y="593204"/>
                  </a:moveTo>
                  <a:lnTo>
                    <a:pt x="16950957" y="1930247"/>
                  </a:lnTo>
                  <a:lnTo>
                    <a:pt x="16963860" y="1937626"/>
                  </a:lnTo>
                  <a:lnTo>
                    <a:pt x="16976852" y="1944878"/>
                  </a:lnTo>
                  <a:lnTo>
                    <a:pt x="17003065" y="1959063"/>
                  </a:lnTo>
                  <a:lnTo>
                    <a:pt x="18287988" y="674128"/>
                  </a:lnTo>
                  <a:lnTo>
                    <a:pt x="18287988" y="593204"/>
                  </a:lnTo>
                  <a:close/>
                </a:path>
                <a:path w="18288000" h="10287000">
                  <a:moveTo>
                    <a:pt x="18287988" y="242176"/>
                  </a:moveTo>
                  <a:lnTo>
                    <a:pt x="16740785" y="1789391"/>
                  </a:lnTo>
                  <a:lnTo>
                    <a:pt x="16752265" y="1798218"/>
                  </a:lnTo>
                  <a:lnTo>
                    <a:pt x="16775468" y="1815604"/>
                  </a:lnTo>
                  <a:lnTo>
                    <a:pt x="16787165" y="1824113"/>
                  </a:lnTo>
                  <a:lnTo>
                    <a:pt x="18287988" y="323291"/>
                  </a:lnTo>
                  <a:lnTo>
                    <a:pt x="18287988" y="242176"/>
                  </a:lnTo>
                  <a:close/>
                </a:path>
              </a:pathLst>
            </a:custGeom>
            <a:solidFill>
              <a:srgbClr val="FFCF48"/>
            </a:solidFill>
          </p:spPr>
          <p:txBody>
            <a:bodyPr wrap="square" lIns="0" tIns="0" rIns="0" bIns="0" rtlCol="0"/>
            <a:lstStyle/>
            <a:p>
              <a:endParaRPr/>
            </a:p>
          </p:txBody>
        </p:sp>
        <p:pic>
          <p:nvPicPr>
            <p:cNvPr id="5" name="object 5"/>
            <p:cNvPicPr/>
            <p:nvPr/>
          </p:nvPicPr>
          <p:blipFill>
            <a:blip r:embed="rId3" cstate="print"/>
            <a:stretch>
              <a:fillRect/>
            </a:stretch>
          </p:blipFill>
          <p:spPr>
            <a:xfrm>
              <a:off x="18148856" y="1996862"/>
              <a:ext cx="139143" cy="139143"/>
            </a:xfrm>
            <a:prstGeom prst="rect">
              <a:avLst/>
            </a:prstGeom>
          </p:spPr>
        </p:pic>
        <p:pic>
          <p:nvPicPr>
            <p:cNvPr id="6" name="object 6"/>
            <p:cNvPicPr/>
            <p:nvPr/>
          </p:nvPicPr>
          <p:blipFill>
            <a:blip r:embed="rId4" cstate="print"/>
            <a:stretch>
              <a:fillRect/>
            </a:stretch>
          </p:blipFill>
          <p:spPr>
            <a:xfrm>
              <a:off x="700091" y="3035662"/>
              <a:ext cx="123825" cy="123824"/>
            </a:xfrm>
            <a:prstGeom prst="rect">
              <a:avLst/>
            </a:prstGeom>
          </p:spPr>
        </p:pic>
        <p:pic>
          <p:nvPicPr>
            <p:cNvPr id="7" name="object 7"/>
            <p:cNvPicPr/>
            <p:nvPr/>
          </p:nvPicPr>
          <p:blipFill>
            <a:blip r:embed="rId4" cstate="print"/>
            <a:stretch>
              <a:fillRect/>
            </a:stretch>
          </p:blipFill>
          <p:spPr>
            <a:xfrm>
              <a:off x="700091" y="3578587"/>
              <a:ext cx="123825" cy="123824"/>
            </a:xfrm>
            <a:prstGeom prst="rect">
              <a:avLst/>
            </a:prstGeom>
          </p:spPr>
        </p:pic>
        <p:pic>
          <p:nvPicPr>
            <p:cNvPr id="8" name="object 8"/>
            <p:cNvPicPr/>
            <p:nvPr/>
          </p:nvPicPr>
          <p:blipFill>
            <a:blip r:embed="rId4" cstate="print"/>
            <a:stretch>
              <a:fillRect/>
            </a:stretch>
          </p:blipFill>
          <p:spPr>
            <a:xfrm>
              <a:off x="700091" y="4121512"/>
              <a:ext cx="123825" cy="123824"/>
            </a:xfrm>
            <a:prstGeom prst="rect">
              <a:avLst/>
            </a:prstGeom>
          </p:spPr>
        </p:pic>
        <p:pic>
          <p:nvPicPr>
            <p:cNvPr id="9" name="object 9"/>
            <p:cNvPicPr/>
            <p:nvPr/>
          </p:nvPicPr>
          <p:blipFill>
            <a:blip r:embed="rId5" cstate="print"/>
            <a:stretch>
              <a:fillRect/>
            </a:stretch>
          </p:blipFill>
          <p:spPr>
            <a:xfrm>
              <a:off x="700091" y="6369412"/>
              <a:ext cx="123825" cy="123824"/>
            </a:xfrm>
            <a:prstGeom prst="rect">
              <a:avLst/>
            </a:prstGeom>
          </p:spPr>
        </p:pic>
        <p:pic>
          <p:nvPicPr>
            <p:cNvPr id="10" name="object 10"/>
            <p:cNvPicPr/>
            <p:nvPr/>
          </p:nvPicPr>
          <p:blipFill>
            <a:blip r:embed="rId6" cstate="print"/>
            <a:stretch>
              <a:fillRect/>
            </a:stretch>
          </p:blipFill>
          <p:spPr>
            <a:xfrm>
              <a:off x="700091" y="7455262"/>
              <a:ext cx="123825" cy="123824"/>
            </a:xfrm>
            <a:prstGeom prst="rect">
              <a:avLst/>
            </a:prstGeom>
          </p:spPr>
        </p:pic>
      </p:grpSp>
      <p:sp>
        <p:nvSpPr>
          <p:cNvPr id="11" name="object 11"/>
          <p:cNvSpPr txBox="1"/>
          <p:nvPr/>
        </p:nvSpPr>
        <p:spPr>
          <a:xfrm>
            <a:off x="334966" y="2137668"/>
            <a:ext cx="17471390" cy="5600065"/>
          </a:xfrm>
          <a:prstGeom prst="rect">
            <a:avLst/>
          </a:prstGeom>
        </p:spPr>
        <p:txBody>
          <a:bodyPr vert="horz" wrap="square" lIns="0" tIns="91440" rIns="0" bIns="0" rtlCol="0">
            <a:spAutoFit/>
          </a:bodyPr>
          <a:lstStyle/>
          <a:p>
            <a:pPr marL="427355" indent="-414655">
              <a:lnSpc>
                <a:spcPct val="100000"/>
              </a:lnSpc>
              <a:spcBef>
                <a:spcPts val="720"/>
              </a:spcBef>
              <a:buAutoNum type="arabicPeriod"/>
              <a:tabLst>
                <a:tab pos="427355" algn="l"/>
              </a:tabLst>
            </a:pPr>
            <a:r>
              <a:rPr sz="3500" b="1" spc="455" dirty="0">
                <a:solidFill>
                  <a:srgbClr val="FFFFFF"/>
                </a:solidFill>
                <a:latin typeface="Calibri"/>
                <a:cs typeface="Calibri"/>
              </a:rPr>
              <a:t>Track</a:t>
            </a:r>
            <a:r>
              <a:rPr sz="3500" b="1" spc="200" dirty="0">
                <a:solidFill>
                  <a:srgbClr val="FFFFFF"/>
                </a:solidFill>
                <a:latin typeface="Calibri"/>
                <a:cs typeface="Calibri"/>
              </a:rPr>
              <a:t> </a:t>
            </a:r>
            <a:r>
              <a:rPr sz="3500" b="1" spc="490" dirty="0">
                <a:solidFill>
                  <a:srgbClr val="FFFFFF"/>
                </a:solidFill>
                <a:latin typeface="Calibri"/>
                <a:cs typeface="Calibri"/>
              </a:rPr>
              <a:t>Income</a:t>
            </a:r>
            <a:r>
              <a:rPr sz="3500" b="1" spc="204" dirty="0">
                <a:solidFill>
                  <a:srgbClr val="FFFFFF"/>
                </a:solidFill>
                <a:latin typeface="Calibri"/>
                <a:cs typeface="Calibri"/>
              </a:rPr>
              <a:t> </a:t>
            </a:r>
            <a:r>
              <a:rPr sz="3500" b="1" spc="495" dirty="0">
                <a:solidFill>
                  <a:srgbClr val="FFFFFF"/>
                </a:solidFill>
                <a:latin typeface="Calibri"/>
                <a:cs typeface="Calibri"/>
              </a:rPr>
              <a:t>and</a:t>
            </a:r>
            <a:r>
              <a:rPr sz="3500" b="1" spc="204" dirty="0">
                <a:solidFill>
                  <a:srgbClr val="FFFFFF"/>
                </a:solidFill>
                <a:latin typeface="Calibri"/>
                <a:cs typeface="Calibri"/>
              </a:rPr>
              <a:t> </a:t>
            </a:r>
            <a:r>
              <a:rPr sz="3500" b="1" spc="475" dirty="0">
                <a:solidFill>
                  <a:srgbClr val="FFFFFF"/>
                </a:solidFill>
                <a:latin typeface="Calibri"/>
                <a:cs typeface="Calibri"/>
              </a:rPr>
              <a:t>Expenses</a:t>
            </a:r>
            <a:endParaRPr sz="3500">
              <a:latin typeface="Calibri"/>
              <a:cs typeface="Calibri"/>
            </a:endParaRPr>
          </a:p>
          <a:p>
            <a:pPr marL="681355">
              <a:lnSpc>
                <a:spcPct val="100000"/>
              </a:lnSpc>
              <a:spcBef>
                <a:spcPts val="550"/>
              </a:spcBef>
            </a:pPr>
            <a:r>
              <a:rPr sz="3100" spc="405" dirty="0">
                <a:solidFill>
                  <a:srgbClr val="FFFFFF"/>
                </a:solidFill>
                <a:latin typeface="Calibri"/>
                <a:cs typeface="Calibri"/>
              </a:rPr>
              <a:t>Income</a:t>
            </a:r>
            <a:r>
              <a:rPr sz="3100" spc="125" dirty="0">
                <a:solidFill>
                  <a:srgbClr val="FFFFFF"/>
                </a:solidFill>
                <a:latin typeface="Calibri"/>
                <a:cs typeface="Calibri"/>
              </a:rPr>
              <a:t> </a:t>
            </a:r>
            <a:r>
              <a:rPr sz="3100" spc="395" dirty="0">
                <a:solidFill>
                  <a:srgbClr val="FFFFFF"/>
                </a:solidFill>
                <a:latin typeface="Calibri"/>
                <a:cs typeface="Calibri"/>
              </a:rPr>
              <a:t>Logging:</a:t>
            </a:r>
            <a:r>
              <a:rPr sz="3100" spc="125" dirty="0">
                <a:solidFill>
                  <a:srgbClr val="FFFFFF"/>
                </a:solidFill>
                <a:latin typeface="Calibri"/>
                <a:cs typeface="Calibri"/>
              </a:rPr>
              <a:t> </a:t>
            </a:r>
            <a:r>
              <a:rPr sz="3100" spc="360" dirty="0">
                <a:solidFill>
                  <a:srgbClr val="FFFFFF"/>
                </a:solidFill>
                <a:latin typeface="Calibri"/>
                <a:cs typeface="Calibri"/>
              </a:rPr>
              <a:t>Record</a:t>
            </a:r>
            <a:r>
              <a:rPr sz="3100" spc="125" dirty="0">
                <a:solidFill>
                  <a:srgbClr val="FFFFFF"/>
                </a:solidFill>
                <a:latin typeface="Calibri"/>
                <a:cs typeface="Calibri"/>
              </a:rPr>
              <a:t> </a:t>
            </a:r>
            <a:r>
              <a:rPr sz="3100" spc="315" dirty="0">
                <a:solidFill>
                  <a:srgbClr val="FFFFFF"/>
                </a:solidFill>
                <a:latin typeface="Calibri"/>
                <a:cs typeface="Calibri"/>
              </a:rPr>
              <a:t>sources</a:t>
            </a:r>
            <a:r>
              <a:rPr sz="3100" spc="125" dirty="0">
                <a:solidFill>
                  <a:srgbClr val="FFFFFF"/>
                </a:solidFill>
                <a:latin typeface="Calibri"/>
                <a:cs typeface="Calibri"/>
              </a:rPr>
              <a:t> </a:t>
            </a:r>
            <a:r>
              <a:rPr sz="3100" spc="190" dirty="0">
                <a:solidFill>
                  <a:srgbClr val="FFFFFF"/>
                </a:solidFill>
                <a:latin typeface="Calibri"/>
                <a:cs typeface="Calibri"/>
              </a:rPr>
              <a:t>of</a:t>
            </a:r>
            <a:r>
              <a:rPr sz="3100" spc="125" dirty="0">
                <a:solidFill>
                  <a:srgbClr val="FFFFFF"/>
                </a:solidFill>
                <a:latin typeface="Calibri"/>
                <a:cs typeface="Calibri"/>
              </a:rPr>
              <a:t> </a:t>
            </a:r>
            <a:r>
              <a:rPr sz="3100" spc="310" dirty="0">
                <a:solidFill>
                  <a:srgbClr val="FFFFFF"/>
                </a:solidFill>
                <a:latin typeface="Calibri"/>
                <a:cs typeface="Calibri"/>
              </a:rPr>
              <a:t>income.</a:t>
            </a:r>
            <a:endParaRPr sz="3100">
              <a:latin typeface="Calibri"/>
              <a:cs typeface="Calibri"/>
            </a:endParaRPr>
          </a:p>
          <a:p>
            <a:pPr marL="681355" marR="5080">
              <a:lnSpc>
                <a:spcPct val="114900"/>
              </a:lnSpc>
            </a:pPr>
            <a:r>
              <a:rPr sz="3100" spc="385" dirty="0">
                <a:solidFill>
                  <a:srgbClr val="FFFFFF"/>
                </a:solidFill>
                <a:latin typeface="Calibri"/>
                <a:cs typeface="Calibri"/>
              </a:rPr>
              <a:t>Expense</a:t>
            </a:r>
            <a:r>
              <a:rPr sz="3100" spc="135" dirty="0">
                <a:solidFill>
                  <a:srgbClr val="FFFFFF"/>
                </a:solidFill>
                <a:latin typeface="Calibri"/>
                <a:cs typeface="Calibri"/>
              </a:rPr>
              <a:t> </a:t>
            </a:r>
            <a:r>
              <a:rPr sz="3100" spc="395" dirty="0">
                <a:solidFill>
                  <a:srgbClr val="FFFFFF"/>
                </a:solidFill>
                <a:latin typeface="Calibri"/>
                <a:cs typeface="Calibri"/>
              </a:rPr>
              <a:t>Logging:</a:t>
            </a:r>
            <a:r>
              <a:rPr sz="3100" spc="140" dirty="0">
                <a:solidFill>
                  <a:srgbClr val="FFFFFF"/>
                </a:solidFill>
                <a:latin typeface="Calibri"/>
                <a:cs typeface="Calibri"/>
              </a:rPr>
              <a:t> </a:t>
            </a:r>
            <a:r>
              <a:rPr sz="3100" spc="315" dirty="0">
                <a:solidFill>
                  <a:srgbClr val="FFFFFF"/>
                </a:solidFill>
                <a:latin typeface="Calibri"/>
                <a:cs typeface="Calibri"/>
              </a:rPr>
              <a:t>Track</a:t>
            </a:r>
            <a:r>
              <a:rPr sz="3100" spc="140" dirty="0">
                <a:solidFill>
                  <a:srgbClr val="FFFFFF"/>
                </a:solidFill>
                <a:latin typeface="Calibri"/>
                <a:cs typeface="Calibri"/>
              </a:rPr>
              <a:t> </a:t>
            </a:r>
            <a:r>
              <a:rPr sz="3100" spc="320" dirty="0">
                <a:solidFill>
                  <a:srgbClr val="FFFFFF"/>
                </a:solidFill>
                <a:latin typeface="Calibri"/>
                <a:cs typeface="Calibri"/>
              </a:rPr>
              <a:t>expenditures</a:t>
            </a:r>
            <a:r>
              <a:rPr sz="3100" spc="140" dirty="0">
                <a:solidFill>
                  <a:srgbClr val="FFFFFF"/>
                </a:solidFill>
                <a:latin typeface="Calibri"/>
                <a:cs typeface="Calibri"/>
              </a:rPr>
              <a:t> </a:t>
            </a:r>
            <a:r>
              <a:rPr sz="3100" spc="150" dirty="0">
                <a:solidFill>
                  <a:srgbClr val="FFFFFF"/>
                </a:solidFill>
                <a:latin typeface="Calibri"/>
                <a:cs typeface="Calibri"/>
              </a:rPr>
              <a:t>(bills,</a:t>
            </a:r>
            <a:r>
              <a:rPr sz="3100" spc="135" dirty="0">
                <a:solidFill>
                  <a:srgbClr val="FFFFFF"/>
                </a:solidFill>
                <a:latin typeface="Calibri"/>
                <a:cs typeface="Calibri"/>
              </a:rPr>
              <a:t> </a:t>
            </a:r>
            <a:r>
              <a:rPr sz="3100" spc="260" dirty="0">
                <a:solidFill>
                  <a:srgbClr val="FFFFFF"/>
                </a:solidFill>
                <a:latin typeface="Calibri"/>
                <a:cs typeface="Calibri"/>
              </a:rPr>
              <a:t>groceries,</a:t>
            </a:r>
            <a:r>
              <a:rPr sz="3100" spc="140" dirty="0">
                <a:solidFill>
                  <a:srgbClr val="FFFFFF"/>
                </a:solidFill>
                <a:latin typeface="Calibri"/>
                <a:cs typeface="Calibri"/>
              </a:rPr>
              <a:t> </a:t>
            </a:r>
            <a:r>
              <a:rPr sz="3100" spc="300" dirty="0">
                <a:solidFill>
                  <a:srgbClr val="FFFFFF"/>
                </a:solidFill>
                <a:latin typeface="Calibri"/>
                <a:cs typeface="Calibri"/>
              </a:rPr>
              <a:t>entertainment,</a:t>
            </a:r>
            <a:r>
              <a:rPr sz="3100" spc="140" dirty="0">
                <a:solidFill>
                  <a:srgbClr val="FFFFFF"/>
                </a:solidFill>
                <a:latin typeface="Calibri"/>
                <a:cs typeface="Calibri"/>
              </a:rPr>
              <a:t> </a:t>
            </a:r>
            <a:r>
              <a:rPr sz="3100" spc="235" dirty="0">
                <a:solidFill>
                  <a:srgbClr val="FFFFFF"/>
                </a:solidFill>
                <a:latin typeface="Calibri"/>
                <a:cs typeface="Calibri"/>
              </a:rPr>
              <a:t>transportation). </a:t>
            </a:r>
            <a:r>
              <a:rPr sz="3100" spc="280" dirty="0">
                <a:solidFill>
                  <a:srgbClr val="FFFFFF"/>
                </a:solidFill>
                <a:latin typeface="Calibri"/>
                <a:cs typeface="Calibri"/>
              </a:rPr>
              <a:t>Categorization:</a:t>
            </a:r>
            <a:r>
              <a:rPr sz="3100" spc="120" dirty="0">
                <a:solidFill>
                  <a:srgbClr val="FFFFFF"/>
                </a:solidFill>
                <a:latin typeface="Calibri"/>
                <a:cs typeface="Calibri"/>
              </a:rPr>
              <a:t> </a:t>
            </a:r>
            <a:r>
              <a:rPr sz="3100" spc="365" dirty="0">
                <a:solidFill>
                  <a:srgbClr val="FFFFFF"/>
                </a:solidFill>
                <a:latin typeface="Calibri"/>
                <a:cs typeface="Calibri"/>
              </a:rPr>
              <a:t>Organize</a:t>
            </a:r>
            <a:r>
              <a:rPr sz="3100" spc="125" dirty="0">
                <a:solidFill>
                  <a:srgbClr val="FFFFFF"/>
                </a:solidFill>
                <a:latin typeface="Calibri"/>
                <a:cs typeface="Calibri"/>
              </a:rPr>
              <a:t> </a:t>
            </a:r>
            <a:r>
              <a:rPr sz="3100" spc="400" dirty="0">
                <a:solidFill>
                  <a:srgbClr val="FFFFFF"/>
                </a:solidFill>
                <a:latin typeface="Calibri"/>
                <a:cs typeface="Calibri"/>
              </a:rPr>
              <a:t>income</a:t>
            </a:r>
            <a:r>
              <a:rPr sz="3100" spc="125" dirty="0">
                <a:solidFill>
                  <a:srgbClr val="FFFFFF"/>
                </a:solidFill>
                <a:latin typeface="Calibri"/>
                <a:cs typeface="Calibri"/>
              </a:rPr>
              <a:t> </a:t>
            </a:r>
            <a:r>
              <a:rPr sz="3100" spc="415" dirty="0">
                <a:solidFill>
                  <a:srgbClr val="FFFFFF"/>
                </a:solidFill>
                <a:latin typeface="Calibri"/>
                <a:cs typeface="Calibri"/>
              </a:rPr>
              <a:t>and</a:t>
            </a:r>
            <a:r>
              <a:rPr sz="3100" spc="120" dirty="0">
                <a:solidFill>
                  <a:srgbClr val="FFFFFF"/>
                </a:solidFill>
                <a:latin typeface="Calibri"/>
                <a:cs typeface="Calibri"/>
              </a:rPr>
              <a:t> </a:t>
            </a:r>
            <a:r>
              <a:rPr sz="3100" spc="345" dirty="0">
                <a:solidFill>
                  <a:srgbClr val="FFFFFF"/>
                </a:solidFill>
                <a:latin typeface="Calibri"/>
                <a:cs typeface="Calibri"/>
              </a:rPr>
              <a:t>expenses</a:t>
            </a:r>
            <a:r>
              <a:rPr sz="3100" spc="125" dirty="0">
                <a:solidFill>
                  <a:srgbClr val="FFFFFF"/>
                </a:solidFill>
                <a:latin typeface="Calibri"/>
                <a:cs typeface="Calibri"/>
              </a:rPr>
              <a:t> </a:t>
            </a:r>
            <a:r>
              <a:rPr sz="3100" spc="270" dirty="0">
                <a:solidFill>
                  <a:srgbClr val="FFFFFF"/>
                </a:solidFill>
                <a:latin typeface="Calibri"/>
                <a:cs typeface="Calibri"/>
              </a:rPr>
              <a:t>into</a:t>
            </a:r>
            <a:r>
              <a:rPr sz="3100" spc="125" dirty="0">
                <a:solidFill>
                  <a:srgbClr val="FFFFFF"/>
                </a:solidFill>
                <a:latin typeface="Calibri"/>
                <a:cs typeface="Calibri"/>
              </a:rPr>
              <a:t> </a:t>
            </a:r>
            <a:r>
              <a:rPr sz="3100" spc="310" dirty="0">
                <a:solidFill>
                  <a:srgbClr val="FFFFFF"/>
                </a:solidFill>
                <a:latin typeface="Calibri"/>
                <a:cs typeface="Calibri"/>
              </a:rPr>
              <a:t>categories</a:t>
            </a:r>
            <a:r>
              <a:rPr sz="3100" spc="120" dirty="0">
                <a:solidFill>
                  <a:srgbClr val="FFFFFF"/>
                </a:solidFill>
                <a:latin typeface="Calibri"/>
                <a:cs typeface="Calibri"/>
              </a:rPr>
              <a:t> </a:t>
            </a:r>
            <a:r>
              <a:rPr sz="3100" spc="180" dirty="0">
                <a:solidFill>
                  <a:srgbClr val="FFFFFF"/>
                </a:solidFill>
                <a:latin typeface="Calibri"/>
                <a:cs typeface="Calibri"/>
              </a:rPr>
              <a:t>for</a:t>
            </a:r>
            <a:r>
              <a:rPr sz="3100" spc="125" dirty="0">
                <a:solidFill>
                  <a:srgbClr val="FFFFFF"/>
                </a:solidFill>
                <a:latin typeface="Calibri"/>
                <a:cs typeface="Calibri"/>
              </a:rPr>
              <a:t> </a:t>
            </a:r>
            <a:r>
              <a:rPr sz="3100" spc="280" dirty="0">
                <a:solidFill>
                  <a:srgbClr val="FFFFFF"/>
                </a:solidFill>
                <a:latin typeface="Calibri"/>
                <a:cs typeface="Calibri"/>
              </a:rPr>
              <a:t>better</a:t>
            </a:r>
            <a:r>
              <a:rPr sz="3100" spc="125" dirty="0">
                <a:solidFill>
                  <a:srgbClr val="FFFFFF"/>
                </a:solidFill>
                <a:latin typeface="Calibri"/>
                <a:cs typeface="Calibri"/>
              </a:rPr>
              <a:t> </a:t>
            </a:r>
            <a:r>
              <a:rPr sz="3100" spc="220" dirty="0">
                <a:solidFill>
                  <a:srgbClr val="FFFFFF"/>
                </a:solidFill>
                <a:latin typeface="Calibri"/>
                <a:cs typeface="Calibri"/>
              </a:rPr>
              <a:t>analysis.</a:t>
            </a:r>
            <a:endParaRPr sz="3100">
              <a:latin typeface="Calibri"/>
              <a:cs typeface="Calibri"/>
            </a:endParaRPr>
          </a:p>
          <a:p>
            <a:pPr>
              <a:lnSpc>
                <a:spcPct val="100000"/>
              </a:lnSpc>
            </a:pPr>
            <a:endParaRPr sz="3100">
              <a:latin typeface="Calibri"/>
              <a:cs typeface="Calibri"/>
            </a:endParaRPr>
          </a:p>
          <a:p>
            <a:pPr>
              <a:lnSpc>
                <a:spcPct val="100000"/>
              </a:lnSpc>
              <a:spcBef>
                <a:spcPts val="1660"/>
              </a:spcBef>
            </a:pPr>
            <a:endParaRPr sz="3100">
              <a:latin typeface="Calibri"/>
              <a:cs typeface="Calibri"/>
            </a:endParaRPr>
          </a:p>
          <a:p>
            <a:pPr marL="514984" indent="-502284">
              <a:lnSpc>
                <a:spcPct val="100000"/>
              </a:lnSpc>
              <a:buAutoNum type="arabicPeriod" startAt="2"/>
              <a:tabLst>
                <a:tab pos="514984" algn="l"/>
              </a:tabLst>
            </a:pPr>
            <a:r>
              <a:rPr sz="3500" b="1" spc="515" dirty="0">
                <a:solidFill>
                  <a:srgbClr val="FFFFFF"/>
                </a:solidFill>
                <a:latin typeface="Calibri"/>
                <a:cs typeface="Calibri"/>
              </a:rPr>
              <a:t>Budgeting</a:t>
            </a:r>
            <a:endParaRPr sz="3500">
              <a:latin typeface="Calibri"/>
              <a:cs typeface="Calibri"/>
            </a:endParaRPr>
          </a:p>
          <a:p>
            <a:pPr marL="681355" marR="538480">
              <a:lnSpc>
                <a:spcPts val="4280"/>
              </a:lnSpc>
              <a:spcBef>
                <a:spcPts val="229"/>
              </a:spcBef>
            </a:pPr>
            <a:r>
              <a:rPr sz="3100" spc="455" dirty="0">
                <a:solidFill>
                  <a:srgbClr val="FFFFFF"/>
                </a:solidFill>
                <a:latin typeface="Calibri"/>
                <a:cs typeface="Calibri"/>
              </a:rPr>
              <a:t>Budget</a:t>
            </a:r>
            <a:r>
              <a:rPr sz="3100" spc="125" dirty="0">
                <a:solidFill>
                  <a:srgbClr val="FFFFFF"/>
                </a:solidFill>
                <a:latin typeface="Calibri"/>
                <a:cs typeface="Calibri"/>
              </a:rPr>
              <a:t> </a:t>
            </a:r>
            <a:r>
              <a:rPr sz="3100" spc="250" dirty="0">
                <a:solidFill>
                  <a:srgbClr val="FFFFFF"/>
                </a:solidFill>
                <a:latin typeface="Calibri"/>
                <a:cs typeface="Calibri"/>
              </a:rPr>
              <a:t>Creation:</a:t>
            </a:r>
            <a:r>
              <a:rPr sz="3100" spc="130" dirty="0">
                <a:solidFill>
                  <a:srgbClr val="FFFFFF"/>
                </a:solidFill>
                <a:latin typeface="Calibri"/>
                <a:cs typeface="Calibri"/>
              </a:rPr>
              <a:t> </a:t>
            </a:r>
            <a:r>
              <a:rPr sz="3100" spc="330" dirty="0">
                <a:solidFill>
                  <a:srgbClr val="FFFFFF"/>
                </a:solidFill>
                <a:latin typeface="Calibri"/>
                <a:cs typeface="Calibri"/>
              </a:rPr>
              <a:t>Set</a:t>
            </a:r>
            <a:r>
              <a:rPr sz="3100" spc="130" dirty="0">
                <a:solidFill>
                  <a:srgbClr val="FFFFFF"/>
                </a:solidFill>
                <a:latin typeface="Calibri"/>
                <a:cs typeface="Calibri"/>
              </a:rPr>
              <a:t> </a:t>
            </a:r>
            <a:r>
              <a:rPr sz="3100" spc="405" dirty="0">
                <a:solidFill>
                  <a:srgbClr val="FFFFFF"/>
                </a:solidFill>
                <a:latin typeface="Calibri"/>
                <a:cs typeface="Calibri"/>
              </a:rPr>
              <a:t>budgets</a:t>
            </a:r>
            <a:r>
              <a:rPr sz="3100" spc="125" dirty="0">
                <a:solidFill>
                  <a:srgbClr val="FFFFFF"/>
                </a:solidFill>
                <a:latin typeface="Calibri"/>
                <a:cs typeface="Calibri"/>
              </a:rPr>
              <a:t> </a:t>
            </a:r>
            <a:r>
              <a:rPr sz="3100" spc="180" dirty="0">
                <a:solidFill>
                  <a:srgbClr val="FFFFFF"/>
                </a:solidFill>
                <a:latin typeface="Calibri"/>
                <a:cs typeface="Calibri"/>
              </a:rPr>
              <a:t>for</a:t>
            </a:r>
            <a:r>
              <a:rPr sz="3100" spc="130" dirty="0">
                <a:solidFill>
                  <a:srgbClr val="FFFFFF"/>
                </a:solidFill>
                <a:latin typeface="Calibri"/>
                <a:cs typeface="Calibri"/>
              </a:rPr>
              <a:t> </a:t>
            </a:r>
            <a:r>
              <a:rPr sz="3100" spc="310" dirty="0">
                <a:solidFill>
                  <a:srgbClr val="FFFFFF"/>
                </a:solidFill>
                <a:latin typeface="Calibri"/>
                <a:cs typeface="Calibri"/>
              </a:rPr>
              <a:t>categories</a:t>
            </a:r>
            <a:r>
              <a:rPr sz="3100" spc="130" dirty="0">
                <a:solidFill>
                  <a:srgbClr val="FFFFFF"/>
                </a:solidFill>
                <a:latin typeface="Calibri"/>
                <a:cs typeface="Calibri"/>
              </a:rPr>
              <a:t> </a:t>
            </a:r>
            <a:r>
              <a:rPr sz="3100" spc="180" dirty="0">
                <a:solidFill>
                  <a:srgbClr val="FFFFFF"/>
                </a:solidFill>
                <a:latin typeface="Calibri"/>
                <a:cs typeface="Calibri"/>
              </a:rPr>
              <a:t>(food,</a:t>
            </a:r>
            <a:r>
              <a:rPr sz="3100" spc="125" dirty="0">
                <a:solidFill>
                  <a:srgbClr val="FFFFFF"/>
                </a:solidFill>
                <a:latin typeface="Calibri"/>
                <a:cs typeface="Calibri"/>
              </a:rPr>
              <a:t> </a:t>
            </a:r>
            <a:r>
              <a:rPr sz="3100" spc="180" dirty="0">
                <a:solidFill>
                  <a:srgbClr val="FFFFFF"/>
                </a:solidFill>
                <a:latin typeface="Calibri"/>
                <a:cs typeface="Calibri"/>
              </a:rPr>
              <a:t>travel,</a:t>
            </a:r>
            <a:r>
              <a:rPr sz="3100" spc="130" dirty="0">
                <a:solidFill>
                  <a:srgbClr val="FFFFFF"/>
                </a:solidFill>
                <a:latin typeface="Calibri"/>
                <a:cs typeface="Calibri"/>
              </a:rPr>
              <a:t> </a:t>
            </a:r>
            <a:r>
              <a:rPr sz="3100" spc="315" dirty="0">
                <a:solidFill>
                  <a:srgbClr val="FFFFFF"/>
                </a:solidFill>
                <a:latin typeface="Calibri"/>
                <a:cs typeface="Calibri"/>
              </a:rPr>
              <a:t>entertainment)</a:t>
            </a:r>
            <a:r>
              <a:rPr sz="3100" spc="130" dirty="0">
                <a:solidFill>
                  <a:srgbClr val="FFFFFF"/>
                </a:solidFill>
                <a:latin typeface="Calibri"/>
                <a:cs typeface="Calibri"/>
              </a:rPr>
              <a:t> </a:t>
            </a:r>
            <a:r>
              <a:rPr sz="3100" spc="375" dirty="0">
                <a:solidFill>
                  <a:srgbClr val="FFFFFF"/>
                </a:solidFill>
                <a:latin typeface="Calibri"/>
                <a:cs typeface="Calibri"/>
              </a:rPr>
              <a:t>based</a:t>
            </a:r>
            <a:r>
              <a:rPr sz="3100" spc="125" dirty="0">
                <a:solidFill>
                  <a:srgbClr val="FFFFFF"/>
                </a:solidFill>
                <a:latin typeface="Calibri"/>
                <a:cs typeface="Calibri"/>
              </a:rPr>
              <a:t> </a:t>
            </a:r>
            <a:r>
              <a:rPr sz="3100" spc="355" dirty="0">
                <a:solidFill>
                  <a:srgbClr val="FFFFFF"/>
                </a:solidFill>
                <a:latin typeface="Calibri"/>
                <a:cs typeface="Calibri"/>
              </a:rPr>
              <a:t>on </a:t>
            </a:r>
            <a:r>
              <a:rPr sz="3100" spc="270" dirty="0">
                <a:solidFill>
                  <a:srgbClr val="FFFFFF"/>
                </a:solidFill>
                <a:latin typeface="Calibri"/>
                <a:cs typeface="Calibri"/>
              </a:rPr>
              <a:t>financial</a:t>
            </a:r>
            <a:r>
              <a:rPr sz="3100" spc="130" dirty="0">
                <a:solidFill>
                  <a:srgbClr val="FFFFFF"/>
                </a:solidFill>
                <a:latin typeface="Calibri"/>
                <a:cs typeface="Calibri"/>
              </a:rPr>
              <a:t> </a:t>
            </a:r>
            <a:r>
              <a:rPr sz="3100" spc="245" dirty="0">
                <a:solidFill>
                  <a:srgbClr val="FFFFFF"/>
                </a:solidFill>
                <a:latin typeface="Calibri"/>
                <a:cs typeface="Calibri"/>
              </a:rPr>
              <a:t>patterns.</a:t>
            </a:r>
            <a:endParaRPr sz="3100">
              <a:latin typeface="Calibri"/>
              <a:cs typeface="Calibri"/>
            </a:endParaRPr>
          </a:p>
          <a:p>
            <a:pPr marL="681355">
              <a:lnSpc>
                <a:spcPct val="100000"/>
              </a:lnSpc>
              <a:spcBef>
                <a:spcPts val="310"/>
              </a:spcBef>
            </a:pPr>
            <a:r>
              <a:rPr sz="3100" spc="455" dirty="0">
                <a:solidFill>
                  <a:srgbClr val="FFFFFF"/>
                </a:solidFill>
                <a:latin typeface="Calibri"/>
                <a:cs typeface="Calibri"/>
              </a:rPr>
              <a:t>Budget</a:t>
            </a:r>
            <a:r>
              <a:rPr sz="3100" spc="125" dirty="0">
                <a:solidFill>
                  <a:srgbClr val="FFFFFF"/>
                </a:solidFill>
                <a:latin typeface="Calibri"/>
                <a:cs typeface="Calibri"/>
              </a:rPr>
              <a:t> </a:t>
            </a:r>
            <a:r>
              <a:rPr sz="3100" spc="260" dirty="0">
                <a:solidFill>
                  <a:srgbClr val="FFFFFF"/>
                </a:solidFill>
                <a:latin typeface="Calibri"/>
                <a:cs typeface="Calibri"/>
              </a:rPr>
              <a:t>Monitoring:</a:t>
            </a:r>
            <a:r>
              <a:rPr sz="3100" spc="125" dirty="0">
                <a:solidFill>
                  <a:srgbClr val="FFFFFF"/>
                </a:solidFill>
                <a:latin typeface="Calibri"/>
                <a:cs typeface="Calibri"/>
              </a:rPr>
              <a:t> </a:t>
            </a:r>
            <a:r>
              <a:rPr sz="3100" spc="315" dirty="0">
                <a:solidFill>
                  <a:srgbClr val="FFFFFF"/>
                </a:solidFill>
                <a:latin typeface="Calibri"/>
                <a:cs typeface="Calibri"/>
              </a:rPr>
              <a:t>Track</a:t>
            </a:r>
            <a:r>
              <a:rPr sz="3100" spc="125" dirty="0">
                <a:solidFill>
                  <a:srgbClr val="FFFFFF"/>
                </a:solidFill>
                <a:latin typeface="Calibri"/>
                <a:cs typeface="Calibri"/>
              </a:rPr>
              <a:t> </a:t>
            </a:r>
            <a:r>
              <a:rPr sz="3100" spc="225" dirty="0">
                <a:solidFill>
                  <a:srgbClr val="FFFFFF"/>
                </a:solidFill>
                <a:latin typeface="Calibri"/>
                <a:cs typeface="Calibri"/>
              </a:rPr>
              <a:t>real-</a:t>
            </a:r>
            <a:r>
              <a:rPr sz="3100" spc="360" dirty="0">
                <a:solidFill>
                  <a:srgbClr val="FFFFFF"/>
                </a:solidFill>
                <a:latin typeface="Calibri"/>
                <a:cs typeface="Calibri"/>
              </a:rPr>
              <a:t>time</a:t>
            </a:r>
            <a:r>
              <a:rPr sz="3100" spc="125" dirty="0">
                <a:solidFill>
                  <a:srgbClr val="FFFFFF"/>
                </a:solidFill>
                <a:latin typeface="Calibri"/>
                <a:cs typeface="Calibri"/>
              </a:rPr>
              <a:t> </a:t>
            </a:r>
            <a:r>
              <a:rPr sz="3100" spc="405" dirty="0">
                <a:solidFill>
                  <a:srgbClr val="FFFFFF"/>
                </a:solidFill>
                <a:latin typeface="Calibri"/>
                <a:cs typeface="Calibri"/>
              </a:rPr>
              <a:t>spending</a:t>
            </a:r>
            <a:r>
              <a:rPr sz="3100" spc="125" dirty="0">
                <a:solidFill>
                  <a:srgbClr val="FFFFFF"/>
                </a:solidFill>
                <a:latin typeface="Calibri"/>
                <a:cs typeface="Calibri"/>
              </a:rPr>
              <a:t> </a:t>
            </a:r>
            <a:r>
              <a:rPr sz="3100" spc="415" dirty="0">
                <a:solidFill>
                  <a:srgbClr val="FFFFFF"/>
                </a:solidFill>
                <a:latin typeface="Calibri"/>
                <a:cs typeface="Calibri"/>
              </a:rPr>
              <a:t>and</a:t>
            </a:r>
            <a:r>
              <a:rPr sz="3100" spc="125" dirty="0">
                <a:solidFill>
                  <a:srgbClr val="FFFFFF"/>
                </a:solidFill>
                <a:latin typeface="Calibri"/>
                <a:cs typeface="Calibri"/>
              </a:rPr>
              <a:t> </a:t>
            </a:r>
            <a:r>
              <a:rPr sz="3100" spc="275" dirty="0">
                <a:solidFill>
                  <a:srgbClr val="FFFFFF"/>
                </a:solidFill>
                <a:latin typeface="Calibri"/>
                <a:cs typeface="Calibri"/>
              </a:rPr>
              <a:t>receive</a:t>
            </a:r>
            <a:r>
              <a:rPr sz="3100" spc="125" dirty="0">
                <a:solidFill>
                  <a:srgbClr val="FFFFFF"/>
                </a:solidFill>
                <a:latin typeface="Calibri"/>
                <a:cs typeface="Calibri"/>
              </a:rPr>
              <a:t> </a:t>
            </a:r>
            <a:r>
              <a:rPr sz="3100" spc="235" dirty="0">
                <a:solidFill>
                  <a:srgbClr val="FFFFFF"/>
                </a:solidFill>
                <a:latin typeface="Calibri"/>
                <a:cs typeface="Calibri"/>
              </a:rPr>
              <a:t>alerts</a:t>
            </a:r>
            <a:r>
              <a:rPr sz="3100" spc="125" dirty="0">
                <a:solidFill>
                  <a:srgbClr val="FFFFFF"/>
                </a:solidFill>
                <a:latin typeface="Calibri"/>
                <a:cs typeface="Calibri"/>
              </a:rPr>
              <a:t> </a:t>
            </a:r>
            <a:r>
              <a:rPr sz="3100" spc="180" dirty="0">
                <a:solidFill>
                  <a:srgbClr val="FFFFFF"/>
                </a:solidFill>
                <a:latin typeface="Calibri"/>
                <a:cs typeface="Calibri"/>
              </a:rPr>
              <a:t>for</a:t>
            </a:r>
            <a:r>
              <a:rPr sz="3100" spc="130" dirty="0">
                <a:solidFill>
                  <a:srgbClr val="FFFFFF"/>
                </a:solidFill>
                <a:latin typeface="Calibri"/>
                <a:cs typeface="Calibri"/>
              </a:rPr>
              <a:t> </a:t>
            </a:r>
            <a:r>
              <a:rPr sz="3100" spc="425" dirty="0">
                <a:solidFill>
                  <a:srgbClr val="FFFFFF"/>
                </a:solidFill>
                <a:latin typeface="Calibri"/>
                <a:cs typeface="Calibri"/>
              </a:rPr>
              <a:t>budget</a:t>
            </a:r>
            <a:r>
              <a:rPr sz="3100" spc="125" dirty="0">
                <a:solidFill>
                  <a:srgbClr val="FFFFFF"/>
                </a:solidFill>
                <a:latin typeface="Calibri"/>
                <a:cs typeface="Calibri"/>
              </a:rPr>
              <a:t> </a:t>
            </a:r>
            <a:r>
              <a:rPr sz="3100" spc="204" dirty="0">
                <a:solidFill>
                  <a:srgbClr val="FFFFFF"/>
                </a:solidFill>
                <a:latin typeface="Calibri"/>
                <a:cs typeface="Calibri"/>
              </a:rPr>
              <a:t>limits.</a:t>
            </a:r>
            <a:endParaRPr sz="3100">
              <a:latin typeface="Calibri"/>
              <a:cs typeface="Calibri"/>
            </a:endParaRPr>
          </a:p>
        </p:txBody>
      </p:sp>
      <p:sp>
        <p:nvSpPr>
          <p:cNvPr id="12" name="object 12"/>
          <p:cNvSpPr txBox="1">
            <a:spLocks noGrp="1"/>
          </p:cNvSpPr>
          <p:nvPr>
            <p:ph type="title"/>
          </p:nvPr>
        </p:nvSpPr>
        <p:spPr>
          <a:prstGeom prst="rect">
            <a:avLst/>
          </a:prstGeom>
        </p:spPr>
        <p:txBody>
          <a:bodyPr vert="horz" wrap="square" lIns="0" tIns="66912" rIns="0" bIns="0" rtlCol="0">
            <a:spAutoFit/>
          </a:bodyPr>
          <a:lstStyle/>
          <a:p>
            <a:pPr marL="331470">
              <a:lnSpc>
                <a:spcPct val="100000"/>
              </a:lnSpc>
              <a:spcBef>
                <a:spcPts val="100"/>
              </a:spcBef>
            </a:pPr>
            <a:r>
              <a:rPr sz="5000" spc="730" dirty="0"/>
              <a:t>Key</a:t>
            </a:r>
            <a:r>
              <a:rPr sz="5000" spc="290" dirty="0"/>
              <a:t> </a:t>
            </a:r>
            <a:r>
              <a:rPr sz="5000" spc="610" dirty="0"/>
              <a:t>Features</a:t>
            </a:r>
            <a:r>
              <a:rPr sz="5000" spc="290" dirty="0"/>
              <a:t> </a:t>
            </a:r>
            <a:r>
              <a:rPr sz="5000" spc="445" dirty="0"/>
              <a:t>of</a:t>
            </a:r>
            <a:r>
              <a:rPr sz="5000" spc="290" dirty="0"/>
              <a:t> </a:t>
            </a:r>
            <a:r>
              <a:rPr sz="5000" spc="600" dirty="0"/>
              <a:t>the</a:t>
            </a:r>
            <a:r>
              <a:rPr sz="5000" spc="290" dirty="0"/>
              <a:t> </a:t>
            </a:r>
            <a:r>
              <a:rPr sz="5000" spc="670" dirty="0"/>
              <a:t>Finance</a:t>
            </a:r>
            <a:r>
              <a:rPr sz="5000" spc="295" dirty="0"/>
              <a:t> </a:t>
            </a:r>
            <a:r>
              <a:rPr sz="5000" spc="610" dirty="0"/>
              <a:t>Tracker</a:t>
            </a:r>
            <a:r>
              <a:rPr sz="5000" spc="290" dirty="0"/>
              <a:t> </a:t>
            </a:r>
            <a:r>
              <a:rPr sz="5000" spc="645" dirty="0"/>
              <a:t>Website</a:t>
            </a:r>
            <a:endParaRPr sz="5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8000" cy="10286999"/>
            </a:xfrm>
            <a:prstGeom prst="rect">
              <a:avLst/>
            </a:prstGeom>
          </p:spPr>
        </p:pic>
        <p:sp>
          <p:nvSpPr>
            <p:cNvPr id="4" name="object 4"/>
            <p:cNvSpPr/>
            <p:nvPr/>
          </p:nvSpPr>
          <p:spPr>
            <a:xfrm>
              <a:off x="0" y="11"/>
              <a:ext cx="18288000" cy="10287000"/>
            </a:xfrm>
            <a:custGeom>
              <a:avLst/>
              <a:gdLst/>
              <a:ahLst/>
              <a:cxnLst/>
              <a:rect l="l" t="t" r="r" b="b"/>
              <a:pathLst>
                <a:path w="18288000" h="10287000">
                  <a:moveTo>
                    <a:pt x="307314" y="7941678"/>
                  </a:moveTo>
                  <a:lnTo>
                    <a:pt x="255676" y="7951838"/>
                  </a:lnTo>
                  <a:lnTo>
                    <a:pt x="204622" y="7963433"/>
                  </a:lnTo>
                  <a:lnTo>
                    <a:pt x="0" y="8168068"/>
                  </a:lnTo>
                  <a:lnTo>
                    <a:pt x="0" y="8248993"/>
                  </a:lnTo>
                  <a:lnTo>
                    <a:pt x="307314" y="7941678"/>
                  </a:lnTo>
                  <a:close/>
                </a:path>
                <a:path w="18288000" h="10287000">
                  <a:moveTo>
                    <a:pt x="685228" y="7914741"/>
                  </a:moveTo>
                  <a:lnTo>
                    <a:pt x="669912" y="7914246"/>
                  </a:lnTo>
                  <a:lnTo>
                    <a:pt x="639191" y="7913611"/>
                  </a:lnTo>
                  <a:lnTo>
                    <a:pt x="611174" y="7913611"/>
                  </a:lnTo>
                  <a:lnTo>
                    <a:pt x="605066" y="7913802"/>
                  </a:lnTo>
                  <a:lnTo>
                    <a:pt x="0" y="8518868"/>
                  </a:lnTo>
                  <a:lnTo>
                    <a:pt x="0" y="8599983"/>
                  </a:lnTo>
                  <a:lnTo>
                    <a:pt x="685228" y="7914741"/>
                  </a:lnTo>
                  <a:close/>
                </a:path>
                <a:path w="18288000" h="10287000">
                  <a:moveTo>
                    <a:pt x="997699" y="7953108"/>
                  </a:moveTo>
                  <a:lnTo>
                    <a:pt x="980871" y="7949489"/>
                  </a:lnTo>
                  <a:lnTo>
                    <a:pt x="963955" y="7946098"/>
                  </a:lnTo>
                  <a:lnTo>
                    <a:pt x="946962" y="7942910"/>
                  </a:lnTo>
                  <a:lnTo>
                    <a:pt x="929932" y="7939951"/>
                  </a:lnTo>
                  <a:lnTo>
                    <a:pt x="0" y="8869896"/>
                  </a:lnTo>
                  <a:lnTo>
                    <a:pt x="0" y="8950820"/>
                  </a:lnTo>
                  <a:lnTo>
                    <a:pt x="997699" y="7953108"/>
                  </a:lnTo>
                  <a:close/>
                </a:path>
                <a:path w="18288000" h="10287000">
                  <a:moveTo>
                    <a:pt x="1267777" y="8034058"/>
                  </a:moveTo>
                  <a:lnTo>
                    <a:pt x="1253032" y="8028292"/>
                  </a:lnTo>
                  <a:lnTo>
                    <a:pt x="1238250" y="8022742"/>
                  </a:lnTo>
                  <a:lnTo>
                    <a:pt x="1223391" y="8017408"/>
                  </a:lnTo>
                  <a:lnTo>
                    <a:pt x="1208430" y="8012290"/>
                  </a:lnTo>
                  <a:lnTo>
                    <a:pt x="0" y="9220708"/>
                  </a:lnTo>
                  <a:lnTo>
                    <a:pt x="0" y="9301836"/>
                  </a:lnTo>
                  <a:lnTo>
                    <a:pt x="1267777" y="8034058"/>
                  </a:lnTo>
                  <a:close/>
                </a:path>
                <a:path w="18288000" h="10287000">
                  <a:moveTo>
                    <a:pt x="1505204" y="8147431"/>
                  </a:moveTo>
                  <a:lnTo>
                    <a:pt x="1492300" y="8140039"/>
                  </a:lnTo>
                  <a:lnTo>
                    <a:pt x="1479308" y="8132788"/>
                  </a:lnTo>
                  <a:lnTo>
                    <a:pt x="1453095" y="8118615"/>
                  </a:lnTo>
                  <a:lnTo>
                    <a:pt x="0" y="9571723"/>
                  </a:lnTo>
                  <a:lnTo>
                    <a:pt x="0" y="9652635"/>
                  </a:lnTo>
                  <a:lnTo>
                    <a:pt x="1505204" y="8147431"/>
                  </a:lnTo>
                  <a:close/>
                </a:path>
                <a:path w="18288000" h="10287000">
                  <a:moveTo>
                    <a:pt x="1715376" y="8288287"/>
                  </a:moveTo>
                  <a:lnTo>
                    <a:pt x="1692325" y="8270710"/>
                  </a:lnTo>
                  <a:lnTo>
                    <a:pt x="1668983" y="8253552"/>
                  </a:lnTo>
                  <a:lnTo>
                    <a:pt x="0" y="9922548"/>
                  </a:lnTo>
                  <a:lnTo>
                    <a:pt x="0" y="10003663"/>
                  </a:lnTo>
                  <a:lnTo>
                    <a:pt x="1715376" y="8288287"/>
                  </a:lnTo>
                  <a:close/>
                </a:path>
                <a:path w="18288000" h="10287000">
                  <a:moveTo>
                    <a:pt x="1900148" y="8454339"/>
                  </a:moveTo>
                  <a:lnTo>
                    <a:pt x="1890191" y="8444078"/>
                  </a:lnTo>
                  <a:lnTo>
                    <a:pt x="1880120" y="8433892"/>
                  </a:lnTo>
                  <a:lnTo>
                    <a:pt x="1869935" y="8423821"/>
                  </a:lnTo>
                  <a:lnTo>
                    <a:pt x="1859673" y="8413864"/>
                  </a:lnTo>
                  <a:lnTo>
                    <a:pt x="0" y="10273563"/>
                  </a:lnTo>
                  <a:lnTo>
                    <a:pt x="0" y="10286987"/>
                  </a:lnTo>
                  <a:lnTo>
                    <a:pt x="67475" y="10286987"/>
                  </a:lnTo>
                  <a:lnTo>
                    <a:pt x="1900148" y="8454339"/>
                  </a:lnTo>
                  <a:close/>
                </a:path>
                <a:path w="18288000" h="10287000">
                  <a:moveTo>
                    <a:pt x="2060460" y="8645030"/>
                  </a:moveTo>
                  <a:lnTo>
                    <a:pt x="2043303" y="8621687"/>
                  </a:lnTo>
                  <a:lnTo>
                    <a:pt x="2025726" y="8598637"/>
                  </a:lnTo>
                  <a:lnTo>
                    <a:pt x="337375" y="10286987"/>
                  </a:lnTo>
                  <a:lnTo>
                    <a:pt x="418490" y="10286987"/>
                  </a:lnTo>
                  <a:lnTo>
                    <a:pt x="2060460" y="8645030"/>
                  </a:lnTo>
                  <a:close/>
                </a:path>
                <a:path w="18288000" h="10287000">
                  <a:moveTo>
                    <a:pt x="2195398" y="8860917"/>
                  </a:moveTo>
                  <a:lnTo>
                    <a:pt x="2188362" y="8847772"/>
                  </a:lnTo>
                  <a:lnTo>
                    <a:pt x="2173973" y="8821712"/>
                  </a:lnTo>
                  <a:lnTo>
                    <a:pt x="2166582" y="8808809"/>
                  </a:lnTo>
                  <a:lnTo>
                    <a:pt x="688403" y="10286987"/>
                  </a:lnTo>
                  <a:lnTo>
                    <a:pt x="769327" y="10286987"/>
                  </a:lnTo>
                  <a:lnTo>
                    <a:pt x="2195398" y="8860917"/>
                  </a:lnTo>
                  <a:close/>
                </a:path>
                <a:path w="18288000" h="10287000">
                  <a:moveTo>
                    <a:pt x="2301722" y="9105595"/>
                  </a:moveTo>
                  <a:lnTo>
                    <a:pt x="2296617" y="9090622"/>
                  </a:lnTo>
                  <a:lnTo>
                    <a:pt x="2291270" y="9075776"/>
                  </a:lnTo>
                  <a:lnTo>
                    <a:pt x="2285720" y="9060993"/>
                  </a:lnTo>
                  <a:lnTo>
                    <a:pt x="2279954" y="9046235"/>
                  </a:lnTo>
                  <a:lnTo>
                    <a:pt x="1039202" y="10286987"/>
                  </a:lnTo>
                  <a:lnTo>
                    <a:pt x="1120317" y="10286987"/>
                  </a:lnTo>
                  <a:lnTo>
                    <a:pt x="2301722" y="9105595"/>
                  </a:lnTo>
                  <a:close/>
                </a:path>
                <a:path w="18288000" h="10287000">
                  <a:moveTo>
                    <a:pt x="2372347" y="10006711"/>
                  </a:moveTo>
                  <a:lnTo>
                    <a:pt x="2092058" y="10286987"/>
                  </a:lnTo>
                  <a:lnTo>
                    <a:pt x="2172970" y="10286987"/>
                  </a:lnTo>
                  <a:lnTo>
                    <a:pt x="2350579" y="10109390"/>
                  </a:lnTo>
                  <a:lnTo>
                    <a:pt x="2362174" y="10058336"/>
                  </a:lnTo>
                  <a:lnTo>
                    <a:pt x="2372347" y="10006711"/>
                  </a:lnTo>
                  <a:close/>
                </a:path>
                <a:path w="18288000" h="10287000">
                  <a:moveTo>
                    <a:pt x="2374061" y="9384081"/>
                  </a:moveTo>
                  <a:lnTo>
                    <a:pt x="2371102" y="9367050"/>
                  </a:lnTo>
                  <a:lnTo>
                    <a:pt x="2367927" y="9350057"/>
                  </a:lnTo>
                  <a:lnTo>
                    <a:pt x="2364524" y="9333141"/>
                  </a:lnTo>
                  <a:lnTo>
                    <a:pt x="2360904" y="9316314"/>
                  </a:lnTo>
                  <a:lnTo>
                    <a:pt x="1390230" y="10286987"/>
                  </a:lnTo>
                  <a:lnTo>
                    <a:pt x="1471142" y="10286987"/>
                  </a:lnTo>
                  <a:lnTo>
                    <a:pt x="2374061" y="9384081"/>
                  </a:lnTo>
                  <a:close/>
                </a:path>
                <a:path w="18288000" h="10287000">
                  <a:moveTo>
                    <a:pt x="2399957" y="9652610"/>
                  </a:moveTo>
                  <a:lnTo>
                    <a:pt x="2399766" y="9644101"/>
                  </a:lnTo>
                  <a:lnTo>
                    <a:pt x="2399271" y="9628784"/>
                  </a:lnTo>
                  <a:lnTo>
                    <a:pt x="1741055" y="10286987"/>
                  </a:lnTo>
                  <a:lnTo>
                    <a:pt x="1822170" y="10286987"/>
                  </a:lnTo>
                  <a:lnTo>
                    <a:pt x="2399957" y="9709201"/>
                  </a:lnTo>
                  <a:lnTo>
                    <a:pt x="2399957" y="9652610"/>
                  </a:lnTo>
                  <a:close/>
                </a:path>
                <a:path w="18288000" h="10287000">
                  <a:moveTo>
                    <a:pt x="16154794" y="0"/>
                  </a:moveTo>
                  <a:lnTo>
                    <a:pt x="16098228" y="0"/>
                  </a:lnTo>
                  <a:lnTo>
                    <a:pt x="16093986" y="19329"/>
                  </a:lnTo>
                  <a:lnTo>
                    <a:pt x="16088716" y="45097"/>
                  </a:lnTo>
                  <a:lnTo>
                    <a:pt x="16083814" y="70967"/>
                  </a:lnTo>
                  <a:lnTo>
                    <a:pt x="16154794" y="0"/>
                  </a:lnTo>
                  <a:close/>
                </a:path>
                <a:path w="18288000" h="10287000">
                  <a:moveTo>
                    <a:pt x="16505784" y="0"/>
                  </a:moveTo>
                  <a:lnTo>
                    <a:pt x="16424669" y="0"/>
                  </a:lnTo>
                  <a:lnTo>
                    <a:pt x="16055950" y="368719"/>
                  </a:lnTo>
                  <a:lnTo>
                    <a:pt x="16055747" y="374827"/>
                  </a:lnTo>
                  <a:lnTo>
                    <a:pt x="16055747" y="402844"/>
                  </a:lnTo>
                  <a:lnTo>
                    <a:pt x="16056039" y="418223"/>
                  </a:lnTo>
                  <a:lnTo>
                    <a:pt x="16056890" y="448894"/>
                  </a:lnTo>
                  <a:lnTo>
                    <a:pt x="16505784" y="0"/>
                  </a:lnTo>
                  <a:close/>
                </a:path>
                <a:path w="18288000" h="10287000">
                  <a:moveTo>
                    <a:pt x="16856621" y="0"/>
                  </a:moveTo>
                  <a:lnTo>
                    <a:pt x="16775697" y="0"/>
                  </a:lnTo>
                  <a:lnTo>
                    <a:pt x="16082099" y="693597"/>
                  </a:lnTo>
                  <a:lnTo>
                    <a:pt x="16085058" y="710615"/>
                  </a:lnTo>
                  <a:lnTo>
                    <a:pt x="16088246" y="727608"/>
                  </a:lnTo>
                  <a:lnTo>
                    <a:pt x="16091650" y="744537"/>
                  </a:lnTo>
                  <a:lnTo>
                    <a:pt x="16095256" y="761352"/>
                  </a:lnTo>
                  <a:lnTo>
                    <a:pt x="16856621" y="0"/>
                  </a:lnTo>
                  <a:close/>
                </a:path>
                <a:path w="18288000" h="10287000">
                  <a:moveTo>
                    <a:pt x="17207637" y="0"/>
                  </a:moveTo>
                  <a:lnTo>
                    <a:pt x="17126509" y="0"/>
                  </a:lnTo>
                  <a:lnTo>
                    <a:pt x="16154438" y="972058"/>
                  </a:lnTo>
                  <a:lnTo>
                    <a:pt x="16159556" y="987031"/>
                  </a:lnTo>
                  <a:lnTo>
                    <a:pt x="16164890" y="1001903"/>
                  </a:lnTo>
                  <a:lnTo>
                    <a:pt x="16170440" y="1016685"/>
                  </a:lnTo>
                  <a:lnTo>
                    <a:pt x="16176206" y="1031430"/>
                  </a:lnTo>
                  <a:lnTo>
                    <a:pt x="17207637" y="0"/>
                  </a:lnTo>
                  <a:close/>
                </a:path>
                <a:path w="18288000" h="10287000">
                  <a:moveTo>
                    <a:pt x="17558436" y="0"/>
                  </a:moveTo>
                  <a:lnTo>
                    <a:pt x="17477524" y="0"/>
                  </a:lnTo>
                  <a:lnTo>
                    <a:pt x="16260763" y="1216761"/>
                  </a:lnTo>
                  <a:lnTo>
                    <a:pt x="16267799" y="1229893"/>
                  </a:lnTo>
                  <a:lnTo>
                    <a:pt x="16282188" y="1255953"/>
                  </a:lnTo>
                  <a:lnTo>
                    <a:pt x="16289579" y="1268857"/>
                  </a:lnTo>
                  <a:lnTo>
                    <a:pt x="17558436" y="0"/>
                  </a:lnTo>
                  <a:close/>
                </a:path>
                <a:path w="18288000" h="10287000">
                  <a:moveTo>
                    <a:pt x="17909464" y="0"/>
                  </a:moveTo>
                  <a:lnTo>
                    <a:pt x="17828349" y="0"/>
                  </a:lnTo>
                  <a:lnTo>
                    <a:pt x="16395700" y="1432648"/>
                  </a:lnTo>
                  <a:lnTo>
                    <a:pt x="16404209" y="1444358"/>
                  </a:lnTo>
                  <a:lnTo>
                    <a:pt x="16412845" y="1455991"/>
                  </a:lnTo>
                  <a:lnTo>
                    <a:pt x="16430422" y="1479029"/>
                  </a:lnTo>
                  <a:lnTo>
                    <a:pt x="17909464" y="0"/>
                  </a:lnTo>
                  <a:close/>
                </a:path>
                <a:path w="18288000" h="10287000">
                  <a:moveTo>
                    <a:pt x="18260289" y="0"/>
                  </a:moveTo>
                  <a:lnTo>
                    <a:pt x="18179352" y="0"/>
                  </a:lnTo>
                  <a:lnTo>
                    <a:pt x="16556038" y="1623326"/>
                  </a:lnTo>
                  <a:lnTo>
                    <a:pt x="16565982" y="1633601"/>
                  </a:lnTo>
                  <a:lnTo>
                    <a:pt x="16576040" y="1643773"/>
                  </a:lnTo>
                  <a:lnTo>
                    <a:pt x="16586226" y="1653832"/>
                  </a:lnTo>
                  <a:lnTo>
                    <a:pt x="16596487" y="1663776"/>
                  </a:lnTo>
                  <a:lnTo>
                    <a:pt x="18260289" y="0"/>
                  </a:lnTo>
                  <a:close/>
                </a:path>
                <a:path w="18288000" h="10287000">
                  <a:moveTo>
                    <a:pt x="18287988" y="1645856"/>
                  </a:moveTo>
                  <a:lnTo>
                    <a:pt x="17770933" y="2162924"/>
                  </a:lnTo>
                  <a:lnTo>
                    <a:pt x="17794758" y="2163622"/>
                  </a:lnTo>
                  <a:lnTo>
                    <a:pt x="17851349" y="2163622"/>
                  </a:lnTo>
                  <a:lnTo>
                    <a:pt x="18287988" y="1726971"/>
                  </a:lnTo>
                  <a:lnTo>
                    <a:pt x="18287988" y="1645856"/>
                  </a:lnTo>
                  <a:close/>
                </a:path>
                <a:path w="18288000" h="10287000">
                  <a:moveTo>
                    <a:pt x="18287988" y="1295031"/>
                  </a:moveTo>
                  <a:lnTo>
                    <a:pt x="17458462" y="2124557"/>
                  </a:lnTo>
                  <a:lnTo>
                    <a:pt x="17475289" y="2128177"/>
                  </a:lnTo>
                  <a:lnTo>
                    <a:pt x="17492206" y="2131580"/>
                  </a:lnTo>
                  <a:lnTo>
                    <a:pt x="17509198" y="2134755"/>
                  </a:lnTo>
                  <a:lnTo>
                    <a:pt x="17526229" y="2137714"/>
                  </a:lnTo>
                  <a:lnTo>
                    <a:pt x="18287988" y="1375956"/>
                  </a:lnTo>
                  <a:lnTo>
                    <a:pt x="18287988" y="1295031"/>
                  </a:lnTo>
                  <a:close/>
                </a:path>
                <a:path w="18288000" h="10287000">
                  <a:moveTo>
                    <a:pt x="18287988" y="944003"/>
                  </a:moveTo>
                  <a:lnTo>
                    <a:pt x="17188384" y="2043620"/>
                  </a:lnTo>
                  <a:lnTo>
                    <a:pt x="17203128" y="2049373"/>
                  </a:lnTo>
                  <a:lnTo>
                    <a:pt x="17217911" y="2054923"/>
                  </a:lnTo>
                  <a:lnTo>
                    <a:pt x="17232770" y="2060257"/>
                  </a:lnTo>
                  <a:lnTo>
                    <a:pt x="17247731" y="2065375"/>
                  </a:lnTo>
                  <a:lnTo>
                    <a:pt x="18287988" y="1025118"/>
                  </a:lnTo>
                  <a:lnTo>
                    <a:pt x="18287988" y="944003"/>
                  </a:lnTo>
                  <a:close/>
                </a:path>
                <a:path w="18288000" h="10287000">
                  <a:moveTo>
                    <a:pt x="18287988" y="593204"/>
                  </a:moveTo>
                  <a:lnTo>
                    <a:pt x="16950957" y="1930247"/>
                  </a:lnTo>
                  <a:lnTo>
                    <a:pt x="16963860" y="1937626"/>
                  </a:lnTo>
                  <a:lnTo>
                    <a:pt x="16976852" y="1944878"/>
                  </a:lnTo>
                  <a:lnTo>
                    <a:pt x="17003065" y="1959063"/>
                  </a:lnTo>
                  <a:lnTo>
                    <a:pt x="18287988" y="674128"/>
                  </a:lnTo>
                  <a:lnTo>
                    <a:pt x="18287988" y="593204"/>
                  </a:lnTo>
                  <a:close/>
                </a:path>
                <a:path w="18288000" h="10287000">
                  <a:moveTo>
                    <a:pt x="18287988" y="242176"/>
                  </a:moveTo>
                  <a:lnTo>
                    <a:pt x="16740785" y="1789391"/>
                  </a:lnTo>
                  <a:lnTo>
                    <a:pt x="16752265" y="1798218"/>
                  </a:lnTo>
                  <a:lnTo>
                    <a:pt x="16775468" y="1815604"/>
                  </a:lnTo>
                  <a:lnTo>
                    <a:pt x="16787165" y="1824113"/>
                  </a:lnTo>
                  <a:lnTo>
                    <a:pt x="18287988" y="323291"/>
                  </a:lnTo>
                  <a:lnTo>
                    <a:pt x="18287988" y="242176"/>
                  </a:lnTo>
                  <a:close/>
                </a:path>
              </a:pathLst>
            </a:custGeom>
            <a:solidFill>
              <a:srgbClr val="FFCF48"/>
            </a:solidFill>
          </p:spPr>
          <p:txBody>
            <a:bodyPr wrap="square" lIns="0" tIns="0" rIns="0" bIns="0" rtlCol="0"/>
            <a:lstStyle/>
            <a:p>
              <a:endParaRPr/>
            </a:p>
          </p:txBody>
        </p:sp>
        <p:pic>
          <p:nvPicPr>
            <p:cNvPr id="5" name="object 5"/>
            <p:cNvPicPr/>
            <p:nvPr/>
          </p:nvPicPr>
          <p:blipFill>
            <a:blip r:embed="rId3" cstate="print"/>
            <a:stretch>
              <a:fillRect/>
            </a:stretch>
          </p:blipFill>
          <p:spPr>
            <a:xfrm>
              <a:off x="18148856" y="1996862"/>
              <a:ext cx="139143" cy="139143"/>
            </a:xfrm>
            <a:prstGeom prst="rect">
              <a:avLst/>
            </a:prstGeom>
          </p:spPr>
        </p:pic>
      </p:grpSp>
      <p:sp>
        <p:nvSpPr>
          <p:cNvPr id="6" name="object 6"/>
          <p:cNvSpPr txBox="1">
            <a:spLocks noGrp="1"/>
          </p:cNvSpPr>
          <p:nvPr>
            <p:ph type="title"/>
          </p:nvPr>
        </p:nvSpPr>
        <p:spPr>
          <a:xfrm>
            <a:off x="608338" y="352601"/>
            <a:ext cx="8825865" cy="558800"/>
          </a:xfrm>
          <a:prstGeom prst="rect">
            <a:avLst/>
          </a:prstGeom>
        </p:spPr>
        <p:txBody>
          <a:bodyPr vert="horz" wrap="square" lIns="0" tIns="12700" rIns="0" bIns="0" rtlCol="0">
            <a:spAutoFit/>
          </a:bodyPr>
          <a:lstStyle/>
          <a:p>
            <a:pPr marL="12700">
              <a:lnSpc>
                <a:spcPct val="100000"/>
              </a:lnSpc>
              <a:spcBef>
                <a:spcPts val="100"/>
              </a:spcBef>
            </a:pPr>
            <a:r>
              <a:rPr sz="3500" spc="125" dirty="0"/>
              <a:t>3.</a:t>
            </a:r>
            <a:r>
              <a:rPr sz="3500" spc="200" dirty="0"/>
              <a:t> </a:t>
            </a:r>
            <a:r>
              <a:rPr sz="3500" spc="405" dirty="0"/>
              <a:t>Financial</a:t>
            </a:r>
            <a:r>
              <a:rPr sz="3500" spc="200" dirty="0"/>
              <a:t> </a:t>
            </a:r>
            <a:r>
              <a:rPr sz="3500" spc="365" dirty="0"/>
              <a:t>Goal</a:t>
            </a:r>
            <a:r>
              <a:rPr sz="3500" spc="204" dirty="0"/>
              <a:t> </a:t>
            </a:r>
            <a:r>
              <a:rPr sz="3500" spc="440" dirty="0"/>
              <a:t>Setting</a:t>
            </a:r>
            <a:r>
              <a:rPr sz="3500" spc="200" dirty="0"/>
              <a:t> </a:t>
            </a:r>
            <a:r>
              <a:rPr sz="3500" spc="495" dirty="0"/>
              <a:t>and</a:t>
            </a:r>
            <a:r>
              <a:rPr sz="3500" spc="204" dirty="0"/>
              <a:t> </a:t>
            </a:r>
            <a:r>
              <a:rPr sz="3500" spc="459" dirty="0"/>
              <a:t>Tracking</a:t>
            </a:r>
            <a:endParaRPr sz="3500"/>
          </a:p>
        </p:txBody>
      </p:sp>
      <p:grpSp>
        <p:nvGrpSpPr>
          <p:cNvPr id="7" name="object 7"/>
          <p:cNvGrpSpPr/>
          <p:nvPr/>
        </p:nvGrpSpPr>
        <p:grpSpPr>
          <a:xfrm>
            <a:off x="847406" y="1171688"/>
            <a:ext cx="123825" cy="1190625"/>
            <a:chOff x="847406" y="1171688"/>
            <a:chExt cx="123825" cy="1190625"/>
          </a:xfrm>
        </p:grpSpPr>
        <p:pic>
          <p:nvPicPr>
            <p:cNvPr id="8" name="object 8"/>
            <p:cNvPicPr/>
            <p:nvPr/>
          </p:nvPicPr>
          <p:blipFill>
            <a:blip r:embed="rId4" cstate="print"/>
            <a:stretch>
              <a:fillRect/>
            </a:stretch>
          </p:blipFill>
          <p:spPr>
            <a:xfrm>
              <a:off x="847406" y="1171688"/>
              <a:ext cx="123825" cy="123824"/>
            </a:xfrm>
            <a:prstGeom prst="rect">
              <a:avLst/>
            </a:prstGeom>
          </p:spPr>
        </p:pic>
        <p:pic>
          <p:nvPicPr>
            <p:cNvPr id="9" name="object 9"/>
            <p:cNvPicPr/>
            <p:nvPr/>
          </p:nvPicPr>
          <p:blipFill>
            <a:blip r:embed="rId4" cstate="print"/>
            <a:stretch>
              <a:fillRect/>
            </a:stretch>
          </p:blipFill>
          <p:spPr>
            <a:xfrm>
              <a:off x="847406" y="2238488"/>
              <a:ext cx="123825" cy="123824"/>
            </a:xfrm>
            <a:prstGeom prst="rect">
              <a:avLst/>
            </a:prstGeom>
          </p:spPr>
        </p:pic>
      </p:grpSp>
      <p:pic>
        <p:nvPicPr>
          <p:cNvPr id="10" name="object 10"/>
          <p:cNvPicPr/>
          <p:nvPr/>
        </p:nvPicPr>
        <p:blipFill>
          <a:blip r:embed="rId4" cstate="print"/>
          <a:stretch>
            <a:fillRect/>
          </a:stretch>
        </p:blipFill>
        <p:spPr>
          <a:xfrm>
            <a:off x="847406" y="3933938"/>
            <a:ext cx="123825" cy="123824"/>
          </a:xfrm>
          <a:prstGeom prst="rect">
            <a:avLst/>
          </a:prstGeom>
        </p:spPr>
      </p:pic>
      <p:pic>
        <p:nvPicPr>
          <p:cNvPr id="11" name="object 11"/>
          <p:cNvPicPr/>
          <p:nvPr/>
        </p:nvPicPr>
        <p:blipFill>
          <a:blip r:embed="rId4" cstate="print"/>
          <a:stretch>
            <a:fillRect/>
          </a:stretch>
        </p:blipFill>
        <p:spPr>
          <a:xfrm>
            <a:off x="847406" y="4467338"/>
            <a:ext cx="123825" cy="123824"/>
          </a:xfrm>
          <a:prstGeom prst="rect">
            <a:avLst/>
          </a:prstGeom>
        </p:spPr>
      </p:pic>
      <p:pic>
        <p:nvPicPr>
          <p:cNvPr id="12" name="object 12"/>
          <p:cNvPicPr/>
          <p:nvPr/>
        </p:nvPicPr>
        <p:blipFill>
          <a:blip r:embed="rId4" cstate="print"/>
          <a:stretch>
            <a:fillRect/>
          </a:stretch>
        </p:blipFill>
        <p:spPr>
          <a:xfrm>
            <a:off x="847406" y="5000738"/>
            <a:ext cx="123825" cy="123824"/>
          </a:xfrm>
          <a:prstGeom prst="rect">
            <a:avLst/>
          </a:prstGeom>
        </p:spPr>
      </p:pic>
      <p:pic>
        <p:nvPicPr>
          <p:cNvPr id="13" name="object 13"/>
          <p:cNvPicPr/>
          <p:nvPr/>
        </p:nvPicPr>
        <p:blipFill>
          <a:blip r:embed="rId4" cstate="print"/>
          <a:stretch>
            <a:fillRect/>
          </a:stretch>
        </p:blipFill>
        <p:spPr>
          <a:xfrm>
            <a:off x="847406" y="6731878"/>
            <a:ext cx="123825" cy="123824"/>
          </a:xfrm>
          <a:prstGeom prst="rect">
            <a:avLst/>
          </a:prstGeom>
        </p:spPr>
      </p:pic>
      <p:pic>
        <p:nvPicPr>
          <p:cNvPr id="14" name="object 14"/>
          <p:cNvPicPr/>
          <p:nvPr/>
        </p:nvPicPr>
        <p:blipFill>
          <a:blip r:embed="rId4" cstate="print"/>
          <a:stretch>
            <a:fillRect/>
          </a:stretch>
        </p:blipFill>
        <p:spPr>
          <a:xfrm>
            <a:off x="847406" y="7265278"/>
            <a:ext cx="123825" cy="123824"/>
          </a:xfrm>
          <a:prstGeom prst="rect">
            <a:avLst/>
          </a:prstGeom>
        </p:spPr>
      </p:pic>
      <p:sp>
        <p:nvSpPr>
          <p:cNvPr id="15" name="object 15"/>
          <p:cNvSpPr txBox="1"/>
          <p:nvPr/>
        </p:nvSpPr>
        <p:spPr>
          <a:xfrm>
            <a:off x="491806" y="882763"/>
            <a:ext cx="15471140" cy="7186295"/>
          </a:xfrm>
          <a:prstGeom prst="rect">
            <a:avLst/>
          </a:prstGeom>
        </p:spPr>
        <p:txBody>
          <a:bodyPr vert="horz" wrap="square" lIns="0" tIns="12065" rIns="0" bIns="0" rtlCol="0">
            <a:spAutoFit/>
          </a:bodyPr>
          <a:lstStyle/>
          <a:p>
            <a:pPr marL="711200" marR="5080" indent="-51435">
              <a:lnSpc>
                <a:spcPct val="116700"/>
              </a:lnSpc>
              <a:spcBef>
                <a:spcPts val="95"/>
              </a:spcBef>
            </a:pPr>
            <a:r>
              <a:rPr sz="3000" spc="285" dirty="0">
                <a:solidFill>
                  <a:srgbClr val="FFFFFF"/>
                </a:solidFill>
                <a:latin typeface="Calibri"/>
                <a:cs typeface="Calibri"/>
              </a:rPr>
              <a:t>Goal</a:t>
            </a:r>
            <a:r>
              <a:rPr sz="3000" spc="114" dirty="0">
                <a:solidFill>
                  <a:srgbClr val="FFFFFF"/>
                </a:solidFill>
                <a:latin typeface="Calibri"/>
                <a:cs typeface="Calibri"/>
              </a:rPr>
              <a:t> </a:t>
            </a:r>
            <a:r>
              <a:rPr sz="3000" spc="275" dirty="0">
                <a:solidFill>
                  <a:srgbClr val="FFFFFF"/>
                </a:solidFill>
                <a:latin typeface="Calibri"/>
                <a:cs typeface="Calibri"/>
              </a:rPr>
              <a:t>Setting:</a:t>
            </a:r>
            <a:r>
              <a:rPr sz="3000" spc="114" dirty="0">
                <a:solidFill>
                  <a:srgbClr val="FFFFFF"/>
                </a:solidFill>
                <a:latin typeface="Calibri"/>
                <a:cs typeface="Calibri"/>
              </a:rPr>
              <a:t> </a:t>
            </a:r>
            <a:r>
              <a:rPr sz="3000" spc="315" dirty="0">
                <a:solidFill>
                  <a:srgbClr val="FFFFFF"/>
                </a:solidFill>
                <a:latin typeface="Calibri"/>
                <a:cs typeface="Calibri"/>
              </a:rPr>
              <a:t>Define</a:t>
            </a:r>
            <a:r>
              <a:rPr sz="3000" spc="120" dirty="0">
                <a:solidFill>
                  <a:srgbClr val="FFFFFF"/>
                </a:solidFill>
                <a:latin typeface="Calibri"/>
                <a:cs typeface="Calibri"/>
              </a:rPr>
              <a:t> </a:t>
            </a:r>
            <a:r>
              <a:rPr sz="3000" spc="265" dirty="0">
                <a:solidFill>
                  <a:srgbClr val="FFFFFF"/>
                </a:solidFill>
                <a:latin typeface="Calibri"/>
                <a:cs typeface="Calibri"/>
              </a:rPr>
              <a:t>financial</a:t>
            </a:r>
            <a:r>
              <a:rPr sz="3000" spc="114" dirty="0">
                <a:solidFill>
                  <a:srgbClr val="FFFFFF"/>
                </a:solidFill>
                <a:latin typeface="Calibri"/>
                <a:cs typeface="Calibri"/>
              </a:rPr>
              <a:t> </a:t>
            </a:r>
            <a:r>
              <a:rPr sz="3000" spc="330" dirty="0">
                <a:solidFill>
                  <a:srgbClr val="FFFFFF"/>
                </a:solidFill>
                <a:latin typeface="Calibri"/>
                <a:cs typeface="Calibri"/>
              </a:rPr>
              <a:t>goals</a:t>
            </a:r>
            <a:r>
              <a:rPr sz="3000" spc="114" dirty="0">
                <a:solidFill>
                  <a:srgbClr val="FFFFFF"/>
                </a:solidFill>
                <a:latin typeface="Calibri"/>
                <a:cs typeface="Calibri"/>
              </a:rPr>
              <a:t> </a:t>
            </a:r>
            <a:r>
              <a:rPr sz="3000" spc="305" dirty="0">
                <a:solidFill>
                  <a:srgbClr val="FFFFFF"/>
                </a:solidFill>
                <a:latin typeface="Calibri"/>
                <a:cs typeface="Calibri"/>
              </a:rPr>
              <a:t>(saving</a:t>
            </a:r>
            <a:r>
              <a:rPr sz="3000" spc="120" dirty="0">
                <a:solidFill>
                  <a:srgbClr val="FFFFFF"/>
                </a:solidFill>
                <a:latin typeface="Calibri"/>
                <a:cs typeface="Calibri"/>
              </a:rPr>
              <a:t> </a:t>
            </a:r>
            <a:r>
              <a:rPr sz="3000" spc="175" dirty="0">
                <a:solidFill>
                  <a:srgbClr val="FFFFFF"/>
                </a:solidFill>
                <a:latin typeface="Calibri"/>
                <a:cs typeface="Calibri"/>
              </a:rPr>
              <a:t>for</a:t>
            </a:r>
            <a:r>
              <a:rPr sz="3000" spc="114" dirty="0">
                <a:solidFill>
                  <a:srgbClr val="FFFFFF"/>
                </a:solidFill>
                <a:latin typeface="Calibri"/>
                <a:cs typeface="Calibri"/>
              </a:rPr>
              <a:t> </a:t>
            </a:r>
            <a:r>
              <a:rPr sz="3000" spc="330" dirty="0">
                <a:solidFill>
                  <a:srgbClr val="FFFFFF"/>
                </a:solidFill>
                <a:latin typeface="Calibri"/>
                <a:cs typeface="Calibri"/>
              </a:rPr>
              <a:t>a</a:t>
            </a:r>
            <a:r>
              <a:rPr sz="3000" spc="120" dirty="0">
                <a:solidFill>
                  <a:srgbClr val="FFFFFF"/>
                </a:solidFill>
                <a:latin typeface="Calibri"/>
                <a:cs typeface="Calibri"/>
              </a:rPr>
              <a:t> </a:t>
            </a:r>
            <a:r>
              <a:rPr sz="3000" spc="250" dirty="0">
                <a:solidFill>
                  <a:srgbClr val="FFFFFF"/>
                </a:solidFill>
                <a:latin typeface="Calibri"/>
                <a:cs typeface="Calibri"/>
              </a:rPr>
              <a:t>vacation,</a:t>
            </a:r>
            <a:r>
              <a:rPr sz="3000" spc="114" dirty="0">
                <a:solidFill>
                  <a:srgbClr val="FFFFFF"/>
                </a:solidFill>
                <a:latin typeface="Calibri"/>
                <a:cs typeface="Calibri"/>
              </a:rPr>
              <a:t> </a:t>
            </a:r>
            <a:r>
              <a:rPr sz="3000" spc="390" dirty="0">
                <a:solidFill>
                  <a:srgbClr val="FFFFFF"/>
                </a:solidFill>
                <a:latin typeface="Calibri"/>
                <a:cs typeface="Calibri"/>
              </a:rPr>
              <a:t>buying</a:t>
            </a:r>
            <a:r>
              <a:rPr sz="3000" spc="114" dirty="0">
                <a:solidFill>
                  <a:srgbClr val="FFFFFF"/>
                </a:solidFill>
                <a:latin typeface="Calibri"/>
                <a:cs typeface="Calibri"/>
              </a:rPr>
              <a:t> </a:t>
            </a:r>
            <a:r>
              <a:rPr sz="3000" spc="330" dirty="0">
                <a:solidFill>
                  <a:srgbClr val="FFFFFF"/>
                </a:solidFill>
                <a:latin typeface="Calibri"/>
                <a:cs typeface="Calibri"/>
              </a:rPr>
              <a:t>a</a:t>
            </a:r>
            <a:r>
              <a:rPr sz="3000" spc="120" dirty="0">
                <a:solidFill>
                  <a:srgbClr val="FFFFFF"/>
                </a:solidFill>
                <a:latin typeface="Calibri"/>
                <a:cs typeface="Calibri"/>
              </a:rPr>
              <a:t> </a:t>
            </a:r>
            <a:r>
              <a:rPr sz="3000" spc="190" dirty="0">
                <a:solidFill>
                  <a:srgbClr val="FFFFFF"/>
                </a:solidFill>
                <a:latin typeface="Calibri"/>
                <a:cs typeface="Calibri"/>
              </a:rPr>
              <a:t>car,</a:t>
            </a:r>
            <a:r>
              <a:rPr sz="3000" spc="114" dirty="0">
                <a:solidFill>
                  <a:srgbClr val="FFFFFF"/>
                </a:solidFill>
                <a:latin typeface="Calibri"/>
                <a:cs typeface="Calibri"/>
              </a:rPr>
              <a:t> </a:t>
            </a:r>
            <a:r>
              <a:rPr sz="3000" spc="360" dirty="0">
                <a:solidFill>
                  <a:srgbClr val="FFFFFF"/>
                </a:solidFill>
                <a:latin typeface="Calibri"/>
                <a:cs typeface="Calibri"/>
              </a:rPr>
              <a:t>paying </a:t>
            </a:r>
            <a:r>
              <a:rPr sz="3000" spc="160" dirty="0">
                <a:solidFill>
                  <a:srgbClr val="FFFFFF"/>
                </a:solidFill>
                <a:latin typeface="Calibri"/>
                <a:cs typeface="Calibri"/>
              </a:rPr>
              <a:t>off</a:t>
            </a:r>
            <a:r>
              <a:rPr sz="3000" spc="110" dirty="0">
                <a:solidFill>
                  <a:srgbClr val="FFFFFF"/>
                </a:solidFill>
                <a:latin typeface="Calibri"/>
                <a:cs typeface="Calibri"/>
              </a:rPr>
              <a:t> </a:t>
            </a:r>
            <a:r>
              <a:rPr sz="3000" spc="215" dirty="0">
                <a:solidFill>
                  <a:srgbClr val="FFFFFF"/>
                </a:solidFill>
                <a:latin typeface="Calibri"/>
                <a:cs typeface="Calibri"/>
              </a:rPr>
              <a:t>debt).</a:t>
            </a:r>
            <a:endParaRPr sz="3000">
              <a:latin typeface="Calibri"/>
              <a:cs typeface="Calibri"/>
            </a:endParaRPr>
          </a:p>
          <a:p>
            <a:pPr marL="659765">
              <a:lnSpc>
                <a:spcPct val="100000"/>
              </a:lnSpc>
              <a:spcBef>
                <a:spcPts val="600"/>
              </a:spcBef>
            </a:pPr>
            <a:r>
              <a:rPr sz="3000" spc="335" dirty="0">
                <a:solidFill>
                  <a:srgbClr val="FFFFFF"/>
                </a:solidFill>
                <a:latin typeface="Calibri"/>
                <a:cs typeface="Calibri"/>
              </a:rPr>
              <a:t>Progress</a:t>
            </a:r>
            <a:r>
              <a:rPr sz="3000" spc="120" dirty="0">
                <a:solidFill>
                  <a:srgbClr val="FFFFFF"/>
                </a:solidFill>
                <a:latin typeface="Calibri"/>
                <a:cs typeface="Calibri"/>
              </a:rPr>
              <a:t> </a:t>
            </a:r>
            <a:r>
              <a:rPr sz="3000" spc="285" dirty="0">
                <a:solidFill>
                  <a:srgbClr val="FFFFFF"/>
                </a:solidFill>
                <a:latin typeface="Calibri"/>
                <a:cs typeface="Calibri"/>
              </a:rPr>
              <a:t>Tracking:</a:t>
            </a:r>
            <a:r>
              <a:rPr sz="3000" spc="120" dirty="0">
                <a:solidFill>
                  <a:srgbClr val="FFFFFF"/>
                </a:solidFill>
                <a:latin typeface="Calibri"/>
                <a:cs typeface="Calibri"/>
              </a:rPr>
              <a:t> </a:t>
            </a:r>
            <a:r>
              <a:rPr sz="3000" spc="250" dirty="0">
                <a:solidFill>
                  <a:srgbClr val="FFFFFF"/>
                </a:solidFill>
                <a:latin typeface="Calibri"/>
                <a:cs typeface="Calibri"/>
              </a:rPr>
              <a:t>Monitor</a:t>
            </a:r>
            <a:r>
              <a:rPr sz="3000" spc="120" dirty="0">
                <a:solidFill>
                  <a:srgbClr val="FFFFFF"/>
                </a:solidFill>
                <a:latin typeface="Calibri"/>
                <a:cs typeface="Calibri"/>
              </a:rPr>
              <a:t> </a:t>
            </a:r>
            <a:r>
              <a:rPr sz="3000" spc="340" dirty="0">
                <a:solidFill>
                  <a:srgbClr val="FFFFFF"/>
                </a:solidFill>
                <a:latin typeface="Calibri"/>
                <a:cs typeface="Calibri"/>
              </a:rPr>
              <a:t>goal</a:t>
            </a:r>
            <a:r>
              <a:rPr sz="3000" spc="120" dirty="0">
                <a:solidFill>
                  <a:srgbClr val="FFFFFF"/>
                </a:solidFill>
                <a:latin typeface="Calibri"/>
                <a:cs typeface="Calibri"/>
              </a:rPr>
              <a:t> </a:t>
            </a:r>
            <a:r>
              <a:rPr sz="3000" spc="315" dirty="0">
                <a:solidFill>
                  <a:srgbClr val="FFFFFF"/>
                </a:solidFill>
                <a:latin typeface="Calibri"/>
                <a:cs typeface="Calibri"/>
              </a:rPr>
              <a:t>progress</a:t>
            </a:r>
            <a:r>
              <a:rPr sz="3000" spc="120" dirty="0">
                <a:solidFill>
                  <a:srgbClr val="FFFFFF"/>
                </a:solidFill>
                <a:latin typeface="Calibri"/>
                <a:cs typeface="Calibri"/>
              </a:rPr>
              <a:t> </a:t>
            </a:r>
            <a:r>
              <a:rPr sz="3000" spc="310" dirty="0">
                <a:solidFill>
                  <a:srgbClr val="FFFFFF"/>
                </a:solidFill>
                <a:latin typeface="Calibri"/>
                <a:cs typeface="Calibri"/>
              </a:rPr>
              <a:t>with</a:t>
            </a:r>
            <a:r>
              <a:rPr sz="3000" spc="120" dirty="0">
                <a:solidFill>
                  <a:srgbClr val="FFFFFF"/>
                </a:solidFill>
                <a:latin typeface="Calibri"/>
                <a:cs typeface="Calibri"/>
              </a:rPr>
              <a:t> </a:t>
            </a:r>
            <a:r>
              <a:rPr sz="3000" spc="254" dirty="0">
                <a:solidFill>
                  <a:srgbClr val="FFFFFF"/>
                </a:solidFill>
                <a:latin typeface="Calibri"/>
                <a:cs typeface="Calibri"/>
              </a:rPr>
              <a:t>visual</a:t>
            </a:r>
            <a:r>
              <a:rPr sz="3000" spc="120" dirty="0">
                <a:solidFill>
                  <a:srgbClr val="FFFFFF"/>
                </a:solidFill>
                <a:latin typeface="Calibri"/>
                <a:cs typeface="Calibri"/>
              </a:rPr>
              <a:t> </a:t>
            </a:r>
            <a:r>
              <a:rPr sz="3000" spc="280" dirty="0">
                <a:solidFill>
                  <a:srgbClr val="FFFFFF"/>
                </a:solidFill>
                <a:latin typeface="Calibri"/>
                <a:cs typeface="Calibri"/>
              </a:rPr>
              <a:t>indicators</a:t>
            </a:r>
            <a:r>
              <a:rPr sz="3000" spc="125" dirty="0">
                <a:solidFill>
                  <a:srgbClr val="FFFFFF"/>
                </a:solidFill>
                <a:latin typeface="Calibri"/>
                <a:cs typeface="Calibri"/>
              </a:rPr>
              <a:t> </a:t>
            </a:r>
            <a:r>
              <a:rPr sz="3000" spc="405" dirty="0">
                <a:solidFill>
                  <a:srgbClr val="FFFFFF"/>
                </a:solidFill>
                <a:latin typeface="Calibri"/>
                <a:cs typeface="Calibri"/>
              </a:rPr>
              <a:t>and</a:t>
            </a:r>
            <a:r>
              <a:rPr sz="3000" spc="120" dirty="0">
                <a:solidFill>
                  <a:srgbClr val="FFFFFF"/>
                </a:solidFill>
                <a:latin typeface="Calibri"/>
                <a:cs typeface="Calibri"/>
              </a:rPr>
              <a:t> </a:t>
            </a:r>
            <a:r>
              <a:rPr sz="3000" spc="200" dirty="0">
                <a:solidFill>
                  <a:srgbClr val="FFFFFF"/>
                </a:solidFill>
                <a:latin typeface="Calibri"/>
                <a:cs typeface="Calibri"/>
              </a:rPr>
              <a:t>reports.</a:t>
            </a:r>
            <a:endParaRPr sz="3000">
              <a:latin typeface="Calibri"/>
              <a:cs typeface="Calibri"/>
            </a:endParaRPr>
          </a:p>
          <a:p>
            <a:pPr>
              <a:lnSpc>
                <a:spcPct val="100000"/>
              </a:lnSpc>
              <a:spcBef>
                <a:spcPts val="1315"/>
              </a:spcBef>
            </a:pPr>
            <a:endParaRPr sz="3000">
              <a:latin typeface="Calibri"/>
              <a:cs typeface="Calibri"/>
            </a:endParaRPr>
          </a:p>
          <a:p>
            <a:pPr marL="559435" indent="-546735">
              <a:lnSpc>
                <a:spcPct val="100000"/>
              </a:lnSpc>
              <a:buAutoNum type="arabicPeriod" startAt="4"/>
              <a:tabLst>
                <a:tab pos="559435" algn="l"/>
              </a:tabLst>
            </a:pPr>
            <a:r>
              <a:rPr sz="3500" b="1" spc="440" dirty="0">
                <a:solidFill>
                  <a:srgbClr val="FFFFFF"/>
                </a:solidFill>
                <a:latin typeface="Calibri"/>
                <a:cs typeface="Calibri"/>
              </a:rPr>
              <a:t>Reporting</a:t>
            </a:r>
            <a:r>
              <a:rPr sz="3500" b="1" spc="195" dirty="0">
                <a:solidFill>
                  <a:srgbClr val="FFFFFF"/>
                </a:solidFill>
                <a:latin typeface="Calibri"/>
                <a:cs typeface="Calibri"/>
              </a:rPr>
              <a:t> </a:t>
            </a:r>
            <a:r>
              <a:rPr sz="3500" b="1" spc="495" dirty="0">
                <a:solidFill>
                  <a:srgbClr val="FFFFFF"/>
                </a:solidFill>
                <a:latin typeface="Calibri"/>
                <a:cs typeface="Calibri"/>
              </a:rPr>
              <a:t>and</a:t>
            </a:r>
            <a:r>
              <a:rPr sz="3500" b="1" spc="200" dirty="0">
                <a:solidFill>
                  <a:srgbClr val="FFFFFF"/>
                </a:solidFill>
                <a:latin typeface="Calibri"/>
                <a:cs typeface="Calibri"/>
              </a:rPr>
              <a:t> </a:t>
            </a:r>
            <a:r>
              <a:rPr sz="3500" b="1" spc="390" dirty="0">
                <a:solidFill>
                  <a:srgbClr val="FFFFFF"/>
                </a:solidFill>
                <a:latin typeface="Calibri"/>
                <a:cs typeface="Calibri"/>
              </a:rPr>
              <a:t>Analytics</a:t>
            </a:r>
            <a:endParaRPr sz="3500">
              <a:latin typeface="Calibri"/>
              <a:cs typeface="Calibri"/>
            </a:endParaRPr>
          </a:p>
          <a:p>
            <a:pPr marL="659765" marR="3324860">
              <a:lnSpc>
                <a:spcPts val="4200"/>
              </a:lnSpc>
              <a:spcBef>
                <a:spcPts val="215"/>
              </a:spcBef>
            </a:pPr>
            <a:r>
              <a:rPr sz="3000" spc="375" dirty="0">
                <a:solidFill>
                  <a:srgbClr val="FFFFFF"/>
                </a:solidFill>
                <a:latin typeface="Calibri"/>
                <a:cs typeface="Calibri"/>
              </a:rPr>
              <a:t>Expense</a:t>
            </a:r>
            <a:r>
              <a:rPr sz="3000" spc="120" dirty="0">
                <a:solidFill>
                  <a:srgbClr val="FFFFFF"/>
                </a:solidFill>
                <a:latin typeface="Calibri"/>
                <a:cs typeface="Calibri"/>
              </a:rPr>
              <a:t> </a:t>
            </a:r>
            <a:r>
              <a:rPr sz="3000" spc="254" dirty="0">
                <a:solidFill>
                  <a:srgbClr val="FFFFFF"/>
                </a:solidFill>
                <a:latin typeface="Calibri"/>
                <a:cs typeface="Calibri"/>
              </a:rPr>
              <a:t>Reports:</a:t>
            </a:r>
            <a:r>
              <a:rPr sz="3000" spc="120" dirty="0">
                <a:solidFill>
                  <a:srgbClr val="FFFFFF"/>
                </a:solidFill>
                <a:latin typeface="Calibri"/>
                <a:cs typeface="Calibri"/>
              </a:rPr>
              <a:t> </a:t>
            </a:r>
            <a:r>
              <a:rPr sz="3000" spc="310" dirty="0">
                <a:solidFill>
                  <a:srgbClr val="FFFFFF"/>
                </a:solidFill>
                <a:latin typeface="Calibri"/>
                <a:cs typeface="Calibri"/>
              </a:rPr>
              <a:t>Generate</a:t>
            </a:r>
            <a:r>
              <a:rPr sz="3000" spc="125" dirty="0">
                <a:solidFill>
                  <a:srgbClr val="FFFFFF"/>
                </a:solidFill>
                <a:latin typeface="Calibri"/>
                <a:cs typeface="Calibri"/>
              </a:rPr>
              <a:t> </a:t>
            </a:r>
            <a:r>
              <a:rPr sz="3000" spc="285" dirty="0">
                <a:solidFill>
                  <a:srgbClr val="FFFFFF"/>
                </a:solidFill>
                <a:latin typeface="Calibri"/>
                <a:cs typeface="Calibri"/>
              </a:rPr>
              <a:t>detailed</a:t>
            </a:r>
            <a:r>
              <a:rPr sz="3000" spc="120" dirty="0">
                <a:solidFill>
                  <a:srgbClr val="FFFFFF"/>
                </a:solidFill>
                <a:latin typeface="Calibri"/>
                <a:cs typeface="Calibri"/>
              </a:rPr>
              <a:t> </a:t>
            </a:r>
            <a:r>
              <a:rPr sz="3000" spc="260" dirty="0">
                <a:solidFill>
                  <a:srgbClr val="FFFFFF"/>
                </a:solidFill>
                <a:latin typeface="Calibri"/>
                <a:cs typeface="Calibri"/>
              </a:rPr>
              <a:t>reports</a:t>
            </a:r>
            <a:r>
              <a:rPr sz="3000" spc="125" dirty="0">
                <a:solidFill>
                  <a:srgbClr val="FFFFFF"/>
                </a:solidFill>
                <a:latin typeface="Calibri"/>
                <a:cs typeface="Calibri"/>
              </a:rPr>
              <a:t> </a:t>
            </a:r>
            <a:r>
              <a:rPr sz="3000" spc="190" dirty="0">
                <a:solidFill>
                  <a:srgbClr val="FFFFFF"/>
                </a:solidFill>
                <a:latin typeface="Calibri"/>
                <a:cs typeface="Calibri"/>
              </a:rPr>
              <a:t>of</a:t>
            </a:r>
            <a:r>
              <a:rPr sz="3000" spc="120" dirty="0">
                <a:solidFill>
                  <a:srgbClr val="FFFFFF"/>
                </a:solidFill>
                <a:latin typeface="Calibri"/>
                <a:cs typeface="Calibri"/>
              </a:rPr>
              <a:t> </a:t>
            </a:r>
            <a:r>
              <a:rPr sz="3000" spc="270" dirty="0">
                <a:solidFill>
                  <a:srgbClr val="FFFFFF"/>
                </a:solidFill>
                <a:latin typeface="Calibri"/>
                <a:cs typeface="Calibri"/>
              </a:rPr>
              <a:t>expenditures. </a:t>
            </a:r>
            <a:r>
              <a:rPr sz="3000" spc="395" dirty="0">
                <a:solidFill>
                  <a:srgbClr val="FFFFFF"/>
                </a:solidFill>
                <a:latin typeface="Calibri"/>
                <a:cs typeface="Calibri"/>
              </a:rPr>
              <a:t>Income</a:t>
            </a:r>
            <a:r>
              <a:rPr sz="3000" spc="114" dirty="0">
                <a:solidFill>
                  <a:srgbClr val="FFFFFF"/>
                </a:solidFill>
                <a:latin typeface="Calibri"/>
                <a:cs typeface="Calibri"/>
              </a:rPr>
              <a:t> </a:t>
            </a:r>
            <a:r>
              <a:rPr sz="3000" spc="254" dirty="0">
                <a:solidFill>
                  <a:srgbClr val="FFFFFF"/>
                </a:solidFill>
                <a:latin typeface="Calibri"/>
                <a:cs typeface="Calibri"/>
              </a:rPr>
              <a:t>Reports:</a:t>
            </a:r>
            <a:r>
              <a:rPr sz="3000" spc="120" dirty="0">
                <a:solidFill>
                  <a:srgbClr val="FFFFFF"/>
                </a:solidFill>
                <a:latin typeface="Calibri"/>
                <a:cs typeface="Calibri"/>
              </a:rPr>
              <a:t> </a:t>
            </a:r>
            <a:r>
              <a:rPr sz="3000" spc="409" dirty="0">
                <a:solidFill>
                  <a:srgbClr val="FFFFFF"/>
                </a:solidFill>
                <a:latin typeface="Calibri"/>
                <a:cs typeface="Calibri"/>
              </a:rPr>
              <a:t>Summarize</a:t>
            </a:r>
            <a:r>
              <a:rPr sz="3000" spc="114" dirty="0">
                <a:solidFill>
                  <a:srgbClr val="FFFFFF"/>
                </a:solidFill>
                <a:latin typeface="Calibri"/>
                <a:cs typeface="Calibri"/>
              </a:rPr>
              <a:t> </a:t>
            </a:r>
            <a:r>
              <a:rPr sz="3000" spc="390" dirty="0">
                <a:solidFill>
                  <a:srgbClr val="FFFFFF"/>
                </a:solidFill>
                <a:latin typeface="Calibri"/>
                <a:cs typeface="Calibri"/>
              </a:rPr>
              <a:t>income</a:t>
            </a:r>
            <a:r>
              <a:rPr sz="3000" spc="120" dirty="0">
                <a:solidFill>
                  <a:srgbClr val="FFFFFF"/>
                </a:solidFill>
                <a:latin typeface="Calibri"/>
                <a:cs typeface="Calibri"/>
              </a:rPr>
              <a:t> </a:t>
            </a:r>
            <a:r>
              <a:rPr sz="3000" spc="305" dirty="0">
                <a:solidFill>
                  <a:srgbClr val="FFFFFF"/>
                </a:solidFill>
                <a:latin typeface="Calibri"/>
                <a:cs typeface="Calibri"/>
              </a:rPr>
              <a:t>sources</a:t>
            </a:r>
            <a:r>
              <a:rPr sz="3000" spc="114" dirty="0">
                <a:solidFill>
                  <a:srgbClr val="FFFFFF"/>
                </a:solidFill>
                <a:latin typeface="Calibri"/>
                <a:cs typeface="Calibri"/>
              </a:rPr>
              <a:t> </a:t>
            </a:r>
            <a:r>
              <a:rPr sz="3000" spc="405" dirty="0">
                <a:solidFill>
                  <a:srgbClr val="FFFFFF"/>
                </a:solidFill>
                <a:latin typeface="Calibri"/>
                <a:cs typeface="Calibri"/>
              </a:rPr>
              <a:t>and</a:t>
            </a:r>
            <a:r>
              <a:rPr sz="3000" spc="120" dirty="0">
                <a:solidFill>
                  <a:srgbClr val="FFFFFF"/>
                </a:solidFill>
                <a:latin typeface="Calibri"/>
                <a:cs typeface="Calibri"/>
              </a:rPr>
              <a:t> </a:t>
            </a:r>
            <a:r>
              <a:rPr sz="3000" spc="315" dirty="0">
                <a:solidFill>
                  <a:srgbClr val="FFFFFF"/>
                </a:solidFill>
                <a:latin typeface="Calibri"/>
                <a:cs typeface="Calibri"/>
              </a:rPr>
              <a:t>amounts.</a:t>
            </a:r>
            <a:endParaRPr sz="3000">
              <a:latin typeface="Calibri"/>
              <a:cs typeface="Calibri"/>
            </a:endParaRPr>
          </a:p>
          <a:p>
            <a:pPr marL="659765">
              <a:lnSpc>
                <a:spcPct val="100000"/>
              </a:lnSpc>
              <a:spcBef>
                <a:spcPts val="360"/>
              </a:spcBef>
            </a:pPr>
            <a:r>
              <a:rPr sz="3000" spc="320" dirty="0">
                <a:solidFill>
                  <a:srgbClr val="FFFFFF"/>
                </a:solidFill>
                <a:latin typeface="Calibri"/>
                <a:cs typeface="Calibri"/>
              </a:rPr>
              <a:t>Trend</a:t>
            </a:r>
            <a:r>
              <a:rPr sz="3000" spc="120" dirty="0">
                <a:solidFill>
                  <a:srgbClr val="FFFFFF"/>
                </a:solidFill>
                <a:latin typeface="Calibri"/>
                <a:cs typeface="Calibri"/>
              </a:rPr>
              <a:t> </a:t>
            </a:r>
            <a:r>
              <a:rPr sz="3000" spc="225" dirty="0">
                <a:solidFill>
                  <a:srgbClr val="FFFFFF"/>
                </a:solidFill>
                <a:latin typeface="Calibri"/>
                <a:cs typeface="Calibri"/>
              </a:rPr>
              <a:t>Analysis:</a:t>
            </a:r>
            <a:r>
              <a:rPr sz="3000" spc="120" dirty="0">
                <a:solidFill>
                  <a:srgbClr val="FFFFFF"/>
                </a:solidFill>
                <a:latin typeface="Calibri"/>
                <a:cs typeface="Calibri"/>
              </a:rPr>
              <a:t> </a:t>
            </a:r>
            <a:r>
              <a:rPr sz="3000" spc="310" dirty="0">
                <a:solidFill>
                  <a:srgbClr val="FFFFFF"/>
                </a:solidFill>
                <a:latin typeface="Calibri"/>
                <a:cs typeface="Calibri"/>
              </a:rPr>
              <a:t>Analyze</a:t>
            </a:r>
            <a:r>
              <a:rPr sz="3000" spc="125" dirty="0">
                <a:solidFill>
                  <a:srgbClr val="FFFFFF"/>
                </a:solidFill>
                <a:latin typeface="Calibri"/>
                <a:cs typeface="Calibri"/>
              </a:rPr>
              <a:t> </a:t>
            </a:r>
            <a:r>
              <a:rPr sz="3000" spc="390" dirty="0">
                <a:solidFill>
                  <a:srgbClr val="FFFFFF"/>
                </a:solidFill>
                <a:latin typeface="Calibri"/>
                <a:cs typeface="Calibri"/>
              </a:rPr>
              <a:t>spending</a:t>
            </a:r>
            <a:r>
              <a:rPr sz="3000" spc="120" dirty="0">
                <a:solidFill>
                  <a:srgbClr val="FFFFFF"/>
                </a:solidFill>
                <a:latin typeface="Calibri"/>
                <a:cs typeface="Calibri"/>
              </a:rPr>
              <a:t> </a:t>
            </a:r>
            <a:r>
              <a:rPr sz="3000" spc="405" dirty="0">
                <a:solidFill>
                  <a:srgbClr val="FFFFFF"/>
                </a:solidFill>
                <a:latin typeface="Calibri"/>
                <a:cs typeface="Calibri"/>
              </a:rPr>
              <a:t>and</a:t>
            </a:r>
            <a:r>
              <a:rPr sz="3000" spc="125" dirty="0">
                <a:solidFill>
                  <a:srgbClr val="FFFFFF"/>
                </a:solidFill>
                <a:latin typeface="Calibri"/>
                <a:cs typeface="Calibri"/>
              </a:rPr>
              <a:t> </a:t>
            </a:r>
            <a:r>
              <a:rPr sz="3000" spc="390" dirty="0">
                <a:solidFill>
                  <a:srgbClr val="FFFFFF"/>
                </a:solidFill>
                <a:latin typeface="Calibri"/>
                <a:cs typeface="Calibri"/>
              </a:rPr>
              <a:t>income</a:t>
            </a:r>
            <a:r>
              <a:rPr sz="3000" spc="120" dirty="0">
                <a:solidFill>
                  <a:srgbClr val="FFFFFF"/>
                </a:solidFill>
                <a:latin typeface="Calibri"/>
                <a:cs typeface="Calibri"/>
              </a:rPr>
              <a:t> </a:t>
            </a:r>
            <a:r>
              <a:rPr sz="3000" spc="305" dirty="0">
                <a:solidFill>
                  <a:srgbClr val="FFFFFF"/>
                </a:solidFill>
                <a:latin typeface="Calibri"/>
                <a:cs typeface="Calibri"/>
              </a:rPr>
              <a:t>trends</a:t>
            </a:r>
            <a:r>
              <a:rPr sz="3000" spc="125" dirty="0">
                <a:solidFill>
                  <a:srgbClr val="FFFFFF"/>
                </a:solidFill>
                <a:latin typeface="Calibri"/>
                <a:cs typeface="Calibri"/>
              </a:rPr>
              <a:t> </a:t>
            </a:r>
            <a:r>
              <a:rPr sz="3000" spc="310" dirty="0">
                <a:solidFill>
                  <a:srgbClr val="FFFFFF"/>
                </a:solidFill>
                <a:latin typeface="Calibri"/>
                <a:cs typeface="Calibri"/>
              </a:rPr>
              <a:t>with</a:t>
            </a:r>
            <a:r>
              <a:rPr sz="3000" spc="120" dirty="0">
                <a:solidFill>
                  <a:srgbClr val="FFFFFF"/>
                </a:solidFill>
                <a:latin typeface="Calibri"/>
                <a:cs typeface="Calibri"/>
              </a:rPr>
              <a:t> </a:t>
            </a:r>
            <a:r>
              <a:rPr sz="3000" spc="300" dirty="0">
                <a:solidFill>
                  <a:srgbClr val="FFFFFF"/>
                </a:solidFill>
                <a:latin typeface="Calibri"/>
                <a:cs typeface="Calibri"/>
              </a:rPr>
              <a:t>charts</a:t>
            </a:r>
            <a:r>
              <a:rPr sz="3000" spc="120" dirty="0">
                <a:solidFill>
                  <a:srgbClr val="FFFFFF"/>
                </a:solidFill>
                <a:latin typeface="Calibri"/>
                <a:cs typeface="Calibri"/>
              </a:rPr>
              <a:t> </a:t>
            </a:r>
            <a:r>
              <a:rPr sz="3000" spc="405" dirty="0">
                <a:solidFill>
                  <a:srgbClr val="FFFFFF"/>
                </a:solidFill>
                <a:latin typeface="Calibri"/>
                <a:cs typeface="Calibri"/>
              </a:rPr>
              <a:t>and</a:t>
            </a:r>
            <a:r>
              <a:rPr sz="3000" spc="125" dirty="0">
                <a:solidFill>
                  <a:srgbClr val="FFFFFF"/>
                </a:solidFill>
                <a:latin typeface="Calibri"/>
                <a:cs typeface="Calibri"/>
              </a:rPr>
              <a:t> </a:t>
            </a:r>
            <a:r>
              <a:rPr sz="3000" spc="295" dirty="0">
                <a:solidFill>
                  <a:srgbClr val="FFFFFF"/>
                </a:solidFill>
                <a:latin typeface="Calibri"/>
                <a:cs typeface="Calibri"/>
              </a:rPr>
              <a:t>graphs.</a:t>
            </a:r>
            <a:endParaRPr sz="3000">
              <a:latin typeface="Calibri"/>
              <a:cs typeface="Calibri"/>
            </a:endParaRPr>
          </a:p>
          <a:p>
            <a:pPr>
              <a:lnSpc>
                <a:spcPct val="100000"/>
              </a:lnSpc>
              <a:spcBef>
                <a:spcPts val="1595"/>
              </a:spcBef>
            </a:pPr>
            <a:endParaRPr sz="3000">
              <a:latin typeface="Calibri"/>
              <a:cs typeface="Calibri"/>
            </a:endParaRPr>
          </a:p>
          <a:p>
            <a:pPr marL="517525" indent="-504825">
              <a:lnSpc>
                <a:spcPct val="100000"/>
              </a:lnSpc>
              <a:buAutoNum type="arabicPeriod" startAt="5"/>
              <a:tabLst>
                <a:tab pos="517525" algn="l"/>
              </a:tabLst>
            </a:pPr>
            <a:r>
              <a:rPr sz="3500" b="1" spc="395" dirty="0">
                <a:solidFill>
                  <a:srgbClr val="FFFFFF"/>
                </a:solidFill>
                <a:latin typeface="Calibri"/>
                <a:cs typeface="Calibri"/>
              </a:rPr>
              <a:t>User</a:t>
            </a:r>
            <a:r>
              <a:rPr sz="3500" b="1" spc="195" dirty="0">
                <a:solidFill>
                  <a:srgbClr val="FFFFFF"/>
                </a:solidFill>
                <a:latin typeface="Calibri"/>
                <a:cs typeface="Calibri"/>
              </a:rPr>
              <a:t> </a:t>
            </a:r>
            <a:r>
              <a:rPr sz="3500" b="1" spc="434" dirty="0">
                <a:solidFill>
                  <a:srgbClr val="FFFFFF"/>
                </a:solidFill>
                <a:latin typeface="Calibri"/>
                <a:cs typeface="Calibri"/>
              </a:rPr>
              <a:t>Experience</a:t>
            </a:r>
            <a:endParaRPr sz="3500">
              <a:latin typeface="Calibri"/>
              <a:cs typeface="Calibri"/>
            </a:endParaRPr>
          </a:p>
          <a:p>
            <a:pPr marL="659765" marR="1497330">
              <a:lnSpc>
                <a:spcPts val="4200"/>
              </a:lnSpc>
              <a:spcBef>
                <a:spcPts val="75"/>
              </a:spcBef>
            </a:pPr>
            <a:r>
              <a:rPr sz="3000" spc="250" dirty="0">
                <a:solidFill>
                  <a:srgbClr val="FFFFFF"/>
                </a:solidFill>
                <a:latin typeface="Calibri"/>
                <a:cs typeface="Calibri"/>
              </a:rPr>
              <a:t>Intuitive</a:t>
            </a:r>
            <a:r>
              <a:rPr sz="3000" spc="120" dirty="0">
                <a:solidFill>
                  <a:srgbClr val="FFFFFF"/>
                </a:solidFill>
                <a:latin typeface="Calibri"/>
                <a:cs typeface="Calibri"/>
              </a:rPr>
              <a:t> </a:t>
            </a:r>
            <a:r>
              <a:rPr sz="3000" spc="225" dirty="0">
                <a:solidFill>
                  <a:srgbClr val="FFFFFF"/>
                </a:solidFill>
                <a:latin typeface="Calibri"/>
                <a:cs typeface="Calibri"/>
              </a:rPr>
              <a:t>Interface:</a:t>
            </a:r>
            <a:r>
              <a:rPr sz="3000" spc="120" dirty="0">
                <a:solidFill>
                  <a:srgbClr val="FFFFFF"/>
                </a:solidFill>
                <a:latin typeface="Calibri"/>
                <a:cs typeface="Calibri"/>
              </a:rPr>
              <a:t> </a:t>
            </a:r>
            <a:r>
              <a:rPr sz="3000" spc="280" dirty="0">
                <a:solidFill>
                  <a:srgbClr val="FFFFFF"/>
                </a:solidFill>
                <a:latin typeface="Calibri"/>
                <a:cs typeface="Calibri"/>
              </a:rPr>
              <a:t>User-</a:t>
            </a:r>
            <a:r>
              <a:rPr sz="3000" spc="240" dirty="0">
                <a:solidFill>
                  <a:srgbClr val="FFFFFF"/>
                </a:solidFill>
                <a:latin typeface="Calibri"/>
                <a:cs typeface="Calibri"/>
              </a:rPr>
              <a:t>friendly</a:t>
            </a:r>
            <a:r>
              <a:rPr sz="3000" spc="120" dirty="0">
                <a:solidFill>
                  <a:srgbClr val="FFFFFF"/>
                </a:solidFill>
                <a:latin typeface="Calibri"/>
                <a:cs typeface="Calibri"/>
              </a:rPr>
              <a:t> </a:t>
            </a:r>
            <a:r>
              <a:rPr sz="3000" spc="370" dirty="0">
                <a:solidFill>
                  <a:srgbClr val="FFFFFF"/>
                </a:solidFill>
                <a:latin typeface="Calibri"/>
                <a:cs typeface="Calibri"/>
              </a:rPr>
              <a:t>design</a:t>
            </a:r>
            <a:r>
              <a:rPr sz="3000" spc="125" dirty="0">
                <a:solidFill>
                  <a:srgbClr val="FFFFFF"/>
                </a:solidFill>
                <a:latin typeface="Calibri"/>
                <a:cs typeface="Calibri"/>
              </a:rPr>
              <a:t> </a:t>
            </a:r>
            <a:r>
              <a:rPr sz="3000" spc="175" dirty="0">
                <a:solidFill>
                  <a:srgbClr val="FFFFFF"/>
                </a:solidFill>
                <a:latin typeface="Calibri"/>
                <a:cs typeface="Calibri"/>
              </a:rPr>
              <a:t>for</a:t>
            </a:r>
            <a:r>
              <a:rPr sz="3000" spc="120" dirty="0">
                <a:solidFill>
                  <a:srgbClr val="FFFFFF"/>
                </a:solidFill>
                <a:latin typeface="Calibri"/>
                <a:cs typeface="Calibri"/>
              </a:rPr>
              <a:t> </a:t>
            </a:r>
            <a:r>
              <a:rPr sz="3000" spc="295" dirty="0">
                <a:solidFill>
                  <a:srgbClr val="FFFFFF"/>
                </a:solidFill>
                <a:latin typeface="Calibri"/>
                <a:cs typeface="Calibri"/>
              </a:rPr>
              <a:t>easy</a:t>
            </a:r>
            <a:r>
              <a:rPr sz="3000" spc="120" dirty="0">
                <a:solidFill>
                  <a:srgbClr val="FFFFFF"/>
                </a:solidFill>
                <a:latin typeface="Calibri"/>
                <a:cs typeface="Calibri"/>
              </a:rPr>
              <a:t> </a:t>
            </a:r>
            <a:r>
              <a:rPr sz="3000" spc="265" dirty="0">
                <a:solidFill>
                  <a:srgbClr val="FFFFFF"/>
                </a:solidFill>
                <a:latin typeface="Calibri"/>
                <a:cs typeface="Calibri"/>
              </a:rPr>
              <a:t>navigation. </a:t>
            </a:r>
            <a:r>
              <a:rPr sz="3000" spc="350" dirty="0">
                <a:solidFill>
                  <a:srgbClr val="FFFFFF"/>
                </a:solidFill>
                <a:latin typeface="Calibri"/>
                <a:cs typeface="Calibri"/>
              </a:rPr>
              <a:t>Customizable</a:t>
            </a:r>
            <a:r>
              <a:rPr sz="3000" spc="114" dirty="0">
                <a:solidFill>
                  <a:srgbClr val="FFFFFF"/>
                </a:solidFill>
                <a:latin typeface="Calibri"/>
                <a:cs typeface="Calibri"/>
              </a:rPr>
              <a:t> </a:t>
            </a:r>
            <a:r>
              <a:rPr sz="3000" spc="270" dirty="0">
                <a:solidFill>
                  <a:srgbClr val="FFFFFF"/>
                </a:solidFill>
                <a:latin typeface="Calibri"/>
                <a:cs typeface="Calibri"/>
              </a:rPr>
              <a:t>Categories:</a:t>
            </a:r>
            <a:r>
              <a:rPr sz="3000" spc="120" dirty="0">
                <a:solidFill>
                  <a:srgbClr val="FFFFFF"/>
                </a:solidFill>
                <a:latin typeface="Calibri"/>
                <a:cs typeface="Calibri"/>
              </a:rPr>
              <a:t> </a:t>
            </a:r>
            <a:r>
              <a:rPr sz="3000" spc="275" dirty="0">
                <a:solidFill>
                  <a:srgbClr val="FFFFFF"/>
                </a:solidFill>
                <a:latin typeface="Calibri"/>
                <a:cs typeface="Calibri"/>
              </a:rPr>
              <a:t>Allow</a:t>
            </a:r>
            <a:r>
              <a:rPr sz="3000" spc="120" dirty="0">
                <a:solidFill>
                  <a:srgbClr val="FFFFFF"/>
                </a:solidFill>
                <a:latin typeface="Calibri"/>
                <a:cs typeface="Calibri"/>
              </a:rPr>
              <a:t> </a:t>
            </a:r>
            <a:r>
              <a:rPr sz="3000" spc="280" dirty="0">
                <a:solidFill>
                  <a:srgbClr val="FFFFFF"/>
                </a:solidFill>
                <a:latin typeface="Calibri"/>
                <a:cs typeface="Calibri"/>
              </a:rPr>
              <a:t>creation</a:t>
            </a:r>
            <a:r>
              <a:rPr sz="3000" spc="120" dirty="0">
                <a:solidFill>
                  <a:srgbClr val="FFFFFF"/>
                </a:solidFill>
                <a:latin typeface="Calibri"/>
                <a:cs typeface="Calibri"/>
              </a:rPr>
              <a:t> </a:t>
            </a:r>
            <a:r>
              <a:rPr sz="3000" spc="405" dirty="0">
                <a:solidFill>
                  <a:srgbClr val="FFFFFF"/>
                </a:solidFill>
                <a:latin typeface="Calibri"/>
                <a:cs typeface="Calibri"/>
              </a:rPr>
              <a:t>and</a:t>
            </a:r>
            <a:r>
              <a:rPr sz="3000" spc="120" dirty="0">
                <a:solidFill>
                  <a:srgbClr val="FFFFFF"/>
                </a:solidFill>
                <a:latin typeface="Calibri"/>
                <a:cs typeface="Calibri"/>
              </a:rPr>
              <a:t> </a:t>
            </a:r>
            <a:r>
              <a:rPr sz="3000" spc="455" dirty="0">
                <a:solidFill>
                  <a:srgbClr val="FFFFFF"/>
                </a:solidFill>
                <a:latin typeface="Calibri"/>
                <a:cs typeface="Calibri"/>
              </a:rPr>
              <a:t>management</a:t>
            </a:r>
            <a:r>
              <a:rPr sz="3000" spc="120" dirty="0">
                <a:solidFill>
                  <a:srgbClr val="FFFFFF"/>
                </a:solidFill>
                <a:latin typeface="Calibri"/>
                <a:cs typeface="Calibri"/>
              </a:rPr>
              <a:t> </a:t>
            </a:r>
            <a:r>
              <a:rPr sz="3000" spc="190" dirty="0">
                <a:solidFill>
                  <a:srgbClr val="FFFFFF"/>
                </a:solidFill>
                <a:latin typeface="Calibri"/>
                <a:cs typeface="Calibri"/>
              </a:rPr>
              <a:t>of</a:t>
            </a:r>
            <a:r>
              <a:rPr sz="3000" spc="120" dirty="0">
                <a:solidFill>
                  <a:srgbClr val="FFFFFF"/>
                </a:solidFill>
                <a:latin typeface="Calibri"/>
                <a:cs typeface="Calibri"/>
              </a:rPr>
              <a:t> </a:t>
            </a:r>
            <a:r>
              <a:rPr sz="3000" spc="390" dirty="0">
                <a:solidFill>
                  <a:srgbClr val="FFFFFF"/>
                </a:solidFill>
                <a:latin typeface="Calibri"/>
                <a:cs typeface="Calibri"/>
              </a:rPr>
              <a:t>custom </a:t>
            </a:r>
            <a:r>
              <a:rPr sz="3000" spc="290" dirty="0">
                <a:solidFill>
                  <a:srgbClr val="FFFFFF"/>
                </a:solidFill>
                <a:latin typeface="Calibri"/>
                <a:cs typeface="Calibri"/>
              </a:rPr>
              <a:t>transaction</a:t>
            </a:r>
            <a:r>
              <a:rPr sz="3000" spc="125" dirty="0">
                <a:solidFill>
                  <a:srgbClr val="FFFFFF"/>
                </a:solidFill>
                <a:latin typeface="Calibri"/>
                <a:cs typeface="Calibri"/>
              </a:rPr>
              <a:t> </a:t>
            </a:r>
            <a:r>
              <a:rPr sz="3000" spc="254" dirty="0">
                <a:solidFill>
                  <a:srgbClr val="FFFFFF"/>
                </a:solidFill>
                <a:latin typeface="Calibri"/>
                <a:cs typeface="Calibri"/>
              </a:rPr>
              <a:t>categories.</a:t>
            </a:r>
            <a:endParaRPr sz="30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19323"/>
            <a:ext cx="18288000" cy="10287011"/>
            <a:chOff x="0" y="0"/>
            <a:chExt cx="18288000" cy="10287011"/>
          </a:xfrm>
        </p:grpSpPr>
        <p:pic>
          <p:nvPicPr>
            <p:cNvPr id="3" name="object 3"/>
            <p:cNvPicPr/>
            <p:nvPr/>
          </p:nvPicPr>
          <p:blipFill>
            <a:blip r:embed="rId2" cstate="print"/>
            <a:stretch>
              <a:fillRect/>
            </a:stretch>
          </p:blipFill>
          <p:spPr>
            <a:xfrm>
              <a:off x="0" y="0"/>
              <a:ext cx="18288000" cy="10286999"/>
            </a:xfrm>
            <a:prstGeom prst="rect">
              <a:avLst/>
            </a:prstGeom>
          </p:spPr>
        </p:pic>
        <p:sp>
          <p:nvSpPr>
            <p:cNvPr id="4" name="object 4"/>
            <p:cNvSpPr/>
            <p:nvPr/>
          </p:nvSpPr>
          <p:spPr>
            <a:xfrm>
              <a:off x="0" y="11"/>
              <a:ext cx="18288000" cy="10287000"/>
            </a:xfrm>
            <a:custGeom>
              <a:avLst/>
              <a:gdLst/>
              <a:ahLst/>
              <a:cxnLst/>
              <a:rect l="l" t="t" r="r" b="b"/>
              <a:pathLst>
                <a:path w="18288000" h="10287000">
                  <a:moveTo>
                    <a:pt x="307314" y="7941678"/>
                  </a:moveTo>
                  <a:lnTo>
                    <a:pt x="255676" y="7951838"/>
                  </a:lnTo>
                  <a:lnTo>
                    <a:pt x="204622" y="7963433"/>
                  </a:lnTo>
                  <a:lnTo>
                    <a:pt x="0" y="8168068"/>
                  </a:lnTo>
                  <a:lnTo>
                    <a:pt x="0" y="8248993"/>
                  </a:lnTo>
                  <a:lnTo>
                    <a:pt x="307314" y="7941678"/>
                  </a:lnTo>
                  <a:close/>
                </a:path>
                <a:path w="18288000" h="10287000">
                  <a:moveTo>
                    <a:pt x="685228" y="7914741"/>
                  </a:moveTo>
                  <a:lnTo>
                    <a:pt x="669912" y="7914246"/>
                  </a:lnTo>
                  <a:lnTo>
                    <a:pt x="639191" y="7913611"/>
                  </a:lnTo>
                  <a:lnTo>
                    <a:pt x="611174" y="7913611"/>
                  </a:lnTo>
                  <a:lnTo>
                    <a:pt x="605066" y="7913802"/>
                  </a:lnTo>
                  <a:lnTo>
                    <a:pt x="0" y="8518868"/>
                  </a:lnTo>
                  <a:lnTo>
                    <a:pt x="0" y="8599983"/>
                  </a:lnTo>
                  <a:lnTo>
                    <a:pt x="685228" y="7914741"/>
                  </a:lnTo>
                  <a:close/>
                </a:path>
                <a:path w="18288000" h="10287000">
                  <a:moveTo>
                    <a:pt x="997699" y="7953108"/>
                  </a:moveTo>
                  <a:lnTo>
                    <a:pt x="980871" y="7949489"/>
                  </a:lnTo>
                  <a:lnTo>
                    <a:pt x="963955" y="7946098"/>
                  </a:lnTo>
                  <a:lnTo>
                    <a:pt x="946962" y="7942910"/>
                  </a:lnTo>
                  <a:lnTo>
                    <a:pt x="929932" y="7939951"/>
                  </a:lnTo>
                  <a:lnTo>
                    <a:pt x="0" y="8869896"/>
                  </a:lnTo>
                  <a:lnTo>
                    <a:pt x="0" y="8950820"/>
                  </a:lnTo>
                  <a:lnTo>
                    <a:pt x="997699" y="7953108"/>
                  </a:lnTo>
                  <a:close/>
                </a:path>
                <a:path w="18288000" h="10287000">
                  <a:moveTo>
                    <a:pt x="1267777" y="8034058"/>
                  </a:moveTo>
                  <a:lnTo>
                    <a:pt x="1253032" y="8028292"/>
                  </a:lnTo>
                  <a:lnTo>
                    <a:pt x="1238250" y="8022742"/>
                  </a:lnTo>
                  <a:lnTo>
                    <a:pt x="1223391" y="8017408"/>
                  </a:lnTo>
                  <a:lnTo>
                    <a:pt x="1208430" y="8012290"/>
                  </a:lnTo>
                  <a:lnTo>
                    <a:pt x="0" y="9220708"/>
                  </a:lnTo>
                  <a:lnTo>
                    <a:pt x="0" y="9301836"/>
                  </a:lnTo>
                  <a:lnTo>
                    <a:pt x="1267777" y="8034058"/>
                  </a:lnTo>
                  <a:close/>
                </a:path>
                <a:path w="18288000" h="10287000">
                  <a:moveTo>
                    <a:pt x="1505204" y="8147431"/>
                  </a:moveTo>
                  <a:lnTo>
                    <a:pt x="1492300" y="8140039"/>
                  </a:lnTo>
                  <a:lnTo>
                    <a:pt x="1479308" y="8132788"/>
                  </a:lnTo>
                  <a:lnTo>
                    <a:pt x="1453095" y="8118615"/>
                  </a:lnTo>
                  <a:lnTo>
                    <a:pt x="0" y="9571723"/>
                  </a:lnTo>
                  <a:lnTo>
                    <a:pt x="0" y="9652635"/>
                  </a:lnTo>
                  <a:lnTo>
                    <a:pt x="1505204" y="8147431"/>
                  </a:lnTo>
                  <a:close/>
                </a:path>
                <a:path w="18288000" h="10287000">
                  <a:moveTo>
                    <a:pt x="1715376" y="8288287"/>
                  </a:moveTo>
                  <a:lnTo>
                    <a:pt x="1692325" y="8270710"/>
                  </a:lnTo>
                  <a:lnTo>
                    <a:pt x="1668983" y="8253552"/>
                  </a:lnTo>
                  <a:lnTo>
                    <a:pt x="0" y="9922548"/>
                  </a:lnTo>
                  <a:lnTo>
                    <a:pt x="0" y="10003663"/>
                  </a:lnTo>
                  <a:lnTo>
                    <a:pt x="1715376" y="8288287"/>
                  </a:lnTo>
                  <a:close/>
                </a:path>
                <a:path w="18288000" h="10287000">
                  <a:moveTo>
                    <a:pt x="1900148" y="8454339"/>
                  </a:moveTo>
                  <a:lnTo>
                    <a:pt x="1890191" y="8444078"/>
                  </a:lnTo>
                  <a:lnTo>
                    <a:pt x="1880120" y="8433892"/>
                  </a:lnTo>
                  <a:lnTo>
                    <a:pt x="1869935" y="8423821"/>
                  </a:lnTo>
                  <a:lnTo>
                    <a:pt x="1859673" y="8413864"/>
                  </a:lnTo>
                  <a:lnTo>
                    <a:pt x="0" y="10273563"/>
                  </a:lnTo>
                  <a:lnTo>
                    <a:pt x="0" y="10286987"/>
                  </a:lnTo>
                  <a:lnTo>
                    <a:pt x="67475" y="10286987"/>
                  </a:lnTo>
                  <a:lnTo>
                    <a:pt x="1900148" y="8454339"/>
                  </a:lnTo>
                  <a:close/>
                </a:path>
                <a:path w="18288000" h="10287000">
                  <a:moveTo>
                    <a:pt x="2060460" y="8645030"/>
                  </a:moveTo>
                  <a:lnTo>
                    <a:pt x="2043303" y="8621687"/>
                  </a:lnTo>
                  <a:lnTo>
                    <a:pt x="2025726" y="8598637"/>
                  </a:lnTo>
                  <a:lnTo>
                    <a:pt x="337375" y="10286987"/>
                  </a:lnTo>
                  <a:lnTo>
                    <a:pt x="418490" y="10286987"/>
                  </a:lnTo>
                  <a:lnTo>
                    <a:pt x="2060460" y="8645030"/>
                  </a:lnTo>
                  <a:close/>
                </a:path>
                <a:path w="18288000" h="10287000">
                  <a:moveTo>
                    <a:pt x="2195398" y="8860917"/>
                  </a:moveTo>
                  <a:lnTo>
                    <a:pt x="2188362" y="8847772"/>
                  </a:lnTo>
                  <a:lnTo>
                    <a:pt x="2173973" y="8821712"/>
                  </a:lnTo>
                  <a:lnTo>
                    <a:pt x="2166582" y="8808809"/>
                  </a:lnTo>
                  <a:lnTo>
                    <a:pt x="688403" y="10286987"/>
                  </a:lnTo>
                  <a:lnTo>
                    <a:pt x="769327" y="10286987"/>
                  </a:lnTo>
                  <a:lnTo>
                    <a:pt x="2195398" y="8860917"/>
                  </a:lnTo>
                  <a:close/>
                </a:path>
                <a:path w="18288000" h="10287000">
                  <a:moveTo>
                    <a:pt x="2301722" y="9105595"/>
                  </a:moveTo>
                  <a:lnTo>
                    <a:pt x="2296617" y="9090622"/>
                  </a:lnTo>
                  <a:lnTo>
                    <a:pt x="2291270" y="9075776"/>
                  </a:lnTo>
                  <a:lnTo>
                    <a:pt x="2285720" y="9060993"/>
                  </a:lnTo>
                  <a:lnTo>
                    <a:pt x="2279954" y="9046235"/>
                  </a:lnTo>
                  <a:lnTo>
                    <a:pt x="1039202" y="10286987"/>
                  </a:lnTo>
                  <a:lnTo>
                    <a:pt x="1120317" y="10286987"/>
                  </a:lnTo>
                  <a:lnTo>
                    <a:pt x="2301722" y="9105595"/>
                  </a:lnTo>
                  <a:close/>
                </a:path>
                <a:path w="18288000" h="10287000">
                  <a:moveTo>
                    <a:pt x="2372347" y="10006711"/>
                  </a:moveTo>
                  <a:lnTo>
                    <a:pt x="2092058" y="10286987"/>
                  </a:lnTo>
                  <a:lnTo>
                    <a:pt x="2172970" y="10286987"/>
                  </a:lnTo>
                  <a:lnTo>
                    <a:pt x="2350579" y="10109390"/>
                  </a:lnTo>
                  <a:lnTo>
                    <a:pt x="2362174" y="10058336"/>
                  </a:lnTo>
                  <a:lnTo>
                    <a:pt x="2372347" y="10006711"/>
                  </a:lnTo>
                  <a:close/>
                </a:path>
                <a:path w="18288000" h="10287000">
                  <a:moveTo>
                    <a:pt x="2374061" y="9384081"/>
                  </a:moveTo>
                  <a:lnTo>
                    <a:pt x="2371102" y="9367050"/>
                  </a:lnTo>
                  <a:lnTo>
                    <a:pt x="2367927" y="9350057"/>
                  </a:lnTo>
                  <a:lnTo>
                    <a:pt x="2364524" y="9333141"/>
                  </a:lnTo>
                  <a:lnTo>
                    <a:pt x="2360904" y="9316314"/>
                  </a:lnTo>
                  <a:lnTo>
                    <a:pt x="1390230" y="10286987"/>
                  </a:lnTo>
                  <a:lnTo>
                    <a:pt x="1471142" y="10286987"/>
                  </a:lnTo>
                  <a:lnTo>
                    <a:pt x="2374061" y="9384081"/>
                  </a:lnTo>
                  <a:close/>
                </a:path>
                <a:path w="18288000" h="10287000">
                  <a:moveTo>
                    <a:pt x="2399957" y="9652610"/>
                  </a:moveTo>
                  <a:lnTo>
                    <a:pt x="2399766" y="9644101"/>
                  </a:lnTo>
                  <a:lnTo>
                    <a:pt x="2399271" y="9628784"/>
                  </a:lnTo>
                  <a:lnTo>
                    <a:pt x="1741055" y="10286987"/>
                  </a:lnTo>
                  <a:lnTo>
                    <a:pt x="1822170" y="10286987"/>
                  </a:lnTo>
                  <a:lnTo>
                    <a:pt x="2399957" y="9709201"/>
                  </a:lnTo>
                  <a:lnTo>
                    <a:pt x="2399957" y="9652610"/>
                  </a:lnTo>
                  <a:close/>
                </a:path>
                <a:path w="18288000" h="10287000">
                  <a:moveTo>
                    <a:pt x="16154794" y="0"/>
                  </a:moveTo>
                  <a:lnTo>
                    <a:pt x="16098228" y="0"/>
                  </a:lnTo>
                  <a:lnTo>
                    <a:pt x="16093986" y="19329"/>
                  </a:lnTo>
                  <a:lnTo>
                    <a:pt x="16088716" y="45097"/>
                  </a:lnTo>
                  <a:lnTo>
                    <a:pt x="16083814" y="70967"/>
                  </a:lnTo>
                  <a:lnTo>
                    <a:pt x="16154794" y="0"/>
                  </a:lnTo>
                  <a:close/>
                </a:path>
                <a:path w="18288000" h="10287000">
                  <a:moveTo>
                    <a:pt x="16505784" y="0"/>
                  </a:moveTo>
                  <a:lnTo>
                    <a:pt x="16424669" y="0"/>
                  </a:lnTo>
                  <a:lnTo>
                    <a:pt x="16055950" y="368719"/>
                  </a:lnTo>
                  <a:lnTo>
                    <a:pt x="16055747" y="374827"/>
                  </a:lnTo>
                  <a:lnTo>
                    <a:pt x="16055747" y="402844"/>
                  </a:lnTo>
                  <a:lnTo>
                    <a:pt x="16056039" y="418223"/>
                  </a:lnTo>
                  <a:lnTo>
                    <a:pt x="16056890" y="448894"/>
                  </a:lnTo>
                  <a:lnTo>
                    <a:pt x="16505784" y="0"/>
                  </a:lnTo>
                  <a:close/>
                </a:path>
                <a:path w="18288000" h="10287000">
                  <a:moveTo>
                    <a:pt x="16856621" y="0"/>
                  </a:moveTo>
                  <a:lnTo>
                    <a:pt x="16775697" y="0"/>
                  </a:lnTo>
                  <a:lnTo>
                    <a:pt x="16082099" y="693597"/>
                  </a:lnTo>
                  <a:lnTo>
                    <a:pt x="16085058" y="710615"/>
                  </a:lnTo>
                  <a:lnTo>
                    <a:pt x="16088246" y="727608"/>
                  </a:lnTo>
                  <a:lnTo>
                    <a:pt x="16091650" y="744537"/>
                  </a:lnTo>
                  <a:lnTo>
                    <a:pt x="16095256" y="761352"/>
                  </a:lnTo>
                  <a:lnTo>
                    <a:pt x="16856621" y="0"/>
                  </a:lnTo>
                  <a:close/>
                </a:path>
                <a:path w="18288000" h="10287000">
                  <a:moveTo>
                    <a:pt x="17207637" y="0"/>
                  </a:moveTo>
                  <a:lnTo>
                    <a:pt x="17126509" y="0"/>
                  </a:lnTo>
                  <a:lnTo>
                    <a:pt x="16154438" y="972058"/>
                  </a:lnTo>
                  <a:lnTo>
                    <a:pt x="16159556" y="987031"/>
                  </a:lnTo>
                  <a:lnTo>
                    <a:pt x="16164890" y="1001903"/>
                  </a:lnTo>
                  <a:lnTo>
                    <a:pt x="16170440" y="1016685"/>
                  </a:lnTo>
                  <a:lnTo>
                    <a:pt x="16176206" y="1031430"/>
                  </a:lnTo>
                  <a:lnTo>
                    <a:pt x="17207637" y="0"/>
                  </a:lnTo>
                  <a:close/>
                </a:path>
                <a:path w="18288000" h="10287000">
                  <a:moveTo>
                    <a:pt x="17558436" y="0"/>
                  </a:moveTo>
                  <a:lnTo>
                    <a:pt x="17477524" y="0"/>
                  </a:lnTo>
                  <a:lnTo>
                    <a:pt x="16260763" y="1216761"/>
                  </a:lnTo>
                  <a:lnTo>
                    <a:pt x="16267799" y="1229893"/>
                  </a:lnTo>
                  <a:lnTo>
                    <a:pt x="16282188" y="1255953"/>
                  </a:lnTo>
                  <a:lnTo>
                    <a:pt x="16289579" y="1268857"/>
                  </a:lnTo>
                  <a:lnTo>
                    <a:pt x="17558436" y="0"/>
                  </a:lnTo>
                  <a:close/>
                </a:path>
                <a:path w="18288000" h="10287000">
                  <a:moveTo>
                    <a:pt x="17909464" y="0"/>
                  </a:moveTo>
                  <a:lnTo>
                    <a:pt x="17828349" y="0"/>
                  </a:lnTo>
                  <a:lnTo>
                    <a:pt x="16395700" y="1432648"/>
                  </a:lnTo>
                  <a:lnTo>
                    <a:pt x="16404209" y="1444358"/>
                  </a:lnTo>
                  <a:lnTo>
                    <a:pt x="16412845" y="1455991"/>
                  </a:lnTo>
                  <a:lnTo>
                    <a:pt x="16430422" y="1479029"/>
                  </a:lnTo>
                  <a:lnTo>
                    <a:pt x="17909464" y="0"/>
                  </a:lnTo>
                  <a:close/>
                </a:path>
                <a:path w="18288000" h="10287000">
                  <a:moveTo>
                    <a:pt x="18260289" y="0"/>
                  </a:moveTo>
                  <a:lnTo>
                    <a:pt x="18179352" y="0"/>
                  </a:lnTo>
                  <a:lnTo>
                    <a:pt x="16556038" y="1623326"/>
                  </a:lnTo>
                  <a:lnTo>
                    <a:pt x="16565982" y="1633601"/>
                  </a:lnTo>
                  <a:lnTo>
                    <a:pt x="16576040" y="1643773"/>
                  </a:lnTo>
                  <a:lnTo>
                    <a:pt x="16586226" y="1653832"/>
                  </a:lnTo>
                  <a:lnTo>
                    <a:pt x="16596487" y="1663776"/>
                  </a:lnTo>
                  <a:lnTo>
                    <a:pt x="18260289" y="0"/>
                  </a:lnTo>
                  <a:close/>
                </a:path>
                <a:path w="18288000" h="10287000">
                  <a:moveTo>
                    <a:pt x="18287988" y="1645856"/>
                  </a:moveTo>
                  <a:lnTo>
                    <a:pt x="17770933" y="2162924"/>
                  </a:lnTo>
                  <a:lnTo>
                    <a:pt x="17794758" y="2163622"/>
                  </a:lnTo>
                  <a:lnTo>
                    <a:pt x="17851349" y="2163622"/>
                  </a:lnTo>
                  <a:lnTo>
                    <a:pt x="18287988" y="1726971"/>
                  </a:lnTo>
                  <a:lnTo>
                    <a:pt x="18287988" y="1645856"/>
                  </a:lnTo>
                  <a:close/>
                </a:path>
                <a:path w="18288000" h="10287000">
                  <a:moveTo>
                    <a:pt x="18287988" y="1295031"/>
                  </a:moveTo>
                  <a:lnTo>
                    <a:pt x="17458462" y="2124557"/>
                  </a:lnTo>
                  <a:lnTo>
                    <a:pt x="17475289" y="2128177"/>
                  </a:lnTo>
                  <a:lnTo>
                    <a:pt x="17492206" y="2131580"/>
                  </a:lnTo>
                  <a:lnTo>
                    <a:pt x="17509198" y="2134755"/>
                  </a:lnTo>
                  <a:lnTo>
                    <a:pt x="17526229" y="2137714"/>
                  </a:lnTo>
                  <a:lnTo>
                    <a:pt x="18287988" y="1375956"/>
                  </a:lnTo>
                  <a:lnTo>
                    <a:pt x="18287988" y="1295031"/>
                  </a:lnTo>
                  <a:close/>
                </a:path>
                <a:path w="18288000" h="10287000">
                  <a:moveTo>
                    <a:pt x="18287988" y="944003"/>
                  </a:moveTo>
                  <a:lnTo>
                    <a:pt x="17188384" y="2043620"/>
                  </a:lnTo>
                  <a:lnTo>
                    <a:pt x="17203128" y="2049373"/>
                  </a:lnTo>
                  <a:lnTo>
                    <a:pt x="17217911" y="2054923"/>
                  </a:lnTo>
                  <a:lnTo>
                    <a:pt x="17232770" y="2060257"/>
                  </a:lnTo>
                  <a:lnTo>
                    <a:pt x="17247731" y="2065375"/>
                  </a:lnTo>
                  <a:lnTo>
                    <a:pt x="18287988" y="1025118"/>
                  </a:lnTo>
                  <a:lnTo>
                    <a:pt x="18287988" y="944003"/>
                  </a:lnTo>
                  <a:close/>
                </a:path>
                <a:path w="18288000" h="10287000">
                  <a:moveTo>
                    <a:pt x="18287988" y="593204"/>
                  </a:moveTo>
                  <a:lnTo>
                    <a:pt x="16950957" y="1930247"/>
                  </a:lnTo>
                  <a:lnTo>
                    <a:pt x="16963860" y="1937626"/>
                  </a:lnTo>
                  <a:lnTo>
                    <a:pt x="16976852" y="1944878"/>
                  </a:lnTo>
                  <a:lnTo>
                    <a:pt x="17003065" y="1959063"/>
                  </a:lnTo>
                  <a:lnTo>
                    <a:pt x="18287988" y="674128"/>
                  </a:lnTo>
                  <a:lnTo>
                    <a:pt x="18287988" y="593204"/>
                  </a:lnTo>
                  <a:close/>
                </a:path>
                <a:path w="18288000" h="10287000">
                  <a:moveTo>
                    <a:pt x="18287988" y="242176"/>
                  </a:moveTo>
                  <a:lnTo>
                    <a:pt x="16740785" y="1789391"/>
                  </a:lnTo>
                  <a:lnTo>
                    <a:pt x="16752265" y="1798218"/>
                  </a:lnTo>
                  <a:lnTo>
                    <a:pt x="16775468" y="1815604"/>
                  </a:lnTo>
                  <a:lnTo>
                    <a:pt x="16787165" y="1824113"/>
                  </a:lnTo>
                  <a:lnTo>
                    <a:pt x="18287988" y="323291"/>
                  </a:lnTo>
                  <a:lnTo>
                    <a:pt x="18287988" y="242176"/>
                  </a:lnTo>
                  <a:close/>
                </a:path>
              </a:pathLst>
            </a:custGeom>
            <a:solidFill>
              <a:srgbClr val="FFCF48"/>
            </a:solidFill>
          </p:spPr>
          <p:txBody>
            <a:bodyPr wrap="square" lIns="0" tIns="0" rIns="0" bIns="0" rtlCol="0"/>
            <a:lstStyle/>
            <a:p>
              <a:endParaRPr/>
            </a:p>
          </p:txBody>
        </p:sp>
        <p:pic>
          <p:nvPicPr>
            <p:cNvPr id="5" name="object 5"/>
            <p:cNvPicPr/>
            <p:nvPr/>
          </p:nvPicPr>
          <p:blipFill>
            <a:blip r:embed="rId3" cstate="print"/>
            <a:stretch>
              <a:fillRect/>
            </a:stretch>
          </p:blipFill>
          <p:spPr>
            <a:xfrm>
              <a:off x="18148856" y="1996862"/>
              <a:ext cx="139143" cy="139143"/>
            </a:xfrm>
            <a:prstGeom prst="rect">
              <a:avLst/>
            </a:prstGeom>
          </p:spPr>
        </p:pic>
        <p:pic>
          <p:nvPicPr>
            <p:cNvPr id="6" name="object 6"/>
            <p:cNvPicPr/>
            <p:nvPr/>
          </p:nvPicPr>
          <p:blipFill>
            <a:blip r:embed="rId4" cstate="print"/>
            <a:stretch>
              <a:fillRect/>
            </a:stretch>
          </p:blipFill>
          <p:spPr>
            <a:xfrm>
              <a:off x="15074865" y="6673636"/>
              <a:ext cx="1960995" cy="2152416"/>
            </a:xfrm>
            <a:prstGeom prst="rect">
              <a:avLst/>
            </a:prstGeom>
          </p:spPr>
        </p:pic>
      </p:gr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5500" spc="865" dirty="0"/>
              <a:t>MARKET</a:t>
            </a:r>
            <a:r>
              <a:rPr sz="5500" spc="370" dirty="0"/>
              <a:t> </a:t>
            </a:r>
            <a:r>
              <a:rPr sz="5500" spc="825" dirty="0"/>
              <a:t>COMPETITORS</a:t>
            </a:r>
            <a:endParaRPr sz="5500"/>
          </a:p>
        </p:txBody>
      </p:sp>
      <p:grpSp>
        <p:nvGrpSpPr>
          <p:cNvPr id="11" name="object 11"/>
          <p:cNvGrpSpPr/>
          <p:nvPr/>
        </p:nvGrpSpPr>
        <p:grpSpPr>
          <a:xfrm>
            <a:off x="1504949" y="3138140"/>
            <a:ext cx="161925" cy="2276475"/>
            <a:chOff x="1504949" y="3138140"/>
            <a:chExt cx="161925" cy="2276475"/>
          </a:xfrm>
        </p:grpSpPr>
        <p:pic>
          <p:nvPicPr>
            <p:cNvPr id="12" name="object 12"/>
            <p:cNvPicPr/>
            <p:nvPr/>
          </p:nvPicPr>
          <p:blipFill>
            <a:blip r:embed="rId5" cstate="print"/>
            <a:stretch>
              <a:fillRect/>
            </a:stretch>
          </p:blipFill>
          <p:spPr>
            <a:xfrm>
              <a:off x="1504949" y="3138140"/>
              <a:ext cx="161925" cy="161924"/>
            </a:xfrm>
            <a:prstGeom prst="rect">
              <a:avLst/>
            </a:prstGeom>
          </p:spPr>
        </p:pic>
        <p:pic>
          <p:nvPicPr>
            <p:cNvPr id="13" name="object 13"/>
            <p:cNvPicPr/>
            <p:nvPr/>
          </p:nvPicPr>
          <p:blipFill>
            <a:blip r:embed="rId5" cstate="print"/>
            <a:stretch>
              <a:fillRect/>
            </a:stretch>
          </p:blipFill>
          <p:spPr>
            <a:xfrm>
              <a:off x="1504949" y="3842990"/>
              <a:ext cx="161925" cy="161924"/>
            </a:xfrm>
            <a:prstGeom prst="rect">
              <a:avLst/>
            </a:prstGeom>
          </p:spPr>
        </p:pic>
        <p:pic>
          <p:nvPicPr>
            <p:cNvPr id="14" name="object 14"/>
            <p:cNvPicPr/>
            <p:nvPr/>
          </p:nvPicPr>
          <p:blipFill>
            <a:blip r:embed="rId5" cstate="print"/>
            <a:stretch>
              <a:fillRect/>
            </a:stretch>
          </p:blipFill>
          <p:spPr>
            <a:xfrm>
              <a:off x="1504949" y="4547840"/>
              <a:ext cx="161925" cy="161924"/>
            </a:xfrm>
            <a:prstGeom prst="rect">
              <a:avLst/>
            </a:prstGeom>
          </p:spPr>
        </p:pic>
        <p:pic>
          <p:nvPicPr>
            <p:cNvPr id="15" name="object 15"/>
            <p:cNvPicPr/>
            <p:nvPr/>
          </p:nvPicPr>
          <p:blipFill>
            <a:blip r:embed="rId5" cstate="print"/>
            <a:stretch>
              <a:fillRect/>
            </a:stretch>
          </p:blipFill>
          <p:spPr>
            <a:xfrm>
              <a:off x="1504949" y="5252690"/>
              <a:ext cx="161925" cy="161924"/>
            </a:xfrm>
            <a:prstGeom prst="rect">
              <a:avLst/>
            </a:prstGeom>
          </p:spPr>
        </p:pic>
      </p:grpSp>
      <p:sp>
        <p:nvSpPr>
          <p:cNvPr id="16" name="object 16"/>
          <p:cNvSpPr txBox="1"/>
          <p:nvPr/>
        </p:nvSpPr>
        <p:spPr>
          <a:xfrm>
            <a:off x="427373" y="1757759"/>
            <a:ext cx="9859627" cy="3137782"/>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FFFFFF"/>
                </a:solidFill>
                <a:latin typeface="Calibri"/>
                <a:cs typeface="Calibri"/>
              </a:rPr>
              <a:t>Our</a:t>
            </a:r>
            <a:r>
              <a:rPr sz="4000" b="1" spc="280" dirty="0">
                <a:solidFill>
                  <a:srgbClr val="FFFFFF"/>
                </a:solidFill>
                <a:latin typeface="Calibri"/>
                <a:cs typeface="Calibri"/>
              </a:rPr>
              <a:t> </a:t>
            </a:r>
            <a:r>
              <a:rPr sz="4000" b="1" spc="75" dirty="0">
                <a:solidFill>
                  <a:srgbClr val="FFFFFF"/>
                </a:solidFill>
                <a:latin typeface="Calibri"/>
                <a:cs typeface="Calibri"/>
              </a:rPr>
              <a:t>main</a:t>
            </a:r>
            <a:r>
              <a:rPr sz="4000" b="1" spc="280" dirty="0">
                <a:solidFill>
                  <a:srgbClr val="FFFFFF"/>
                </a:solidFill>
                <a:latin typeface="Calibri"/>
                <a:cs typeface="Calibri"/>
              </a:rPr>
              <a:t> </a:t>
            </a:r>
            <a:r>
              <a:rPr sz="4000" b="1" dirty="0">
                <a:solidFill>
                  <a:srgbClr val="FFFFFF"/>
                </a:solidFill>
                <a:latin typeface="Calibri"/>
                <a:cs typeface="Calibri"/>
              </a:rPr>
              <a:t>competitors</a:t>
            </a:r>
            <a:r>
              <a:rPr sz="4000" b="1" spc="285" dirty="0">
                <a:solidFill>
                  <a:srgbClr val="FFFFFF"/>
                </a:solidFill>
                <a:latin typeface="Calibri"/>
                <a:cs typeface="Calibri"/>
              </a:rPr>
              <a:t> </a:t>
            </a:r>
            <a:r>
              <a:rPr sz="4000" b="1" dirty="0">
                <a:solidFill>
                  <a:srgbClr val="FFFFFF"/>
                </a:solidFill>
                <a:latin typeface="Calibri"/>
                <a:cs typeface="Calibri"/>
              </a:rPr>
              <a:t>in</a:t>
            </a:r>
            <a:r>
              <a:rPr sz="4000" b="1" spc="280" dirty="0">
                <a:solidFill>
                  <a:srgbClr val="FFFFFF"/>
                </a:solidFill>
                <a:latin typeface="Calibri"/>
                <a:cs typeface="Calibri"/>
              </a:rPr>
              <a:t> </a:t>
            </a:r>
            <a:r>
              <a:rPr sz="4000" b="1" dirty="0">
                <a:solidFill>
                  <a:srgbClr val="FFFFFF"/>
                </a:solidFill>
                <a:latin typeface="Calibri"/>
                <a:cs typeface="Calibri"/>
              </a:rPr>
              <a:t>the</a:t>
            </a:r>
            <a:r>
              <a:rPr sz="4000" b="1" spc="285" dirty="0">
                <a:solidFill>
                  <a:srgbClr val="FFFFFF"/>
                </a:solidFill>
                <a:latin typeface="Calibri"/>
                <a:cs typeface="Calibri"/>
              </a:rPr>
              <a:t> </a:t>
            </a:r>
            <a:r>
              <a:rPr sz="4000" b="1" dirty="0">
                <a:solidFill>
                  <a:srgbClr val="FFFFFF"/>
                </a:solidFill>
                <a:latin typeface="Calibri"/>
                <a:cs typeface="Calibri"/>
              </a:rPr>
              <a:t>market</a:t>
            </a:r>
            <a:r>
              <a:rPr sz="4000" b="1" spc="280" dirty="0">
                <a:solidFill>
                  <a:srgbClr val="FFFFFF"/>
                </a:solidFill>
                <a:latin typeface="Calibri"/>
                <a:cs typeface="Calibri"/>
              </a:rPr>
              <a:t> </a:t>
            </a:r>
            <a:r>
              <a:rPr sz="4000" b="1" spc="100" dirty="0">
                <a:solidFill>
                  <a:srgbClr val="FFFFFF"/>
                </a:solidFill>
                <a:latin typeface="Calibri"/>
                <a:cs typeface="Calibri"/>
              </a:rPr>
              <a:t>are:</a:t>
            </a:r>
            <a:endParaRPr sz="4000" dirty="0">
              <a:latin typeface="Calibri"/>
              <a:cs typeface="Calibri"/>
            </a:endParaRPr>
          </a:p>
          <a:p>
            <a:pPr marL="1464310" marR="5209540">
              <a:lnSpc>
                <a:spcPct val="115599"/>
              </a:lnSpc>
              <a:spcBef>
                <a:spcPts val="3170"/>
              </a:spcBef>
            </a:pPr>
            <a:r>
              <a:rPr lang="en-US" sz="4000" spc="335" dirty="0" err="1">
                <a:solidFill>
                  <a:srgbClr val="FFFFFF"/>
                </a:solidFill>
                <a:latin typeface="Calibri"/>
                <a:cs typeface="Calibri"/>
              </a:rPr>
              <a:t>Zoho</a:t>
            </a:r>
            <a:r>
              <a:rPr sz="4000" spc="335" dirty="0">
                <a:solidFill>
                  <a:srgbClr val="FFFFFF"/>
                </a:solidFill>
                <a:latin typeface="Calibri"/>
                <a:cs typeface="Calibri"/>
              </a:rPr>
              <a:t> </a:t>
            </a:r>
            <a:r>
              <a:rPr sz="4000" spc="505" dirty="0" err="1">
                <a:solidFill>
                  <a:srgbClr val="FFFFFF"/>
                </a:solidFill>
                <a:latin typeface="Calibri"/>
                <a:cs typeface="Calibri"/>
              </a:rPr>
              <a:t>Spendee</a:t>
            </a:r>
            <a:r>
              <a:rPr sz="4000" spc="505" dirty="0">
                <a:solidFill>
                  <a:srgbClr val="FFFFFF"/>
                </a:solidFill>
                <a:latin typeface="Calibri"/>
                <a:cs typeface="Calibri"/>
              </a:rPr>
              <a:t> </a:t>
            </a:r>
            <a:r>
              <a:rPr sz="4000" spc="325" dirty="0">
                <a:solidFill>
                  <a:srgbClr val="FFFFFF"/>
                </a:solidFill>
                <a:latin typeface="Calibri"/>
                <a:cs typeface="Calibri"/>
              </a:rPr>
              <a:t>Mint</a:t>
            </a:r>
            <a:endParaRPr lang="en-IN" sz="4000" spc="325" dirty="0">
              <a:solidFill>
                <a:srgbClr val="FFFFFF"/>
              </a:solidFill>
              <a:latin typeface="Calibri"/>
              <a:cs typeface="Calibri"/>
            </a:endParaRPr>
          </a:p>
        </p:txBody>
      </p:sp>
      <p:pic>
        <p:nvPicPr>
          <p:cNvPr id="1026" name="Picture 2" descr="Official Zoho Logo - Branding Kit">
            <a:extLst>
              <a:ext uri="{FF2B5EF4-FFF2-40B4-BE49-F238E27FC236}">
                <a16:creationId xmlns:a16="http://schemas.microsoft.com/office/drawing/2014/main" id="{D8A7BAFF-B56A-3F45-F080-3090D97FCC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36551" y="4719288"/>
            <a:ext cx="1476375" cy="1390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endee Budget &amp; Money Tracker – Apps on Google Play">
            <a:extLst>
              <a:ext uri="{FF2B5EF4-FFF2-40B4-BE49-F238E27FC236}">
                <a16:creationId xmlns:a16="http://schemas.microsoft.com/office/drawing/2014/main" id="{4B99C808-CF12-D202-0729-04BF637F1F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38199" y="6091146"/>
            <a:ext cx="1609725"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nt: Budget &amp; Track Bills - Apps on Google Play">
            <a:extLst>
              <a:ext uri="{FF2B5EF4-FFF2-40B4-BE49-F238E27FC236}">
                <a16:creationId xmlns:a16="http://schemas.microsoft.com/office/drawing/2014/main" id="{51938725-6A96-809C-FF06-D1190F6E7A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11258" y="4479260"/>
            <a:ext cx="1793319" cy="16878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8000" cy="10286999"/>
            </a:xfrm>
            <a:prstGeom prst="rect">
              <a:avLst/>
            </a:prstGeom>
          </p:spPr>
        </p:pic>
        <p:sp>
          <p:nvSpPr>
            <p:cNvPr id="4" name="object 4"/>
            <p:cNvSpPr/>
            <p:nvPr/>
          </p:nvSpPr>
          <p:spPr>
            <a:xfrm>
              <a:off x="0" y="11"/>
              <a:ext cx="18288000" cy="10287000"/>
            </a:xfrm>
            <a:custGeom>
              <a:avLst/>
              <a:gdLst/>
              <a:ahLst/>
              <a:cxnLst/>
              <a:rect l="l" t="t" r="r" b="b"/>
              <a:pathLst>
                <a:path w="18288000" h="10287000">
                  <a:moveTo>
                    <a:pt x="307314" y="7941678"/>
                  </a:moveTo>
                  <a:lnTo>
                    <a:pt x="255676" y="7951838"/>
                  </a:lnTo>
                  <a:lnTo>
                    <a:pt x="204622" y="7963433"/>
                  </a:lnTo>
                  <a:lnTo>
                    <a:pt x="0" y="8168068"/>
                  </a:lnTo>
                  <a:lnTo>
                    <a:pt x="0" y="8248993"/>
                  </a:lnTo>
                  <a:lnTo>
                    <a:pt x="307314" y="7941678"/>
                  </a:lnTo>
                  <a:close/>
                </a:path>
                <a:path w="18288000" h="10287000">
                  <a:moveTo>
                    <a:pt x="685228" y="7914741"/>
                  </a:moveTo>
                  <a:lnTo>
                    <a:pt x="669912" y="7914246"/>
                  </a:lnTo>
                  <a:lnTo>
                    <a:pt x="639191" y="7913611"/>
                  </a:lnTo>
                  <a:lnTo>
                    <a:pt x="611174" y="7913611"/>
                  </a:lnTo>
                  <a:lnTo>
                    <a:pt x="605066" y="7913802"/>
                  </a:lnTo>
                  <a:lnTo>
                    <a:pt x="0" y="8518868"/>
                  </a:lnTo>
                  <a:lnTo>
                    <a:pt x="0" y="8599983"/>
                  </a:lnTo>
                  <a:lnTo>
                    <a:pt x="685228" y="7914741"/>
                  </a:lnTo>
                  <a:close/>
                </a:path>
                <a:path w="18288000" h="10287000">
                  <a:moveTo>
                    <a:pt x="997699" y="7953108"/>
                  </a:moveTo>
                  <a:lnTo>
                    <a:pt x="980871" y="7949489"/>
                  </a:lnTo>
                  <a:lnTo>
                    <a:pt x="963955" y="7946098"/>
                  </a:lnTo>
                  <a:lnTo>
                    <a:pt x="946962" y="7942910"/>
                  </a:lnTo>
                  <a:lnTo>
                    <a:pt x="929932" y="7939951"/>
                  </a:lnTo>
                  <a:lnTo>
                    <a:pt x="0" y="8869896"/>
                  </a:lnTo>
                  <a:lnTo>
                    <a:pt x="0" y="8950820"/>
                  </a:lnTo>
                  <a:lnTo>
                    <a:pt x="997699" y="7953108"/>
                  </a:lnTo>
                  <a:close/>
                </a:path>
                <a:path w="18288000" h="10287000">
                  <a:moveTo>
                    <a:pt x="1267777" y="8034058"/>
                  </a:moveTo>
                  <a:lnTo>
                    <a:pt x="1253032" y="8028292"/>
                  </a:lnTo>
                  <a:lnTo>
                    <a:pt x="1238250" y="8022742"/>
                  </a:lnTo>
                  <a:lnTo>
                    <a:pt x="1223391" y="8017408"/>
                  </a:lnTo>
                  <a:lnTo>
                    <a:pt x="1208430" y="8012290"/>
                  </a:lnTo>
                  <a:lnTo>
                    <a:pt x="0" y="9220708"/>
                  </a:lnTo>
                  <a:lnTo>
                    <a:pt x="0" y="9301836"/>
                  </a:lnTo>
                  <a:lnTo>
                    <a:pt x="1267777" y="8034058"/>
                  </a:lnTo>
                  <a:close/>
                </a:path>
                <a:path w="18288000" h="10287000">
                  <a:moveTo>
                    <a:pt x="1505204" y="8147431"/>
                  </a:moveTo>
                  <a:lnTo>
                    <a:pt x="1492300" y="8140039"/>
                  </a:lnTo>
                  <a:lnTo>
                    <a:pt x="1479308" y="8132788"/>
                  </a:lnTo>
                  <a:lnTo>
                    <a:pt x="1453095" y="8118615"/>
                  </a:lnTo>
                  <a:lnTo>
                    <a:pt x="0" y="9571723"/>
                  </a:lnTo>
                  <a:lnTo>
                    <a:pt x="0" y="9652635"/>
                  </a:lnTo>
                  <a:lnTo>
                    <a:pt x="1505204" y="8147431"/>
                  </a:lnTo>
                  <a:close/>
                </a:path>
                <a:path w="18288000" h="10287000">
                  <a:moveTo>
                    <a:pt x="1715376" y="8288287"/>
                  </a:moveTo>
                  <a:lnTo>
                    <a:pt x="1692325" y="8270710"/>
                  </a:lnTo>
                  <a:lnTo>
                    <a:pt x="1668983" y="8253552"/>
                  </a:lnTo>
                  <a:lnTo>
                    <a:pt x="0" y="9922548"/>
                  </a:lnTo>
                  <a:lnTo>
                    <a:pt x="0" y="10003663"/>
                  </a:lnTo>
                  <a:lnTo>
                    <a:pt x="1715376" y="8288287"/>
                  </a:lnTo>
                  <a:close/>
                </a:path>
                <a:path w="18288000" h="10287000">
                  <a:moveTo>
                    <a:pt x="1900148" y="8454339"/>
                  </a:moveTo>
                  <a:lnTo>
                    <a:pt x="1890191" y="8444078"/>
                  </a:lnTo>
                  <a:lnTo>
                    <a:pt x="1880120" y="8433892"/>
                  </a:lnTo>
                  <a:lnTo>
                    <a:pt x="1869935" y="8423821"/>
                  </a:lnTo>
                  <a:lnTo>
                    <a:pt x="1859673" y="8413864"/>
                  </a:lnTo>
                  <a:lnTo>
                    <a:pt x="0" y="10273563"/>
                  </a:lnTo>
                  <a:lnTo>
                    <a:pt x="0" y="10286987"/>
                  </a:lnTo>
                  <a:lnTo>
                    <a:pt x="67475" y="10286987"/>
                  </a:lnTo>
                  <a:lnTo>
                    <a:pt x="1900148" y="8454339"/>
                  </a:lnTo>
                  <a:close/>
                </a:path>
                <a:path w="18288000" h="10287000">
                  <a:moveTo>
                    <a:pt x="2060460" y="8645030"/>
                  </a:moveTo>
                  <a:lnTo>
                    <a:pt x="2043303" y="8621687"/>
                  </a:lnTo>
                  <a:lnTo>
                    <a:pt x="2025726" y="8598637"/>
                  </a:lnTo>
                  <a:lnTo>
                    <a:pt x="337375" y="10286987"/>
                  </a:lnTo>
                  <a:lnTo>
                    <a:pt x="418490" y="10286987"/>
                  </a:lnTo>
                  <a:lnTo>
                    <a:pt x="2060460" y="8645030"/>
                  </a:lnTo>
                  <a:close/>
                </a:path>
                <a:path w="18288000" h="10287000">
                  <a:moveTo>
                    <a:pt x="2195398" y="8860917"/>
                  </a:moveTo>
                  <a:lnTo>
                    <a:pt x="2188362" y="8847772"/>
                  </a:lnTo>
                  <a:lnTo>
                    <a:pt x="2173973" y="8821712"/>
                  </a:lnTo>
                  <a:lnTo>
                    <a:pt x="2166582" y="8808809"/>
                  </a:lnTo>
                  <a:lnTo>
                    <a:pt x="688403" y="10286987"/>
                  </a:lnTo>
                  <a:lnTo>
                    <a:pt x="769327" y="10286987"/>
                  </a:lnTo>
                  <a:lnTo>
                    <a:pt x="2195398" y="8860917"/>
                  </a:lnTo>
                  <a:close/>
                </a:path>
                <a:path w="18288000" h="10287000">
                  <a:moveTo>
                    <a:pt x="2301722" y="9105595"/>
                  </a:moveTo>
                  <a:lnTo>
                    <a:pt x="2296617" y="9090622"/>
                  </a:lnTo>
                  <a:lnTo>
                    <a:pt x="2291270" y="9075776"/>
                  </a:lnTo>
                  <a:lnTo>
                    <a:pt x="2285720" y="9060993"/>
                  </a:lnTo>
                  <a:lnTo>
                    <a:pt x="2279954" y="9046235"/>
                  </a:lnTo>
                  <a:lnTo>
                    <a:pt x="1039202" y="10286987"/>
                  </a:lnTo>
                  <a:lnTo>
                    <a:pt x="1120317" y="10286987"/>
                  </a:lnTo>
                  <a:lnTo>
                    <a:pt x="2301722" y="9105595"/>
                  </a:lnTo>
                  <a:close/>
                </a:path>
                <a:path w="18288000" h="10287000">
                  <a:moveTo>
                    <a:pt x="2372347" y="10006711"/>
                  </a:moveTo>
                  <a:lnTo>
                    <a:pt x="2092058" y="10286987"/>
                  </a:lnTo>
                  <a:lnTo>
                    <a:pt x="2172970" y="10286987"/>
                  </a:lnTo>
                  <a:lnTo>
                    <a:pt x="2350579" y="10109390"/>
                  </a:lnTo>
                  <a:lnTo>
                    <a:pt x="2362174" y="10058336"/>
                  </a:lnTo>
                  <a:lnTo>
                    <a:pt x="2372347" y="10006711"/>
                  </a:lnTo>
                  <a:close/>
                </a:path>
                <a:path w="18288000" h="10287000">
                  <a:moveTo>
                    <a:pt x="2374061" y="9384081"/>
                  </a:moveTo>
                  <a:lnTo>
                    <a:pt x="2371102" y="9367050"/>
                  </a:lnTo>
                  <a:lnTo>
                    <a:pt x="2367927" y="9350057"/>
                  </a:lnTo>
                  <a:lnTo>
                    <a:pt x="2364524" y="9333141"/>
                  </a:lnTo>
                  <a:lnTo>
                    <a:pt x="2360904" y="9316314"/>
                  </a:lnTo>
                  <a:lnTo>
                    <a:pt x="1390230" y="10286987"/>
                  </a:lnTo>
                  <a:lnTo>
                    <a:pt x="1471142" y="10286987"/>
                  </a:lnTo>
                  <a:lnTo>
                    <a:pt x="2374061" y="9384081"/>
                  </a:lnTo>
                  <a:close/>
                </a:path>
                <a:path w="18288000" h="10287000">
                  <a:moveTo>
                    <a:pt x="2399957" y="9652610"/>
                  </a:moveTo>
                  <a:lnTo>
                    <a:pt x="2399766" y="9644101"/>
                  </a:lnTo>
                  <a:lnTo>
                    <a:pt x="2399271" y="9628784"/>
                  </a:lnTo>
                  <a:lnTo>
                    <a:pt x="1741055" y="10286987"/>
                  </a:lnTo>
                  <a:lnTo>
                    <a:pt x="1822170" y="10286987"/>
                  </a:lnTo>
                  <a:lnTo>
                    <a:pt x="2399957" y="9709201"/>
                  </a:lnTo>
                  <a:lnTo>
                    <a:pt x="2399957" y="9652610"/>
                  </a:lnTo>
                  <a:close/>
                </a:path>
                <a:path w="18288000" h="10287000">
                  <a:moveTo>
                    <a:pt x="16154794" y="0"/>
                  </a:moveTo>
                  <a:lnTo>
                    <a:pt x="16098228" y="0"/>
                  </a:lnTo>
                  <a:lnTo>
                    <a:pt x="16093986" y="19329"/>
                  </a:lnTo>
                  <a:lnTo>
                    <a:pt x="16088716" y="45097"/>
                  </a:lnTo>
                  <a:lnTo>
                    <a:pt x="16083814" y="70967"/>
                  </a:lnTo>
                  <a:lnTo>
                    <a:pt x="16154794" y="0"/>
                  </a:lnTo>
                  <a:close/>
                </a:path>
                <a:path w="18288000" h="10287000">
                  <a:moveTo>
                    <a:pt x="16505784" y="0"/>
                  </a:moveTo>
                  <a:lnTo>
                    <a:pt x="16424669" y="0"/>
                  </a:lnTo>
                  <a:lnTo>
                    <a:pt x="16055950" y="368719"/>
                  </a:lnTo>
                  <a:lnTo>
                    <a:pt x="16055747" y="374827"/>
                  </a:lnTo>
                  <a:lnTo>
                    <a:pt x="16055747" y="402844"/>
                  </a:lnTo>
                  <a:lnTo>
                    <a:pt x="16056039" y="418223"/>
                  </a:lnTo>
                  <a:lnTo>
                    <a:pt x="16056890" y="448894"/>
                  </a:lnTo>
                  <a:lnTo>
                    <a:pt x="16505784" y="0"/>
                  </a:lnTo>
                  <a:close/>
                </a:path>
                <a:path w="18288000" h="10287000">
                  <a:moveTo>
                    <a:pt x="16856621" y="0"/>
                  </a:moveTo>
                  <a:lnTo>
                    <a:pt x="16775697" y="0"/>
                  </a:lnTo>
                  <a:lnTo>
                    <a:pt x="16082099" y="693597"/>
                  </a:lnTo>
                  <a:lnTo>
                    <a:pt x="16085058" y="710615"/>
                  </a:lnTo>
                  <a:lnTo>
                    <a:pt x="16088246" y="727608"/>
                  </a:lnTo>
                  <a:lnTo>
                    <a:pt x="16091650" y="744537"/>
                  </a:lnTo>
                  <a:lnTo>
                    <a:pt x="16095256" y="761352"/>
                  </a:lnTo>
                  <a:lnTo>
                    <a:pt x="16856621" y="0"/>
                  </a:lnTo>
                  <a:close/>
                </a:path>
                <a:path w="18288000" h="10287000">
                  <a:moveTo>
                    <a:pt x="17207637" y="0"/>
                  </a:moveTo>
                  <a:lnTo>
                    <a:pt x="17126509" y="0"/>
                  </a:lnTo>
                  <a:lnTo>
                    <a:pt x="16154438" y="972058"/>
                  </a:lnTo>
                  <a:lnTo>
                    <a:pt x="16159556" y="987031"/>
                  </a:lnTo>
                  <a:lnTo>
                    <a:pt x="16164890" y="1001903"/>
                  </a:lnTo>
                  <a:lnTo>
                    <a:pt x="16170440" y="1016685"/>
                  </a:lnTo>
                  <a:lnTo>
                    <a:pt x="16176206" y="1031430"/>
                  </a:lnTo>
                  <a:lnTo>
                    <a:pt x="17207637" y="0"/>
                  </a:lnTo>
                  <a:close/>
                </a:path>
                <a:path w="18288000" h="10287000">
                  <a:moveTo>
                    <a:pt x="17558436" y="0"/>
                  </a:moveTo>
                  <a:lnTo>
                    <a:pt x="17477524" y="0"/>
                  </a:lnTo>
                  <a:lnTo>
                    <a:pt x="16260763" y="1216761"/>
                  </a:lnTo>
                  <a:lnTo>
                    <a:pt x="16267799" y="1229893"/>
                  </a:lnTo>
                  <a:lnTo>
                    <a:pt x="16282188" y="1255953"/>
                  </a:lnTo>
                  <a:lnTo>
                    <a:pt x="16289579" y="1268857"/>
                  </a:lnTo>
                  <a:lnTo>
                    <a:pt x="17558436" y="0"/>
                  </a:lnTo>
                  <a:close/>
                </a:path>
                <a:path w="18288000" h="10287000">
                  <a:moveTo>
                    <a:pt x="17909464" y="0"/>
                  </a:moveTo>
                  <a:lnTo>
                    <a:pt x="17828349" y="0"/>
                  </a:lnTo>
                  <a:lnTo>
                    <a:pt x="16395700" y="1432648"/>
                  </a:lnTo>
                  <a:lnTo>
                    <a:pt x="16404209" y="1444358"/>
                  </a:lnTo>
                  <a:lnTo>
                    <a:pt x="16412845" y="1455991"/>
                  </a:lnTo>
                  <a:lnTo>
                    <a:pt x="16430422" y="1479029"/>
                  </a:lnTo>
                  <a:lnTo>
                    <a:pt x="17909464" y="0"/>
                  </a:lnTo>
                  <a:close/>
                </a:path>
                <a:path w="18288000" h="10287000">
                  <a:moveTo>
                    <a:pt x="18260289" y="0"/>
                  </a:moveTo>
                  <a:lnTo>
                    <a:pt x="18179352" y="0"/>
                  </a:lnTo>
                  <a:lnTo>
                    <a:pt x="16556038" y="1623326"/>
                  </a:lnTo>
                  <a:lnTo>
                    <a:pt x="16565982" y="1633601"/>
                  </a:lnTo>
                  <a:lnTo>
                    <a:pt x="16576040" y="1643773"/>
                  </a:lnTo>
                  <a:lnTo>
                    <a:pt x="16586226" y="1653832"/>
                  </a:lnTo>
                  <a:lnTo>
                    <a:pt x="16596487" y="1663776"/>
                  </a:lnTo>
                  <a:lnTo>
                    <a:pt x="18260289" y="0"/>
                  </a:lnTo>
                  <a:close/>
                </a:path>
                <a:path w="18288000" h="10287000">
                  <a:moveTo>
                    <a:pt x="18287988" y="1645856"/>
                  </a:moveTo>
                  <a:lnTo>
                    <a:pt x="17770933" y="2162924"/>
                  </a:lnTo>
                  <a:lnTo>
                    <a:pt x="17794758" y="2163622"/>
                  </a:lnTo>
                  <a:lnTo>
                    <a:pt x="17851349" y="2163622"/>
                  </a:lnTo>
                  <a:lnTo>
                    <a:pt x="18287988" y="1726971"/>
                  </a:lnTo>
                  <a:lnTo>
                    <a:pt x="18287988" y="1645856"/>
                  </a:lnTo>
                  <a:close/>
                </a:path>
                <a:path w="18288000" h="10287000">
                  <a:moveTo>
                    <a:pt x="18287988" y="1295031"/>
                  </a:moveTo>
                  <a:lnTo>
                    <a:pt x="17458462" y="2124557"/>
                  </a:lnTo>
                  <a:lnTo>
                    <a:pt x="17475289" y="2128177"/>
                  </a:lnTo>
                  <a:lnTo>
                    <a:pt x="17492206" y="2131580"/>
                  </a:lnTo>
                  <a:lnTo>
                    <a:pt x="17509198" y="2134755"/>
                  </a:lnTo>
                  <a:lnTo>
                    <a:pt x="17526229" y="2137714"/>
                  </a:lnTo>
                  <a:lnTo>
                    <a:pt x="18287988" y="1375956"/>
                  </a:lnTo>
                  <a:lnTo>
                    <a:pt x="18287988" y="1295031"/>
                  </a:lnTo>
                  <a:close/>
                </a:path>
                <a:path w="18288000" h="10287000">
                  <a:moveTo>
                    <a:pt x="18287988" y="944003"/>
                  </a:moveTo>
                  <a:lnTo>
                    <a:pt x="17188384" y="2043620"/>
                  </a:lnTo>
                  <a:lnTo>
                    <a:pt x="17203128" y="2049373"/>
                  </a:lnTo>
                  <a:lnTo>
                    <a:pt x="17217911" y="2054923"/>
                  </a:lnTo>
                  <a:lnTo>
                    <a:pt x="17232770" y="2060257"/>
                  </a:lnTo>
                  <a:lnTo>
                    <a:pt x="17247731" y="2065375"/>
                  </a:lnTo>
                  <a:lnTo>
                    <a:pt x="18287988" y="1025118"/>
                  </a:lnTo>
                  <a:lnTo>
                    <a:pt x="18287988" y="944003"/>
                  </a:lnTo>
                  <a:close/>
                </a:path>
                <a:path w="18288000" h="10287000">
                  <a:moveTo>
                    <a:pt x="18287988" y="593204"/>
                  </a:moveTo>
                  <a:lnTo>
                    <a:pt x="16950957" y="1930247"/>
                  </a:lnTo>
                  <a:lnTo>
                    <a:pt x="16963860" y="1937626"/>
                  </a:lnTo>
                  <a:lnTo>
                    <a:pt x="16976852" y="1944878"/>
                  </a:lnTo>
                  <a:lnTo>
                    <a:pt x="17003065" y="1959063"/>
                  </a:lnTo>
                  <a:lnTo>
                    <a:pt x="18287988" y="674128"/>
                  </a:lnTo>
                  <a:lnTo>
                    <a:pt x="18287988" y="593204"/>
                  </a:lnTo>
                  <a:close/>
                </a:path>
                <a:path w="18288000" h="10287000">
                  <a:moveTo>
                    <a:pt x="18287988" y="242176"/>
                  </a:moveTo>
                  <a:lnTo>
                    <a:pt x="16740785" y="1789391"/>
                  </a:lnTo>
                  <a:lnTo>
                    <a:pt x="16752265" y="1798218"/>
                  </a:lnTo>
                  <a:lnTo>
                    <a:pt x="16775468" y="1815604"/>
                  </a:lnTo>
                  <a:lnTo>
                    <a:pt x="16787165" y="1824113"/>
                  </a:lnTo>
                  <a:lnTo>
                    <a:pt x="18287988" y="323291"/>
                  </a:lnTo>
                  <a:lnTo>
                    <a:pt x="18287988" y="242176"/>
                  </a:lnTo>
                  <a:close/>
                </a:path>
              </a:pathLst>
            </a:custGeom>
            <a:solidFill>
              <a:srgbClr val="FFCF48"/>
            </a:solidFill>
          </p:spPr>
          <p:txBody>
            <a:bodyPr wrap="square" lIns="0" tIns="0" rIns="0" bIns="0" rtlCol="0"/>
            <a:lstStyle/>
            <a:p>
              <a:endParaRPr/>
            </a:p>
          </p:txBody>
        </p:sp>
        <p:pic>
          <p:nvPicPr>
            <p:cNvPr id="5" name="object 5"/>
            <p:cNvPicPr/>
            <p:nvPr/>
          </p:nvPicPr>
          <p:blipFill>
            <a:blip r:embed="rId3" cstate="print"/>
            <a:stretch>
              <a:fillRect/>
            </a:stretch>
          </p:blipFill>
          <p:spPr>
            <a:xfrm>
              <a:off x="18148856" y="1996862"/>
              <a:ext cx="139143" cy="139143"/>
            </a:xfrm>
            <a:prstGeom prst="rect">
              <a:avLst/>
            </a:prstGeom>
          </p:spPr>
        </p:pic>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06680">
              <a:lnSpc>
                <a:spcPct val="100000"/>
              </a:lnSpc>
              <a:spcBef>
                <a:spcPts val="100"/>
              </a:spcBef>
            </a:pPr>
            <a:r>
              <a:rPr spc="800" dirty="0"/>
              <a:t>Upcoming</a:t>
            </a:r>
            <a:r>
              <a:rPr spc="330" dirty="0"/>
              <a:t> </a:t>
            </a:r>
            <a:r>
              <a:rPr spc="635" dirty="0"/>
              <a:t>Features</a:t>
            </a:r>
          </a:p>
        </p:txBody>
      </p:sp>
      <p:pic>
        <p:nvPicPr>
          <p:cNvPr id="7" name="object 7"/>
          <p:cNvPicPr/>
          <p:nvPr/>
        </p:nvPicPr>
        <p:blipFill>
          <a:blip r:embed="rId4" cstate="print"/>
          <a:stretch>
            <a:fillRect/>
          </a:stretch>
        </p:blipFill>
        <p:spPr>
          <a:xfrm>
            <a:off x="342899" y="2106977"/>
            <a:ext cx="123825" cy="123824"/>
          </a:xfrm>
          <a:prstGeom prst="rect">
            <a:avLst/>
          </a:prstGeom>
        </p:spPr>
      </p:pic>
      <p:pic>
        <p:nvPicPr>
          <p:cNvPr id="8" name="object 8"/>
          <p:cNvPicPr/>
          <p:nvPr/>
        </p:nvPicPr>
        <p:blipFill>
          <a:blip r:embed="rId4" cstate="print"/>
          <a:stretch>
            <a:fillRect/>
          </a:stretch>
        </p:blipFill>
        <p:spPr>
          <a:xfrm>
            <a:off x="342899" y="5355738"/>
            <a:ext cx="123825" cy="123824"/>
          </a:xfrm>
          <a:prstGeom prst="rect">
            <a:avLst/>
          </a:prstGeom>
        </p:spPr>
      </p:pic>
      <p:sp>
        <p:nvSpPr>
          <p:cNvPr id="9" name="object 9"/>
          <p:cNvSpPr txBox="1"/>
          <p:nvPr/>
        </p:nvSpPr>
        <p:spPr>
          <a:xfrm>
            <a:off x="386556" y="1894252"/>
            <a:ext cx="17404080" cy="5605145"/>
          </a:xfrm>
          <a:prstGeom prst="rect">
            <a:avLst/>
          </a:prstGeom>
        </p:spPr>
        <p:txBody>
          <a:bodyPr vert="horz" wrap="square" lIns="0" tIns="12700" rIns="0" bIns="0" rtlCol="0">
            <a:spAutoFit/>
          </a:bodyPr>
          <a:lstStyle/>
          <a:p>
            <a:pPr marL="260985">
              <a:lnSpc>
                <a:spcPct val="100000"/>
              </a:lnSpc>
              <a:spcBef>
                <a:spcPts val="100"/>
              </a:spcBef>
            </a:pPr>
            <a:r>
              <a:rPr sz="3000" b="1" spc="405" dirty="0">
                <a:solidFill>
                  <a:srgbClr val="FFFFFF"/>
                </a:solidFill>
                <a:latin typeface="Calibri"/>
                <a:cs typeface="Calibri"/>
              </a:rPr>
              <a:t>Automated</a:t>
            </a:r>
            <a:r>
              <a:rPr sz="3000" b="1" spc="185" dirty="0">
                <a:solidFill>
                  <a:srgbClr val="FFFFFF"/>
                </a:solidFill>
                <a:latin typeface="Calibri"/>
                <a:cs typeface="Calibri"/>
              </a:rPr>
              <a:t> </a:t>
            </a:r>
            <a:r>
              <a:rPr sz="3000" b="1" spc="425" dirty="0">
                <a:solidFill>
                  <a:srgbClr val="FFFFFF"/>
                </a:solidFill>
                <a:latin typeface="Calibri"/>
                <a:cs typeface="Calibri"/>
              </a:rPr>
              <a:t>Expense</a:t>
            </a:r>
            <a:r>
              <a:rPr sz="3000" b="1" spc="185" dirty="0">
                <a:solidFill>
                  <a:srgbClr val="FFFFFF"/>
                </a:solidFill>
                <a:latin typeface="Calibri"/>
                <a:cs typeface="Calibri"/>
              </a:rPr>
              <a:t> </a:t>
            </a:r>
            <a:r>
              <a:rPr sz="3000" b="1" spc="320" dirty="0">
                <a:solidFill>
                  <a:srgbClr val="FFFFFF"/>
                </a:solidFill>
                <a:latin typeface="Calibri"/>
                <a:cs typeface="Calibri"/>
              </a:rPr>
              <a:t>Categorization:</a:t>
            </a:r>
            <a:endParaRPr sz="3000">
              <a:latin typeface="Calibri"/>
              <a:cs typeface="Calibri"/>
            </a:endParaRPr>
          </a:p>
          <a:p>
            <a:pPr marL="236854" marR="10160">
              <a:lnSpc>
                <a:spcPct val="116700"/>
              </a:lnSpc>
              <a:spcBef>
                <a:spcPts val="3454"/>
              </a:spcBef>
            </a:pPr>
            <a:r>
              <a:rPr sz="3000" spc="365" dirty="0">
                <a:solidFill>
                  <a:srgbClr val="FFFFFF"/>
                </a:solidFill>
                <a:latin typeface="Calibri"/>
                <a:cs typeface="Calibri"/>
              </a:rPr>
              <a:t>Our</a:t>
            </a:r>
            <a:r>
              <a:rPr sz="3000" spc="114" dirty="0">
                <a:solidFill>
                  <a:srgbClr val="FFFFFF"/>
                </a:solidFill>
                <a:latin typeface="Calibri"/>
                <a:cs typeface="Calibri"/>
              </a:rPr>
              <a:t> </a:t>
            </a:r>
            <a:r>
              <a:rPr sz="3000" spc="365" dirty="0">
                <a:solidFill>
                  <a:srgbClr val="FFFFFF"/>
                </a:solidFill>
                <a:latin typeface="Calibri"/>
                <a:cs typeface="Calibri"/>
              </a:rPr>
              <a:t>Finance</a:t>
            </a:r>
            <a:r>
              <a:rPr sz="3000" spc="120" dirty="0">
                <a:solidFill>
                  <a:srgbClr val="FFFFFF"/>
                </a:solidFill>
                <a:latin typeface="Calibri"/>
                <a:cs typeface="Calibri"/>
              </a:rPr>
              <a:t> </a:t>
            </a:r>
            <a:r>
              <a:rPr sz="3000" spc="290" dirty="0">
                <a:solidFill>
                  <a:srgbClr val="FFFFFF"/>
                </a:solidFill>
                <a:latin typeface="Calibri"/>
                <a:cs typeface="Calibri"/>
              </a:rPr>
              <a:t>Tracker</a:t>
            </a:r>
            <a:r>
              <a:rPr sz="3000" spc="120" dirty="0">
                <a:solidFill>
                  <a:srgbClr val="FFFFFF"/>
                </a:solidFill>
                <a:latin typeface="Calibri"/>
                <a:cs typeface="Calibri"/>
              </a:rPr>
              <a:t> </a:t>
            </a:r>
            <a:r>
              <a:rPr sz="3000" spc="204" dirty="0">
                <a:solidFill>
                  <a:srgbClr val="FFFFFF"/>
                </a:solidFill>
                <a:latin typeface="Calibri"/>
                <a:cs typeface="Calibri"/>
              </a:rPr>
              <a:t>will</a:t>
            </a:r>
            <a:r>
              <a:rPr sz="3000" spc="120" dirty="0">
                <a:solidFill>
                  <a:srgbClr val="FFFFFF"/>
                </a:solidFill>
                <a:latin typeface="Calibri"/>
                <a:cs typeface="Calibri"/>
              </a:rPr>
              <a:t> </a:t>
            </a:r>
            <a:r>
              <a:rPr sz="3000" spc="320" dirty="0">
                <a:solidFill>
                  <a:srgbClr val="FFFFFF"/>
                </a:solidFill>
                <a:latin typeface="Calibri"/>
                <a:cs typeface="Calibri"/>
              </a:rPr>
              <a:t>soon</a:t>
            </a:r>
            <a:r>
              <a:rPr sz="3000" spc="120" dirty="0">
                <a:solidFill>
                  <a:srgbClr val="FFFFFF"/>
                </a:solidFill>
                <a:latin typeface="Calibri"/>
                <a:cs typeface="Calibri"/>
              </a:rPr>
              <a:t> </a:t>
            </a:r>
            <a:r>
              <a:rPr sz="3000" spc="380" dirty="0">
                <a:solidFill>
                  <a:srgbClr val="FFFFFF"/>
                </a:solidFill>
                <a:latin typeface="Calibri"/>
                <a:cs typeface="Calibri"/>
              </a:rPr>
              <a:t>be</a:t>
            </a:r>
            <a:r>
              <a:rPr sz="3000" spc="114" dirty="0">
                <a:solidFill>
                  <a:srgbClr val="FFFFFF"/>
                </a:solidFill>
                <a:latin typeface="Calibri"/>
                <a:cs typeface="Calibri"/>
              </a:rPr>
              <a:t> </a:t>
            </a:r>
            <a:r>
              <a:rPr sz="3000" spc="300" dirty="0">
                <a:solidFill>
                  <a:srgbClr val="FFFFFF"/>
                </a:solidFill>
                <a:latin typeface="Calibri"/>
                <a:cs typeface="Calibri"/>
              </a:rPr>
              <a:t>able</a:t>
            </a:r>
            <a:r>
              <a:rPr sz="3000" spc="120" dirty="0">
                <a:solidFill>
                  <a:srgbClr val="FFFFFF"/>
                </a:solidFill>
                <a:latin typeface="Calibri"/>
                <a:cs typeface="Calibri"/>
              </a:rPr>
              <a:t> </a:t>
            </a:r>
            <a:r>
              <a:rPr sz="3000" spc="245" dirty="0">
                <a:solidFill>
                  <a:srgbClr val="FFFFFF"/>
                </a:solidFill>
                <a:latin typeface="Calibri"/>
                <a:cs typeface="Calibri"/>
              </a:rPr>
              <a:t>to</a:t>
            </a:r>
            <a:r>
              <a:rPr sz="3000" spc="120" dirty="0">
                <a:solidFill>
                  <a:srgbClr val="FFFFFF"/>
                </a:solidFill>
                <a:latin typeface="Calibri"/>
                <a:cs typeface="Calibri"/>
              </a:rPr>
              <a:t> </a:t>
            </a:r>
            <a:r>
              <a:rPr sz="3000" spc="300" dirty="0">
                <a:solidFill>
                  <a:srgbClr val="FFFFFF"/>
                </a:solidFill>
                <a:latin typeface="Calibri"/>
                <a:cs typeface="Calibri"/>
              </a:rPr>
              <a:t>automatically</a:t>
            </a:r>
            <a:r>
              <a:rPr sz="3000" spc="120" dirty="0">
                <a:solidFill>
                  <a:srgbClr val="FFFFFF"/>
                </a:solidFill>
                <a:latin typeface="Calibri"/>
                <a:cs typeface="Calibri"/>
              </a:rPr>
              <a:t> </a:t>
            </a:r>
            <a:r>
              <a:rPr sz="3000" spc="310" dirty="0">
                <a:solidFill>
                  <a:srgbClr val="FFFFFF"/>
                </a:solidFill>
                <a:latin typeface="Calibri"/>
                <a:cs typeface="Calibri"/>
              </a:rPr>
              <a:t>categorize</a:t>
            </a:r>
            <a:r>
              <a:rPr sz="3000" spc="120" dirty="0">
                <a:solidFill>
                  <a:srgbClr val="FFFFFF"/>
                </a:solidFill>
                <a:latin typeface="Calibri"/>
                <a:cs typeface="Calibri"/>
              </a:rPr>
              <a:t> </a:t>
            </a:r>
            <a:r>
              <a:rPr sz="3000" spc="280" dirty="0">
                <a:solidFill>
                  <a:srgbClr val="FFFFFF"/>
                </a:solidFill>
                <a:latin typeface="Calibri"/>
                <a:cs typeface="Calibri"/>
              </a:rPr>
              <a:t>your</a:t>
            </a:r>
            <a:r>
              <a:rPr sz="3000" spc="114" dirty="0">
                <a:solidFill>
                  <a:srgbClr val="FFFFFF"/>
                </a:solidFill>
                <a:latin typeface="Calibri"/>
                <a:cs typeface="Calibri"/>
              </a:rPr>
              <a:t> </a:t>
            </a:r>
            <a:r>
              <a:rPr sz="3000" spc="335" dirty="0">
                <a:solidFill>
                  <a:srgbClr val="FFFFFF"/>
                </a:solidFill>
                <a:latin typeface="Calibri"/>
                <a:cs typeface="Calibri"/>
              </a:rPr>
              <a:t>expenses</a:t>
            </a:r>
            <a:r>
              <a:rPr sz="3000" spc="120" dirty="0">
                <a:solidFill>
                  <a:srgbClr val="FFFFFF"/>
                </a:solidFill>
                <a:latin typeface="Calibri"/>
                <a:cs typeface="Calibri"/>
              </a:rPr>
              <a:t> </a:t>
            </a:r>
            <a:r>
              <a:rPr sz="3000" spc="365" dirty="0">
                <a:solidFill>
                  <a:srgbClr val="FFFFFF"/>
                </a:solidFill>
                <a:latin typeface="Calibri"/>
                <a:cs typeface="Calibri"/>
              </a:rPr>
              <a:t>based</a:t>
            </a:r>
            <a:r>
              <a:rPr sz="3000" spc="120" dirty="0">
                <a:solidFill>
                  <a:srgbClr val="FFFFFF"/>
                </a:solidFill>
                <a:latin typeface="Calibri"/>
                <a:cs typeface="Calibri"/>
              </a:rPr>
              <a:t> </a:t>
            </a:r>
            <a:r>
              <a:rPr sz="3000" spc="335" dirty="0">
                <a:solidFill>
                  <a:srgbClr val="FFFFFF"/>
                </a:solidFill>
                <a:latin typeface="Calibri"/>
                <a:cs typeface="Calibri"/>
              </a:rPr>
              <a:t>on </a:t>
            </a:r>
            <a:r>
              <a:rPr sz="3000" spc="290" dirty="0">
                <a:solidFill>
                  <a:srgbClr val="FFFFFF"/>
                </a:solidFill>
                <a:latin typeface="Calibri"/>
                <a:cs typeface="Calibri"/>
              </a:rPr>
              <a:t>transaction</a:t>
            </a:r>
            <a:r>
              <a:rPr sz="3000" spc="120" dirty="0">
                <a:solidFill>
                  <a:srgbClr val="FFFFFF"/>
                </a:solidFill>
                <a:latin typeface="Calibri"/>
                <a:cs typeface="Calibri"/>
              </a:rPr>
              <a:t> </a:t>
            </a:r>
            <a:r>
              <a:rPr sz="3000" spc="210" dirty="0">
                <a:solidFill>
                  <a:srgbClr val="FFFFFF"/>
                </a:solidFill>
                <a:latin typeface="Calibri"/>
                <a:cs typeface="Calibri"/>
              </a:rPr>
              <a:t>details.</a:t>
            </a:r>
            <a:r>
              <a:rPr sz="3000" spc="120" dirty="0">
                <a:solidFill>
                  <a:srgbClr val="FFFFFF"/>
                </a:solidFill>
                <a:latin typeface="Calibri"/>
                <a:cs typeface="Calibri"/>
              </a:rPr>
              <a:t> </a:t>
            </a:r>
            <a:r>
              <a:rPr sz="3000" spc="380" dirty="0">
                <a:solidFill>
                  <a:srgbClr val="FFFFFF"/>
                </a:solidFill>
                <a:latin typeface="Calibri"/>
                <a:cs typeface="Calibri"/>
              </a:rPr>
              <a:t>Using</a:t>
            </a:r>
            <a:r>
              <a:rPr sz="3000" spc="120" dirty="0">
                <a:solidFill>
                  <a:srgbClr val="FFFFFF"/>
                </a:solidFill>
                <a:latin typeface="Calibri"/>
                <a:cs typeface="Calibri"/>
              </a:rPr>
              <a:t> </a:t>
            </a:r>
            <a:r>
              <a:rPr sz="3000" spc="400" dirty="0">
                <a:solidFill>
                  <a:srgbClr val="FFFFFF"/>
                </a:solidFill>
                <a:latin typeface="Calibri"/>
                <a:cs typeface="Calibri"/>
              </a:rPr>
              <a:t>machine</a:t>
            </a:r>
            <a:r>
              <a:rPr sz="3000" spc="120" dirty="0">
                <a:solidFill>
                  <a:srgbClr val="FFFFFF"/>
                </a:solidFill>
                <a:latin typeface="Calibri"/>
                <a:cs typeface="Calibri"/>
              </a:rPr>
              <a:t> </a:t>
            </a:r>
            <a:r>
              <a:rPr sz="3000" spc="315" dirty="0">
                <a:solidFill>
                  <a:srgbClr val="FFFFFF"/>
                </a:solidFill>
                <a:latin typeface="Calibri"/>
                <a:cs typeface="Calibri"/>
              </a:rPr>
              <a:t>learning</a:t>
            </a:r>
            <a:r>
              <a:rPr sz="3000" spc="120" dirty="0">
                <a:solidFill>
                  <a:srgbClr val="FFFFFF"/>
                </a:solidFill>
                <a:latin typeface="Calibri"/>
                <a:cs typeface="Calibri"/>
              </a:rPr>
              <a:t> </a:t>
            </a:r>
            <a:r>
              <a:rPr sz="3000" spc="290" dirty="0">
                <a:solidFill>
                  <a:srgbClr val="FFFFFF"/>
                </a:solidFill>
                <a:latin typeface="Calibri"/>
                <a:cs typeface="Calibri"/>
              </a:rPr>
              <a:t>algorithms,</a:t>
            </a:r>
            <a:r>
              <a:rPr sz="3000" spc="125" dirty="0">
                <a:solidFill>
                  <a:srgbClr val="FFFFFF"/>
                </a:solidFill>
                <a:latin typeface="Calibri"/>
                <a:cs typeface="Calibri"/>
              </a:rPr>
              <a:t> </a:t>
            </a:r>
            <a:r>
              <a:rPr sz="3000" spc="160" dirty="0">
                <a:solidFill>
                  <a:srgbClr val="FFFFFF"/>
                </a:solidFill>
                <a:latin typeface="Calibri"/>
                <a:cs typeface="Calibri"/>
              </a:rPr>
              <a:t>it</a:t>
            </a:r>
            <a:r>
              <a:rPr sz="3000" spc="120" dirty="0">
                <a:solidFill>
                  <a:srgbClr val="FFFFFF"/>
                </a:solidFill>
                <a:latin typeface="Calibri"/>
                <a:cs typeface="Calibri"/>
              </a:rPr>
              <a:t> </a:t>
            </a:r>
            <a:r>
              <a:rPr sz="3000" spc="204" dirty="0">
                <a:solidFill>
                  <a:srgbClr val="FFFFFF"/>
                </a:solidFill>
                <a:latin typeface="Calibri"/>
                <a:cs typeface="Calibri"/>
              </a:rPr>
              <a:t>will</a:t>
            </a:r>
            <a:r>
              <a:rPr sz="3000" spc="120" dirty="0">
                <a:solidFill>
                  <a:srgbClr val="FFFFFF"/>
                </a:solidFill>
                <a:latin typeface="Calibri"/>
                <a:cs typeface="Calibri"/>
              </a:rPr>
              <a:t> </a:t>
            </a:r>
            <a:r>
              <a:rPr sz="3000" spc="265" dirty="0">
                <a:solidFill>
                  <a:srgbClr val="FFFFFF"/>
                </a:solidFill>
                <a:latin typeface="Calibri"/>
                <a:cs typeface="Calibri"/>
              </a:rPr>
              <a:t>learn</a:t>
            </a:r>
            <a:r>
              <a:rPr sz="3000" spc="120" dirty="0">
                <a:solidFill>
                  <a:srgbClr val="FFFFFF"/>
                </a:solidFill>
                <a:latin typeface="Calibri"/>
                <a:cs typeface="Calibri"/>
              </a:rPr>
              <a:t> </a:t>
            </a:r>
            <a:r>
              <a:rPr sz="3000" spc="325" dirty="0">
                <a:solidFill>
                  <a:srgbClr val="FFFFFF"/>
                </a:solidFill>
                <a:latin typeface="Calibri"/>
                <a:cs typeface="Calibri"/>
              </a:rPr>
              <a:t>from</a:t>
            </a:r>
            <a:r>
              <a:rPr sz="3000" spc="120" dirty="0">
                <a:solidFill>
                  <a:srgbClr val="FFFFFF"/>
                </a:solidFill>
                <a:latin typeface="Calibri"/>
                <a:cs typeface="Calibri"/>
              </a:rPr>
              <a:t> </a:t>
            </a:r>
            <a:r>
              <a:rPr sz="3000" spc="280" dirty="0">
                <a:solidFill>
                  <a:srgbClr val="FFFFFF"/>
                </a:solidFill>
                <a:latin typeface="Calibri"/>
                <a:cs typeface="Calibri"/>
              </a:rPr>
              <a:t>your</a:t>
            </a:r>
            <a:r>
              <a:rPr sz="3000" spc="120" dirty="0">
                <a:solidFill>
                  <a:srgbClr val="FFFFFF"/>
                </a:solidFill>
                <a:latin typeface="Calibri"/>
                <a:cs typeface="Calibri"/>
              </a:rPr>
              <a:t> </a:t>
            </a:r>
            <a:r>
              <a:rPr sz="3000" spc="380" dirty="0">
                <a:solidFill>
                  <a:srgbClr val="FFFFFF"/>
                </a:solidFill>
                <a:latin typeface="Calibri"/>
                <a:cs typeface="Calibri"/>
              </a:rPr>
              <a:t>spending </a:t>
            </a:r>
            <a:r>
              <a:rPr sz="3000" spc="305" dirty="0">
                <a:solidFill>
                  <a:srgbClr val="FFFFFF"/>
                </a:solidFill>
                <a:latin typeface="Calibri"/>
                <a:cs typeface="Calibri"/>
              </a:rPr>
              <a:t>habits</a:t>
            </a:r>
            <a:r>
              <a:rPr sz="3000" spc="114" dirty="0">
                <a:solidFill>
                  <a:srgbClr val="FFFFFF"/>
                </a:solidFill>
                <a:latin typeface="Calibri"/>
                <a:cs typeface="Calibri"/>
              </a:rPr>
              <a:t> </a:t>
            </a:r>
            <a:r>
              <a:rPr sz="3000" spc="405" dirty="0">
                <a:solidFill>
                  <a:srgbClr val="FFFFFF"/>
                </a:solidFill>
                <a:latin typeface="Calibri"/>
                <a:cs typeface="Calibri"/>
              </a:rPr>
              <a:t>and</a:t>
            </a:r>
            <a:r>
              <a:rPr sz="3000" spc="120" dirty="0">
                <a:solidFill>
                  <a:srgbClr val="FFFFFF"/>
                </a:solidFill>
                <a:latin typeface="Calibri"/>
                <a:cs typeface="Calibri"/>
              </a:rPr>
              <a:t> </a:t>
            </a:r>
            <a:r>
              <a:rPr sz="3000" spc="395" dirty="0">
                <a:solidFill>
                  <a:srgbClr val="FFFFFF"/>
                </a:solidFill>
                <a:latin typeface="Calibri"/>
                <a:cs typeface="Calibri"/>
              </a:rPr>
              <a:t>suggest</a:t>
            </a:r>
            <a:r>
              <a:rPr sz="3000" spc="114" dirty="0">
                <a:solidFill>
                  <a:srgbClr val="FFFFFF"/>
                </a:solidFill>
                <a:latin typeface="Calibri"/>
                <a:cs typeface="Calibri"/>
              </a:rPr>
              <a:t> </a:t>
            </a:r>
            <a:r>
              <a:rPr sz="3000" spc="265" dirty="0">
                <a:solidFill>
                  <a:srgbClr val="FFFFFF"/>
                </a:solidFill>
                <a:latin typeface="Calibri"/>
                <a:cs typeface="Calibri"/>
              </a:rPr>
              <a:t>categories,</a:t>
            </a:r>
            <a:r>
              <a:rPr sz="3000" spc="120" dirty="0">
                <a:solidFill>
                  <a:srgbClr val="FFFFFF"/>
                </a:solidFill>
                <a:latin typeface="Calibri"/>
                <a:cs typeface="Calibri"/>
              </a:rPr>
              <a:t> </a:t>
            </a:r>
            <a:r>
              <a:rPr sz="3000" spc="345" dirty="0">
                <a:solidFill>
                  <a:srgbClr val="FFFFFF"/>
                </a:solidFill>
                <a:latin typeface="Calibri"/>
                <a:cs typeface="Calibri"/>
              </a:rPr>
              <a:t>saving</a:t>
            </a:r>
            <a:r>
              <a:rPr sz="3000" spc="120" dirty="0">
                <a:solidFill>
                  <a:srgbClr val="FFFFFF"/>
                </a:solidFill>
                <a:latin typeface="Calibri"/>
                <a:cs typeface="Calibri"/>
              </a:rPr>
              <a:t> </a:t>
            </a:r>
            <a:r>
              <a:rPr sz="3000" spc="325" dirty="0">
                <a:solidFill>
                  <a:srgbClr val="FFFFFF"/>
                </a:solidFill>
                <a:latin typeface="Calibri"/>
                <a:cs typeface="Calibri"/>
              </a:rPr>
              <a:t>you</a:t>
            </a:r>
            <a:r>
              <a:rPr sz="3000" spc="114" dirty="0">
                <a:solidFill>
                  <a:srgbClr val="FFFFFF"/>
                </a:solidFill>
                <a:latin typeface="Calibri"/>
                <a:cs typeface="Calibri"/>
              </a:rPr>
              <a:t> </a:t>
            </a:r>
            <a:r>
              <a:rPr sz="3000" spc="350" dirty="0">
                <a:solidFill>
                  <a:srgbClr val="FFFFFF"/>
                </a:solidFill>
                <a:latin typeface="Calibri"/>
                <a:cs typeface="Calibri"/>
              </a:rPr>
              <a:t>time</a:t>
            </a:r>
            <a:r>
              <a:rPr sz="3000" spc="120" dirty="0">
                <a:solidFill>
                  <a:srgbClr val="FFFFFF"/>
                </a:solidFill>
                <a:latin typeface="Calibri"/>
                <a:cs typeface="Calibri"/>
              </a:rPr>
              <a:t> </a:t>
            </a:r>
            <a:r>
              <a:rPr sz="3000" spc="405" dirty="0">
                <a:solidFill>
                  <a:srgbClr val="FFFFFF"/>
                </a:solidFill>
                <a:latin typeface="Calibri"/>
                <a:cs typeface="Calibri"/>
              </a:rPr>
              <a:t>and</a:t>
            </a:r>
            <a:r>
              <a:rPr sz="3000" spc="120" dirty="0">
                <a:solidFill>
                  <a:srgbClr val="FFFFFF"/>
                </a:solidFill>
                <a:latin typeface="Calibri"/>
                <a:cs typeface="Calibri"/>
              </a:rPr>
              <a:t> </a:t>
            </a:r>
            <a:r>
              <a:rPr sz="3000" spc="135" dirty="0">
                <a:solidFill>
                  <a:srgbClr val="FFFFFF"/>
                </a:solidFill>
                <a:latin typeface="Calibri"/>
                <a:cs typeface="Calibri"/>
              </a:rPr>
              <a:t>effort.</a:t>
            </a:r>
            <a:endParaRPr sz="3000">
              <a:latin typeface="Calibri"/>
              <a:cs typeface="Calibri"/>
            </a:endParaRPr>
          </a:p>
          <a:p>
            <a:pPr>
              <a:lnSpc>
                <a:spcPct val="100000"/>
              </a:lnSpc>
              <a:spcBef>
                <a:spcPts val="2260"/>
              </a:spcBef>
            </a:pPr>
            <a:endParaRPr sz="3000">
              <a:latin typeface="Calibri"/>
              <a:cs typeface="Calibri"/>
            </a:endParaRPr>
          </a:p>
          <a:p>
            <a:pPr marL="260985">
              <a:lnSpc>
                <a:spcPct val="100000"/>
              </a:lnSpc>
            </a:pPr>
            <a:r>
              <a:rPr sz="3000" b="1" spc="390" dirty="0">
                <a:solidFill>
                  <a:srgbClr val="FFFFFF"/>
                </a:solidFill>
                <a:latin typeface="Calibri"/>
                <a:cs typeface="Calibri"/>
              </a:rPr>
              <a:t>Customizable</a:t>
            </a:r>
            <a:r>
              <a:rPr sz="3000" b="1" spc="175" dirty="0">
                <a:solidFill>
                  <a:srgbClr val="FFFFFF"/>
                </a:solidFill>
                <a:latin typeface="Calibri"/>
                <a:cs typeface="Calibri"/>
              </a:rPr>
              <a:t> </a:t>
            </a:r>
            <a:r>
              <a:rPr sz="3000" b="1" spc="350" dirty="0">
                <a:solidFill>
                  <a:srgbClr val="FFFFFF"/>
                </a:solidFill>
                <a:latin typeface="Calibri"/>
                <a:cs typeface="Calibri"/>
              </a:rPr>
              <a:t>Dashboards:</a:t>
            </a:r>
            <a:endParaRPr sz="3000">
              <a:latin typeface="Calibri"/>
              <a:cs typeface="Calibri"/>
            </a:endParaRPr>
          </a:p>
          <a:p>
            <a:pPr marL="12700" marR="5080">
              <a:lnSpc>
                <a:spcPct val="116700"/>
              </a:lnSpc>
              <a:spcBef>
                <a:spcPts val="2150"/>
              </a:spcBef>
            </a:pPr>
            <a:r>
              <a:rPr sz="3000" spc="295" dirty="0">
                <a:solidFill>
                  <a:srgbClr val="FFFFFF"/>
                </a:solidFill>
                <a:latin typeface="Calibri"/>
                <a:cs typeface="Calibri"/>
              </a:rPr>
              <a:t>Personalize</a:t>
            </a:r>
            <a:r>
              <a:rPr sz="3000" spc="120" dirty="0">
                <a:solidFill>
                  <a:srgbClr val="FFFFFF"/>
                </a:solidFill>
                <a:latin typeface="Calibri"/>
                <a:cs typeface="Calibri"/>
              </a:rPr>
              <a:t> </a:t>
            </a:r>
            <a:r>
              <a:rPr sz="3000" spc="280" dirty="0">
                <a:solidFill>
                  <a:srgbClr val="FFFFFF"/>
                </a:solidFill>
                <a:latin typeface="Calibri"/>
                <a:cs typeface="Calibri"/>
              </a:rPr>
              <a:t>your</a:t>
            </a:r>
            <a:r>
              <a:rPr sz="3000" spc="120" dirty="0">
                <a:solidFill>
                  <a:srgbClr val="FFFFFF"/>
                </a:solidFill>
                <a:latin typeface="Calibri"/>
                <a:cs typeface="Calibri"/>
              </a:rPr>
              <a:t> </a:t>
            </a:r>
            <a:r>
              <a:rPr sz="3000" spc="365" dirty="0">
                <a:solidFill>
                  <a:srgbClr val="FFFFFF"/>
                </a:solidFill>
                <a:latin typeface="Calibri"/>
                <a:cs typeface="Calibri"/>
              </a:rPr>
              <a:t>Finance</a:t>
            </a:r>
            <a:r>
              <a:rPr sz="3000" spc="120" dirty="0">
                <a:solidFill>
                  <a:srgbClr val="FFFFFF"/>
                </a:solidFill>
                <a:latin typeface="Calibri"/>
                <a:cs typeface="Calibri"/>
              </a:rPr>
              <a:t> </a:t>
            </a:r>
            <a:r>
              <a:rPr sz="3000" spc="290" dirty="0">
                <a:solidFill>
                  <a:srgbClr val="FFFFFF"/>
                </a:solidFill>
                <a:latin typeface="Calibri"/>
                <a:cs typeface="Calibri"/>
              </a:rPr>
              <a:t>Tracker</a:t>
            </a:r>
            <a:r>
              <a:rPr sz="3000" spc="120" dirty="0">
                <a:solidFill>
                  <a:srgbClr val="FFFFFF"/>
                </a:solidFill>
                <a:latin typeface="Calibri"/>
                <a:cs typeface="Calibri"/>
              </a:rPr>
              <a:t> </a:t>
            </a:r>
            <a:r>
              <a:rPr sz="3000" spc="350" dirty="0">
                <a:solidFill>
                  <a:srgbClr val="FFFFFF"/>
                </a:solidFill>
                <a:latin typeface="Calibri"/>
                <a:cs typeface="Calibri"/>
              </a:rPr>
              <a:t>dashboard</a:t>
            </a:r>
            <a:r>
              <a:rPr sz="3000" spc="120" dirty="0">
                <a:solidFill>
                  <a:srgbClr val="FFFFFF"/>
                </a:solidFill>
                <a:latin typeface="Calibri"/>
                <a:cs typeface="Calibri"/>
              </a:rPr>
              <a:t> </a:t>
            </a:r>
            <a:r>
              <a:rPr sz="3000" spc="310" dirty="0">
                <a:solidFill>
                  <a:srgbClr val="FFFFFF"/>
                </a:solidFill>
                <a:latin typeface="Calibri"/>
                <a:cs typeface="Calibri"/>
              </a:rPr>
              <a:t>with</a:t>
            </a:r>
            <a:r>
              <a:rPr sz="3000" spc="120" dirty="0">
                <a:solidFill>
                  <a:srgbClr val="FFFFFF"/>
                </a:solidFill>
                <a:latin typeface="Calibri"/>
                <a:cs typeface="Calibri"/>
              </a:rPr>
              <a:t> </a:t>
            </a:r>
            <a:r>
              <a:rPr sz="3000" spc="355" dirty="0">
                <a:solidFill>
                  <a:srgbClr val="FFFFFF"/>
                </a:solidFill>
                <a:latin typeface="Calibri"/>
                <a:cs typeface="Calibri"/>
              </a:rPr>
              <a:t>widgets</a:t>
            </a:r>
            <a:r>
              <a:rPr sz="3000" spc="120" dirty="0">
                <a:solidFill>
                  <a:srgbClr val="FFFFFF"/>
                </a:solidFill>
                <a:latin typeface="Calibri"/>
                <a:cs typeface="Calibri"/>
              </a:rPr>
              <a:t> </a:t>
            </a:r>
            <a:r>
              <a:rPr sz="3000" spc="405" dirty="0">
                <a:solidFill>
                  <a:srgbClr val="FFFFFF"/>
                </a:solidFill>
                <a:latin typeface="Calibri"/>
                <a:cs typeface="Calibri"/>
              </a:rPr>
              <a:t>and</a:t>
            </a:r>
            <a:r>
              <a:rPr sz="3000" spc="120" dirty="0">
                <a:solidFill>
                  <a:srgbClr val="FFFFFF"/>
                </a:solidFill>
                <a:latin typeface="Calibri"/>
                <a:cs typeface="Calibri"/>
              </a:rPr>
              <a:t> </a:t>
            </a:r>
            <a:r>
              <a:rPr sz="3000" spc="315" dirty="0">
                <a:solidFill>
                  <a:srgbClr val="FFFFFF"/>
                </a:solidFill>
                <a:latin typeface="Calibri"/>
                <a:cs typeface="Calibri"/>
              </a:rPr>
              <a:t>insights</a:t>
            </a:r>
            <a:r>
              <a:rPr sz="3000" spc="120" dirty="0">
                <a:solidFill>
                  <a:srgbClr val="FFFFFF"/>
                </a:solidFill>
                <a:latin typeface="Calibri"/>
                <a:cs typeface="Calibri"/>
              </a:rPr>
              <a:t> </a:t>
            </a:r>
            <a:r>
              <a:rPr sz="3000" spc="295" dirty="0">
                <a:solidFill>
                  <a:srgbClr val="FFFFFF"/>
                </a:solidFill>
                <a:latin typeface="Calibri"/>
                <a:cs typeface="Calibri"/>
              </a:rPr>
              <a:t>that</a:t>
            </a:r>
            <a:r>
              <a:rPr sz="3000" spc="120" dirty="0">
                <a:solidFill>
                  <a:srgbClr val="FFFFFF"/>
                </a:solidFill>
                <a:latin typeface="Calibri"/>
                <a:cs typeface="Calibri"/>
              </a:rPr>
              <a:t> </a:t>
            </a:r>
            <a:r>
              <a:rPr sz="3000" spc="325" dirty="0">
                <a:solidFill>
                  <a:srgbClr val="FFFFFF"/>
                </a:solidFill>
                <a:latin typeface="Calibri"/>
                <a:cs typeface="Calibri"/>
              </a:rPr>
              <a:t>matter</a:t>
            </a:r>
            <a:r>
              <a:rPr sz="3000" spc="120" dirty="0">
                <a:solidFill>
                  <a:srgbClr val="FFFFFF"/>
                </a:solidFill>
                <a:latin typeface="Calibri"/>
                <a:cs typeface="Calibri"/>
              </a:rPr>
              <a:t> </a:t>
            </a:r>
            <a:r>
              <a:rPr sz="3000" spc="385" dirty="0">
                <a:solidFill>
                  <a:srgbClr val="FFFFFF"/>
                </a:solidFill>
                <a:latin typeface="Calibri"/>
                <a:cs typeface="Calibri"/>
              </a:rPr>
              <a:t>most</a:t>
            </a:r>
            <a:r>
              <a:rPr sz="3000" spc="120" dirty="0">
                <a:solidFill>
                  <a:srgbClr val="FFFFFF"/>
                </a:solidFill>
                <a:latin typeface="Calibri"/>
                <a:cs typeface="Calibri"/>
              </a:rPr>
              <a:t> </a:t>
            </a:r>
            <a:r>
              <a:rPr sz="3000" spc="220" dirty="0">
                <a:solidFill>
                  <a:srgbClr val="FFFFFF"/>
                </a:solidFill>
                <a:latin typeface="Calibri"/>
                <a:cs typeface="Calibri"/>
              </a:rPr>
              <a:t>to </a:t>
            </a:r>
            <a:r>
              <a:rPr sz="3000" spc="210" dirty="0">
                <a:solidFill>
                  <a:srgbClr val="FFFFFF"/>
                </a:solidFill>
                <a:latin typeface="Calibri"/>
                <a:cs typeface="Calibri"/>
              </a:rPr>
              <a:t>you.</a:t>
            </a:r>
            <a:r>
              <a:rPr sz="3000" spc="114" dirty="0">
                <a:solidFill>
                  <a:srgbClr val="FFFFFF"/>
                </a:solidFill>
                <a:latin typeface="Calibri"/>
                <a:cs typeface="Calibri"/>
              </a:rPr>
              <a:t> </a:t>
            </a:r>
            <a:r>
              <a:rPr sz="3000" spc="355" dirty="0">
                <a:solidFill>
                  <a:srgbClr val="FFFFFF"/>
                </a:solidFill>
                <a:latin typeface="Calibri"/>
                <a:cs typeface="Calibri"/>
              </a:rPr>
              <a:t>Choose</a:t>
            </a:r>
            <a:r>
              <a:rPr sz="3000" spc="120" dirty="0">
                <a:solidFill>
                  <a:srgbClr val="FFFFFF"/>
                </a:solidFill>
                <a:latin typeface="Calibri"/>
                <a:cs typeface="Calibri"/>
              </a:rPr>
              <a:t> </a:t>
            </a:r>
            <a:r>
              <a:rPr sz="3000" spc="360" dirty="0">
                <a:solidFill>
                  <a:srgbClr val="FFFFFF"/>
                </a:solidFill>
                <a:latin typeface="Calibri"/>
                <a:cs typeface="Calibri"/>
              </a:rPr>
              <a:t>what</a:t>
            </a:r>
            <a:r>
              <a:rPr sz="3000" spc="114" dirty="0">
                <a:solidFill>
                  <a:srgbClr val="FFFFFF"/>
                </a:solidFill>
                <a:latin typeface="Calibri"/>
                <a:cs typeface="Calibri"/>
              </a:rPr>
              <a:t> </a:t>
            </a:r>
            <a:r>
              <a:rPr sz="3000" spc="265" dirty="0">
                <a:solidFill>
                  <a:srgbClr val="FFFFFF"/>
                </a:solidFill>
                <a:latin typeface="Calibri"/>
                <a:cs typeface="Calibri"/>
              </a:rPr>
              <a:t>financial</a:t>
            </a:r>
            <a:r>
              <a:rPr sz="3000" spc="120" dirty="0">
                <a:solidFill>
                  <a:srgbClr val="FFFFFF"/>
                </a:solidFill>
                <a:latin typeface="Calibri"/>
                <a:cs typeface="Calibri"/>
              </a:rPr>
              <a:t> </a:t>
            </a:r>
            <a:r>
              <a:rPr sz="3000" spc="330" dirty="0">
                <a:solidFill>
                  <a:srgbClr val="FFFFFF"/>
                </a:solidFill>
                <a:latin typeface="Calibri"/>
                <a:cs typeface="Calibri"/>
              </a:rPr>
              <a:t>data</a:t>
            </a:r>
            <a:r>
              <a:rPr sz="3000" spc="114" dirty="0">
                <a:solidFill>
                  <a:srgbClr val="FFFFFF"/>
                </a:solidFill>
                <a:latin typeface="Calibri"/>
                <a:cs typeface="Calibri"/>
              </a:rPr>
              <a:t> </a:t>
            </a:r>
            <a:r>
              <a:rPr sz="3000" spc="325" dirty="0">
                <a:solidFill>
                  <a:srgbClr val="FFFFFF"/>
                </a:solidFill>
                <a:latin typeface="Calibri"/>
                <a:cs typeface="Calibri"/>
              </a:rPr>
              <a:t>you</a:t>
            </a:r>
            <a:r>
              <a:rPr sz="3000" spc="120" dirty="0">
                <a:solidFill>
                  <a:srgbClr val="FFFFFF"/>
                </a:solidFill>
                <a:latin typeface="Calibri"/>
                <a:cs typeface="Calibri"/>
              </a:rPr>
              <a:t> </a:t>
            </a:r>
            <a:r>
              <a:rPr sz="3000" spc="360" dirty="0">
                <a:solidFill>
                  <a:srgbClr val="FFFFFF"/>
                </a:solidFill>
                <a:latin typeface="Calibri"/>
                <a:cs typeface="Calibri"/>
              </a:rPr>
              <a:t>want</a:t>
            </a:r>
            <a:r>
              <a:rPr sz="3000" spc="120" dirty="0">
                <a:solidFill>
                  <a:srgbClr val="FFFFFF"/>
                </a:solidFill>
                <a:latin typeface="Calibri"/>
                <a:cs typeface="Calibri"/>
              </a:rPr>
              <a:t> </a:t>
            </a:r>
            <a:r>
              <a:rPr sz="3000" spc="245" dirty="0">
                <a:solidFill>
                  <a:srgbClr val="FFFFFF"/>
                </a:solidFill>
                <a:latin typeface="Calibri"/>
                <a:cs typeface="Calibri"/>
              </a:rPr>
              <a:t>to</a:t>
            </a:r>
            <a:r>
              <a:rPr sz="3000" spc="114" dirty="0">
                <a:solidFill>
                  <a:srgbClr val="FFFFFF"/>
                </a:solidFill>
                <a:latin typeface="Calibri"/>
                <a:cs typeface="Calibri"/>
              </a:rPr>
              <a:t> </a:t>
            </a:r>
            <a:r>
              <a:rPr sz="3000" spc="300" dirty="0">
                <a:solidFill>
                  <a:srgbClr val="FFFFFF"/>
                </a:solidFill>
                <a:latin typeface="Calibri"/>
                <a:cs typeface="Calibri"/>
              </a:rPr>
              <a:t>see</a:t>
            </a:r>
            <a:r>
              <a:rPr sz="3000" spc="120" dirty="0">
                <a:solidFill>
                  <a:srgbClr val="FFFFFF"/>
                </a:solidFill>
                <a:latin typeface="Calibri"/>
                <a:cs typeface="Calibri"/>
              </a:rPr>
              <a:t> </a:t>
            </a:r>
            <a:r>
              <a:rPr sz="3000" spc="270" dirty="0">
                <a:solidFill>
                  <a:srgbClr val="FFFFFF"/>
                </a:solidFill>
                <a:latin typeface="Calibri"/>
                <a:cs typeface="Calibri"/>
              </a:rPr>
              <a:t>at</a:t>
            </a:r>
            <a:r>
              <a:rPr sz="3000" spc="114" dirty="0">
                <a:solidFill>
                  <a:srgbClr val="FFFFFF"/>
                </a:solidFill>
                <a:latin typeface="Calibri"/>
                <a:cs typeface="Calibri"/>
              </a:rPr>
              <a:t> </a:t>
            </a:r>
            <a:r>
              <a:rPr sz="3000" spc="330" dirty="0">
                <a:solidFill>
                  <a:srgbClr val="FFFFFF"/>
                </a:solidFill>
                <a:latin typeface="Calibri"/>
                <a:cs typeface="Calibri"/>
              </a:rPr>
              <a:t>a</a:t>
            </a:r>
            <a:r>
              <a:rPr sz="3000" spc="120" dirty="0">
                <a:solidFill>
                  <a:srgbClr val="FFFFFF"/>
                </a:solidFill>
                <a:latin typeface="Calibri"/>
                <a:cs typeface="Calibri"/>
              </a:rPr>
              <a:t> </a:t>
            </a:r>
            <a:r>
              <a:rPr sz="3000" spc="300" dirty="0">
                <a:solidFill>
                  <a:srgbClr val="FFFFFF"/>
                </a:solidFill>
                <a:latin typeface="Calibri"/>
                <a:cs typeface="Calibri"/>
              </a:rPr>
              <a:t>glance,</a:t>
            </a:r>
            <a:r>
              <a:rPr sz="3000" spc="120" dirty="0">
                <a:solidFill>
                  <a:srgbClr val="FFFFFF"/>
                </a:solidFill>
                <a:latin typeface="Calibri"/>
                <a:cs typeface="Calibri"/>
              </a:rPr>
              <a:t> </a:t>
            </a:r>
            <a:r>
              <a:rPr sz="3000" spc="405" dirty="0">
                <a:solidFill>
                  <a:srgbClr val="FFFFFF"/>
                </a:solidFill>
                <a:latin typeface="Calibri"/>
                <a:cs typeface="Calibri"/>
              </a:rPr>
              <a:t>and</a:t>
            </a:r>
            <a:r>
              <a:rPr sz="3000" spc="114" dirty="0">
                <a:solidFill>
                  <a:srgbClr val="FFFFFF"/>
                </a:solidFill>
                <a:latin typeface="Calibri"/>
                <a:cs typeface="Calibri"/>
              </a:rPr>
              <a:t> </a:t>
            </a:r>
            <a:r>
              <a:rPr sz="3000" spc="330" dirty="0">
                <a:solidFill>
                  <a:srgbClr val="FFFFFF"/>
                </a:solidFill>
                <a:latin typeface="Calibri"/>
                <a:cs typeface="Calibri"/>
              </a:rPr>
              <a:t>arrange</a:t>
            </a:r>
            <a:r>
              <a:rPr sz="3000" spc="120" dirty="0">
                <a:solidFill>
                  <a:srgbClr val="FFFFFF"/>
                </a:solidFill>
                <a:latin typeface="Calibri"/>
                <a:cs typeface="Calibri"/>
              </a:rPr>
              <a:t> </a:t>
            </a:r>
            <a:r>
              <a:rPr sz="3000" spc="160" dirty="0">
                <a:solidFill>
                  <a:srgbClr val="FFFFFF"/>
                </a:solidFill>
                <a:latin typeface="Calibri"/>
                <a:cs typeface="Calibri"/>
              </a:rPr>
              <a:t>it</a:t>
            </a:r>
            <a:r>
              <a:rPr sz="3000" spc="114" dirty="0">
                <a:solidFill>
                  <a:srgbClr val="FFFFFF"/>
                </a:solidFill>
                <a:latin typeface="Calibri"/>
                <a:cs typeface="Calibri"/>
              </a:rPr>
              <a:t> </a:t>
            </a:r>
            <a:r>
              <a:rPr sz="3000" spc="275" dirty="0">
                <a:solidFill>
                  <a:srgbClr val="FFFFFF"/>
                </a:solidFill>
                <a:latin typeface="Calibri"/>
                <a:cs typeface="Calibri"/>
              </a:rPr>
              <a:t>in</a:t>
            </a:r>
            <a:r>
              <a:rPr sz="3000" spc="120" dirty="0">
                <a:solidFill>
                  <a:srgbClr val="FFFFFF"/>
                </a:solidFill>
                <a:latin typeface="Calibri"/>
                <a:cs typeface="Calibri"/>
              </a:rPr>
              <a:t> </a:t>
            </a:r>
            <a:r>
              <a:rPr sz="3000" spc="330" dirty="0">
                <a:solidFill>
                  <a:srgbClr val="FFFFFF"/>
                </a:solidFill>
                <a:latin typeface="Calibri"/>
                <a:cs typeface="Calibri"/>
              </a:rPr>
              <a:t>a</a:t>
            </a:r>
            <a:r>
              <a:rPr sz="3000" spc="120" dirty="0">
                <a:solidFill>
                  <a:srgbClr val="FFFFFF"/>
                </a:solidFill>
                <a:latin typeface="Calibri"/>
                <a:cs typeface="Calibri"/>
              </a:rPr>
              <a:t> </a:t>
            </a:r>
            <a:r>
              <a:rPr sz="3000" spc="350" dirty="0">
                <a:solidFill>
                  <a:srgbClr val="FFFFFF"/>
                </a:solidFill>
                <a:latin typeface="Calibri"/>
                <a:cs typeface="Calibri"/>
              </a:rPr>
              <a:t>way</a:t>
            </a:r>
            <a:r>
              <a:rPr sz="3000" spc="114" dirty="0">
                <a:solidFill>
                  <a:srgbClr val="FFFFFF"/>
                </a:solidFill>
                <a:latin typeface="Calibri"/>
                <a:cs typeface="Calibri"/>
              </a:rPr>
              <a:t> </a:t>
            </a:r>
            <a:r>
              <a:rPr sz="3000" spc="275" dirty="0">
                <a:solidFill>
                  <a:srgbClr val="FFFFFF"/>
                </a:solidFill>
                <a:latin typeface="Calibri"/>
                <a:cs typeface="Calibri"/>
              </a:rPr>
              <a:t>that </a:t>
            </a:r>
            <a:r>
              <a:rPr sz="3000" spc="265" dirty="0">
                <a:solidFill>
                  <a:srgbClr val="FFFFFF"/>
                </a:solidFill>
                <a:latin typeface="Calibri"/>
                <a:cs typeface="Calibri"/>
              </a:rPr>
              <a:t>suits</a:t>
            </a:r>
            <a:r>
              <a:rPr sz="3000" spc="110" dirty="0">
                <a:solidFill>
                  <a:srgbClr val="FFFFFF"/>
                </a:solidFill>
                <a:latin typeface="Calibri"/>
                <a:cs typeface="Calibri"/>
              </a:rPr>
              <a:t> </a:t>
            </a:r>
            <a:r>
              <a:rPr sz="3000" spc="280" dirty="0">
                <a:solidFill>
                  <a:srgbClr val="FFFFFF"/>
                </a:solidFill>
                <a:latin typeface="Calibri"/>
                <a:cs typeface="Calibri"/>
              </a:rPr>
              <a:t>your</a:t>
            </a:r>
            <a:r>
              <a:rPr sz="3000" spc="114" dirty="0">
                <a:solidFill>
                  <a:srgbClr val="FFFFFF"/>
                </a:solidFill>
                <a:latin typeface="Calibri"/>
                <a:cs typeface="Calibri"/>
              </a:rPr>
              <a:t> </a:t>
            </a:r>
            <a:r>
              <a:rPr sz="3000" spc="229" dirty="0">
                <a:solidFill>
                  <a:srgbClr val="FFFFFF"/>
                </a:solidFill>
                <a:latin typeface="Calibri"/>
                <a:cs typeface="Calibri"/>
              </a:rPr>
              <a:t>workflow.</a:t>
            </a:r>
            <a:endParaRPr sz="30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557</Words>
  <Application>Microsoft Office PowerPoint</Application>
  <PresentationFormat>Custom</PresentationFormat>
  <Paragraphs>67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Palatino Linotype</vt:lpstr>
      <vt:lpstr>Office Theme</vt:lpstr>
      <vt:lpstr>PowerPoint Presentation</vt:lpstr>
      <vt:lpstr>PROBLEM STATEMENT</vt:lpstr>
      <vt:lpstr>PROPOSED PROJECT INCHARGE</vt:lpstr>
      <vt:lpstr>TECHNICAL NODES</vt:lpstr>
      <vt:lpstr>FOUNDATION Introducing our Finance Tracker, your reliable companion for managing income, expenses, and financial records with ease. Designed to help you stay on top of your finances, this tool empowers you to takecontrol of your financial health and make informed decisions.</vt:lpstr>
      <vt:lpstr>Key Features of the Finance Tracker Website</vt:lpstr>
      <vt:lpstr>3. Financial Goal Setting and Tracking</vt:lpstr>
      <vt:lpstr>MARKET COMPETITORS</vt:lpstr>
      <vt:lpstr>Upcoming Features</vt:lpstr>
      <vt:lpstr>Security Enhancements: We’re continuously working to enhance the security of your financial data. Upcoming updates will include multi-factor authentication, biometric login options, and more robust data encryption to ensure your information is always safe.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finance tracker</dc:title>
  <dc:creator>Prachi659 Be22</dc:creator>
  <cp:keywords>DAGMwyx9LmU,BAE725W9_Uc</cp:keywords>
  <cp:lastModifiedBy>Priyanshu Saini</cp:lastModifiedBy>
  <cp:revision>2</cp:revision>
  <dcterms:created xsi:type="dcterms:W3CDTF">2024-09-01T07:24:17Z</dcterms:created>
  <dcterms:modified xsi:type="dcterms:W3CDTF">2024-09-02T06:21:32Z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2024-09-01T00:00:00Z</vt:filetime>
  </property>
  <property fmtid="{D5CDD505-2E9C-101B-9397-08002B2CF9AE}" pid="3" name="Creator">
    <vt:lpwstr>Canva</vt:lpwstr>
  </property>
  <property fmtid="{D5CDD505-2E9C-101B-9397-08002B2CF9AE}" pid="4" name="LastSaved">
    <vt:filetime>2024-09-01T00:00:00Z</vt:filetime>
  </property>
  <property fmtid="{D5CDD505-2E9C-101B-9397-08002B2CF9AE}" pid="5" name="Producer">
    <vt:lpwstr>Canva</vt:lpwstr>
  </property>
</Properties>
</file>