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Budget Management for College Students</a:t>
            </a:r>
          </a:p>
        </p:txBody>
      </p:sp>
      <p:sp>
        <p:nvSpPr>
          <p:cNvPr id="3" name="Subtitle 2"/>
          <p:cNvSpPr>
            <a:spLocks noGrp="1"/>
          </p:cNvSpPr>
          <p:nvPr>
            <p:ph type="subTitle" idx="1"/>
          </p:nvPr>
        </p:nvSpPr>
        <p:spPr/>
        <p:txBody>
          <a:bodyPr/>
          <a:lstStyle/>
          <a:p>
            <a:r>
              <a:t>A Strategic Approach to Personal Financial Planning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Effective budgeting is essential for college students to manage limited resources wisely. This project focuses on building financial awareness and discipline using Excel, Word, and PowerPoint.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lstStyle/>
          <a:p>
            <a:r>
              <a:t>✔ Educate students about financial planning</a:t>
            </a:r>
          </a:p>
          <a:p>
            <a:r>
              <a:t>✔ Develop budgeting skills</a:t>
            </a:r>
          </a:p>
          <a:p>
            <a:r>
              <a:t>✔ Promote disciplined spending and savings</a:t>
            </a:r>
          </a:p>
          <a:p>
            <a:r>
              <a:t>✔ Use digital tools for financial tracking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Used in the Project</a:t>
            </a:r>
          </a:p>
        </p:txBody>
      </p:sp>
      <p:sp>
        <p:nvSpPr>
          <p:cNvPr id="3" name="Content Placeholder 2"/>
          <p:cNvSpPr>
            <a:spLocks noGrp="1"/>
          </p:cNvSpPr>
          <p:nvPr>
            <p:ph idx="1"/>
          </p:nvPr>
        </p:nvSpPr>
        <p:spPr/>
        <p:txBody>
          <a:bodyPr/>
          <a:lstStyle/>
          <a:p>
            <a:r>
              <a:t>✔ Microsoft Excel: For automated budget tracking and analysis</a:t>
            </a:r>
          </a:p>
          <a:p>
            <a:r>
              <a:t>✔ Microsoft Word: For detailed project reporting</a:t>
            </a:r>
          </a:p>
          <a:p>
            <a:r>
              <a:t>✔ Microsoft PowerPoint: For visual presentation of results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Monthly Budget (₹)</a:t>
            </a:r>
          </a:p>
        </p:txBody>
      </p:sp>
      <p:sp>
        <p:nvSpPr>
          <p:cNvPr id="3" name="Content Placeholder 2"/>
          <p:cNvSpPr>
            <a:spLocks noGrp="1"/>
          </p:cNvSpPr>
          <p:nvPr>
            <p:ph idx="1"/>
          </p:nvPr>
        </p:nvSpPr>
        <p:spPr/>
        <p:txBody>
          <a:bodyPr/>
          <a:lstStyle/>
          <a:p>
            <a:r>
              <a:t>• Income: ₹30,000</a:t>
            </a:r>
          </a:p>
          <a:p>
            <a:r>
              <a:t>• Rent: ₹12,000</a:t>
            </a:r>
          </a:p>
          <a:p>
            <a:r>
              <a:t>• Food &amp; Groceries: ₹5,000</a:t>
            </a:r>
          </a:p>
          <a:p>
            <a:r>
              <a:t>• Transportation: ₹2,000</a:t>
            </a:r>
          </a:p>
          <a:p>
            <a:r>
              <a:t>• Mobile &amp; Internet: ₹1,000</a:t>
            </a:r>
          </a:p>
          <a:p>
            <a:r>
              <a:t>• Entertainment: ₹3,000</a:t>
            </a:r>
          </a:p>
          <a:p>
            <a:r>
              <a:t>• Savings: ₹5,000</a:t>
            </a:r>
          </a:p>
          <a:p>
            <a:r>
              <a:t>• Miscellaneous: ₹2,000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 for Budgeting</a:t>
            </a:r>
          </a:p>
        </p:txBody>
      </p:sp>
      <p:sp>
        <p:nvSpPr>
          <p:cNvPr id="3" name="Content Placeholder 2"/>
          <p:cNvSpPr>
            <a:spLocks noGrp="1"/>
          </p:cNvSpPr>
          <p:nvPr>
            <p:ph idx="1"/>
          </p:nvPr>
        </p:nvSpPr>
        <p:spPr/>
        <p:txBody>
          <a:bodyPr/>
          <a:lstStyle/>
          <a:p>
            <a:r>
              <a:t>✔ Track your expenses regularly</a:t>
            </a:r>
          </a:p>
          <a:p>
            <a:r>
              <a:t>✔ Categorize spending into Needs vs. Wants</a:t>
            </a:r>
          </a:p>
          <a:p>
            <a:r>
              <a:t>✔ Allocate funds to savings first</a:t>
            </a:r>
          </a:p>
          <a:p>
            <a:r>
              <a:t>✔ Review and revise your budget monthly</a:t>
            </a:r>
          </a:p>
          <a:p>
            <a:r>
              <a:t>✔ Avoid unnecessary debt and borrowing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Observations &amp; Insights</a:t>
            </a:r>
          </a:p>
        </p:txBody>
      </p:sp>
      <p:sp>
        <p:nvSpPr>
          <p:cNvPr id="3" name="Content Placeholder 2"/>
          <p:cNvSpPr>
            <a:spLocks noGrp="1"/>
          </p:cNvSpPr>
          <p:nvPr>
            <p:ph idx="1"/>
          </p:nvPr>
        </p:nvSpPr>
        <p:spPr/>
        <p:txBody>
          <a:bodyPr/>
          <a:lstStyle/>
          <a:p>
            <a:r>
              <a:t>• Regular budgeting highlights overspending patterns</a:t>
            </a:r>
          </a:p>
          <a:p>
            <a:r>
              <a:t>• Excel charts help visualize financial behavior</a:t>
            </a:r>
          </a:p>
          <a:p>
            <a:r>
              <a:t>• Students can reallocate funds toward savings</a:t>
            </a:r>
          </a:p>
          <a:p>
            <a:r>
              <a:t>• Real-time tracking boosts financial control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budgeting project enables students to build effective financial habits. By using Excel for automation, Word for documentation, and PowerPoint for presentation, students can plan their finances professionally and avoid unnecessary debt.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