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57" r:id="rId5"/>
    <p:sldId id="258" r:id="rId6"/>
    <p:sldId id="260" r:id="rId7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84C"/>
    <a:srgbClr val="0D0957"/>
    <a:srgbClr val="0E0A62"/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-446" y="-58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114B8-0AD9-410F-873C-03237555E819}" type="datetimeFigureOut">
              <a:rPr lang="en-IN" smtClean="0"/>
              <a:t>20-01-2024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8B6D9-0383-4AE7-A9CD-506A570420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6666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93618"/>
            <a:ext cx="5798127" cy="54715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19599" y="2084784"/>
            <a:ext cx="7477601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Introduction to Lost &amp; Found </a:t>
            </a:r>
            <a:r>
              <a:rPr lang="en-US" sz="5249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items software</a:t>
            </a:r>
            <a:endParaRPr lang="en-US" sz="5249" dirty="0"/>
          </a:p>
        </p:txBody>
      </p:sp>
      <p:sp>
        <p:nvSpPr>
          <p:cNvPr id="7" name="Shape 3"/>
          <p:cNvSpPr/>
          <p:nvPr/>
        </p:nvSpPr>
        <p:spPr>
          <a:xfrm>
            <a:off x="63195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6786086" y="5755958"/>
            <a:ext cx="2156460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endParaRPr lang="en-US" sz="2187" dirty="0"/>
          </a:p>
        </p:txBody>
      </p:sp>
      <p:sp>
        <p:nvSpPr>
          <p:cNvPr id="12" name="Oval 11"/>
          <p:cNvSpPr/>
          <p:nvPr/>
        </p:nvSpPr>
        <p:spPr>
          <a:xfrm>
            <a:off x="6206121" y="5552323"/>
            <a:ext cx="579965" cy="592493"/>
          </a:xfrm>
          <a:prstGeom prst="ellipse">
            <a:avLst/>
          </a:prstGeom>
          <a:solidFill>
            <a:srgbClr val="0B08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 2"/>
          <p:cNvSpPr/>
          <p:nvPr/>
        </p:nvSpPr>
        <p:spPr>
          <a:xfrm>
            <a:off x="6319599" y="4084438"/>
            <a:ext cx="7477601" cy="350508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2400" u="sng" dirty="0">
                <a:solidFill>
                  <a:schemeClr val="bg1"/>
                </a:solidFill>
              </a:rPr>
              <a:t>Group Leader:</a:t>
            </a:r>
            <a:r>
              <a:rPr lang="en-US" sz="2400" dirty="0">
                <a:solidFill>
                  <a:schemeClr val="bg1"/>
                </a:solidFill>
              </a:rPr>
              <a:t>                </a:t>
            </a:r>
            <a:r>
              <a:rPr lang="en-US" sz="2400" dirty="0" smtClean="0">
                <a:solidFill>
                  <a:schemeClr val="bg1"/>
                </a:solidFill>
              </a:rPr>
              <a:t>              </a:t>
            </a:r>
            <a:r>
              <a:rPr lang="en-US" sz="2400" u="sng" dirty="0">
                <a:solidFill>
                  <a:schemeClr val="bg1"/>
                </a:solidFill>
              </a:rPr>
              <a:t>Internal Faculty Guide: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&gt;Rathod Uday                           </a:t>
            </a:r>
            <a:r>
              <a:rPr lang="en-US" sz="2400" dirty="0" smtClean="0">
                <a:solidFill>
                  <a:schemeClr val="bg1"/>
                </a:solidFill>
              </a:rPr>
              <a:t>&gt;</a:t>
            </a:r>
            <a:r>
              <a:rPr lang="en-US" sz="2400" dirty="0" err="1">
                <a:solidFill>
                  <a:schemeClr val="bg1"/>
                </a:solidFill>
              </a:rPr>
              <a:t>Dipika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 smtClean="0">
                <a:solidFill>
                  <a:schemeClr val="bg1"/>
                </a:solidFill>
              </a:rPr>
              <a:t>Jani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u="sng" dirty="0">
              <a:solidFill>
                <a:schemeClr val="bg1"/>
              </a:solidFill>
            </a:endParaRPr>
          </a:p>
          <a:p>
            <a:r>
              <a:rPr lang="en-US" sz="2400" u="sng" dirty="0">
                <a:solidFill>
                  <a:schemeClr val="bg1"/>
                </a:solidFill>
              </a:rPr>
              <a:t>Group Members: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  &gt;</a:t>
            </a:r>
            <a:r>
              <a:rPr lang="en-US" sz="2400" dirty="0">
                <a:solidFill>
                  <a:schemeClr val="bg1"/>
                </a:solidFill>
              </a:rPr>
              <a:t>Rathod Uday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  &gt;</a:t>
            </a:r>
            <a:r>
              <a:rPr lang="en-US" sz="2400" dirty="0">
                <a:solidFill>
                  <a:schemeClr val="bg1"/>
                </a:solidFill>
              </a:rPr>
              <a:t>Chauhan Priyanshu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  &gt;</a:t>
            </a:r>
            <a:r>
              <a:rPr lang="en-US" sz="2400" dirty="0">
                <a:solidFill>
                  <a:schemeClr val="bg1"/>
                </a:solidFill>
              </a:rPr>
              <a:t>Parmar Foram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  &gt;</a:t>
            </a:r>
            <a:r>
              <a:rPr lang="en-US" sz="2400" dirty="0">
                <a:solidFill>
                  <a:schemeClr val="bg1"/>
                </a:solidFill>
              </a:rPr>
              <a:t>Rangee Dimple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</a:t>
            </a:r>
            <a:r>
              <a:rPr lang="en-US" sz="2400" dirty="0" smtClean="0">
                <a:solidFill>
                  <a:schemeClr val="bg1"/>
                </a:solidFill>
              </a:rPr>
              <a:t>  &gt;</a:t>
            </a:r>
            <a:r>
              <a:rPr lang="en-US" sz="2400" dirty="0">
                <a:solidFill>
                  <a:schemeClr val="bg1"/>
                </a:solidFill>
              </a:rPr>
              <a:t>Gupta Divya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99" y="160020"/>
            <a:ext cx="5951009" cy="17726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-20782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8" y="2226469"/>
            <a:ext cx="9632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  <a:ea typeface="Nunito" pitchFamily="34" charset="-122"/>
              </a:rPr>
              <a:t>Introduction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598301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98301" y="3984427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3281849" y="3420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281849" y="3917811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598300" y="3273643"/>
            <a:ext cx="9039517" cy="3231065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2000" dirty="0" smtClean="0">
                <a:solidFill>
                  <a:schemeClr val="bg1"/>
                </a:solidFill>
              </a:rPr>
              <a:t>Welcome</a:t>
            </a:r>
            <a:r>
              <a:rPr lang="en-US" sz="2000" dirty="0">
                <a:solidFill>
                  <a:schemeClr val="bg1"/>
                </a:solidFill>
              </a:rPr>
              <a:t>, everyone, to this presentation on our innovative project, the "Lost &amp; Found Items Management System." In a world where belongings can easily be misplaced, our project aims to streamline the process of locating lost items and reuniting them with their rightful owners. Through a user-friendly interface and efficient tracking mechanisms, we strive to create a seamless experience for both individuals who lose items and those who find them. Join us as we explore the features and benefits of our Lost &amp; Found system, designed to bring order to the chaos of lost possessions.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8111371" y="3399645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8111371" y="4135582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40793975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-31173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8" y="2226469"/>
            <a:ext cx="963232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 smtClean="0">
                <a:solidFill>
                  <a:srgbClr val="FFFFFF"/>
                </a:solidFill>
                <a:latin typeface="Nunito" pitchFamily="34" charset="0"/>
              </a:rPr>
              <a:t>Abstraction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598301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98301" y="3984427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3281849" y="3420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281849" y="3917811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2598300" y="3263252"/>
            <a:ext cx="9039517" cy="2690739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</a:t>
            </a:r>
            <a:r>
              <a:rPr lang="en-US" sz="2000" dirty="0">
                <a:solidFill>
                  <a:schemeClr val="bg1"/>
                </a:solidFill>
              </a:rPr>
              <a:t>This presentation explores the development and implementation of a comprehensive Lost &amp; Found system, designed to streamline the process of locating and reclaiming misplaced items. The project focuses on creating a user-friendly platform that centralizes lost and found information, enhancing efficiency for both administrators and users. Key features include advanced search functionalities, real-time updates, and a secure database, ensuring a seamless experience for individuals seeking lost items and facilitating their swift recovery.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4" name="Text 10"/>
          <p:cNvSpPr/>
          <p:nvPr/>
        </p:nvSpPr>
        <p:spPr>
          <a:xfrm>
            <a:off x="8111371" y="3399645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8111371" y="4135582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 smtClean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062594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039064"/>
            <a:ext cx="7757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Key Features and Functionality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28886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000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Item Tracking</a:t>
            </a:r>
            <a:endParaRPr lang="en-US" sz="2187" dirty="0">
              <a:solidFill>
                <a:srgbClr val="FF0000"/>
              </a:solidFill>
            </a:endParaRPr>
          </a:p>
        </p:txBody>
      </p:sp>
      <p:sp>
        <p:nvSpPr>
          <p:cNvPr id="6" name="Text 3"/>
          <p:cNvSpPr/>
          <p:nvPr/>
        </p:nvSpPr>
        <p:spPr>
          <a:xfrm>
            <a:off x="2348389" y="3858220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software enables detailed tracking of lost and found items, including item descriptions, dates, and locations of discovery.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847398" y="3288863"/>
            <a:ext cx="249174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C0000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Claim Management</a:t>
            </a:r>
            <a:endParaRPr lang="en-US" sz="2187" dirty="0">
              <a:solidFill>
                <a:srgbClr val="C000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5847398" y="3858220"/>
            <a:ext cx="2949416" cy="21324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It facilitates the process of managing claims from individuals seeking to retrieve their lost items, ensuring transparency and proper documentation.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346406" y="3288863"/>
            <a:ext cx="2949416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FC000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Reporting and Analytics</a:t>
            </a:r>
            <a:endParaRPr lang="en-US" sz="2187" dirty="0">
              <a:solidFill>
                <a:srgbClr val="FFC000"/>
              </a:solidFill>
            </a:endParaRPr>
          </a:p>
        </p:txBody>
      </p:sp>
      <p:sp>
        <p:nvSpPr>
          <p:cNvPr id="10" name="Text 7"/>
          <p:cNvSpPr/>
          <p:nvPr/>
        </p:nvSpPr>
        <p:spPr>
          <a:xfrm>
            <a:off x="9346406" y="4205407"/>
            <a:ext cx="2949416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Provides insights through reporting and analytics, allowing organizations to identify trends and optimize their lost and found processes.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1172528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Benefits of Using Lost &amp; Found Software</a:t>
            </a:r>
            <a:endParaRPr lang="en-US" sz="4374" dirty="0"/>
          </a:p>
        </p:txBody>
      </p:sp>
      <p:sp>
        <p:nvSpPr>
          <p:cNvPr id="6" name="Shape 2"/>
          <p:cNvSpPr/>
          <p:nvPr/>
        </p:nvSpPr>
        <p:spPr>
          <a:xfrm>
            <a:off x="833199" y="30681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F2B42D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84052" y="310979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624" dirty="0"/>
          </a:p>
        </p:txBody>
      </p:sp>
      <p:sp>
        <p:nvSpPr>
          <p:cNvPr id="8" name="Text 4"/>
          <p:cNvSpPr/>
          <p:nvPr/>
        </p:nvSpPr>
        <p:spPr>
          <a:xfrm>
            <a:off x="1555313" y="3144441"/>
            <a:ext cx="252222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2B42D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Enhanced Efficiency</a:t>
            </a: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1555313" y="3624858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The software streamlines the lost and found process, enabling staff to manage items more effectively and reduce the time required for item retrieval.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5597485" y="3068122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5748338" y="3109793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624" dirty="0"/>
          </a:p>
        </p:txBody>
      </p:sp>
      <p:sp>
        <p:nvSpPr>
          <p:cNvPr id="12" name="Text 8"/>
          <p:cNvSpPr/>
          <p:nvPr/>
        </p:nvSpPr>
        <p:spPr>
          <a:xfrm>
            <a:off x="6319599" y="3144441"/>
            <a:ext cx="3820001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Improved Customer Experience</a:t>
            </a:r>
            <a:endParaRPr lang="en-US" sz="2187" dirty="0"/>
          </a:p>
        </p:txBody>
      </p:sp>
      <p:sp>
        <p:nvSpPr>
          <p:cNvPr id="13" name="Text 9"/>
          <p:cNvSpPr/>
          <p:nvPr/>
        </p:nvSpPr>
        <p:spPr>
          <a:xfrm>
            <a:off x="6319599" y="3972044"/>
            <a:ext cx="38200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Organizations can provide a better customer experience by quickly and accurately reuniting lost items with their owners.</a:t>
            </a:r>
            <a:endParaRPr lang="en-US" sz="1750" dirty="0"/>
          </a:p>
        </p:txBody>
      </p:sp>
      <p:sp>
        <p:nvSpPr>
          <p:cNvPr id="14" name="Shape 10"/>
          <p:cNvSpPr/>
          <p:nvPr/>
        </p:nvSpPr>
        <p:spPr>
          <a:xfrm>
            <a:off x="833199" y="5789414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984052" y="5831086"/>
            <a:ext cx="198120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624" dirty="0"/>
          </a:p>
        </p:txBody>
      </p:sp>
      <p:sp>
        <p:nvSpPr>
          <p:cNvPr id="16" name="Text 12"/>
          <p:cNvSpPr/>
          <p:nvPr/>
        </p:nvSpPr>
        <p:spPr>
          <a:xfrm>
            <a:off x="1555313" y="5865733"/>
            <a:ext cx="246126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Data Centralization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1555313" y="6346150"/>
            <a:ext cx="858428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Centralized data storage simplifies tracking and management, reducing the likelihood of items being misplaced or forgotten.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-20782"/>
            <a:ext cx="14630400" cy="8229600"/>
          </a:xfrm>
          <a:prstGeom prst="rect">
            <a:avLst/>
          </a:prstGeom>
          <a:solidFill>
            <a:srgbClr val="00002E">
              <a:alpha val="8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2348389" y="2226469"/>
            <a:ext cx="903732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FF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Security and Data Privacy Measures</a:t>
            </a:r>
            <a:endParaRPr lang="en-US" sz="4374" dirty="0"/>
          </a:p>
        </p:txBody>
      </p:sp>
      <p:sp>
        <p:nvSpPr>
          <p:cNvPr id="8" name="Text 4"/>
          <p:cNvSpPr/>
          <p:nvPr/>
        </p:nvSpPr>
        <p:spPr>
          <a:xfrm>
            <a:off x="2598301" y="3504009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9" name="Text 5"/>
          <p:cNvSpPr/>
          <p:nvPr/>
        </p:nvSpPr>
        <p:spPr>
          <a:xfrm>
            <a:off x="2598301" y="3984427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2979983" y="3214276"/>
            <a:ext cx="3163014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7425E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3281849" y="3420427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742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Access Control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281849" y="3917811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Granular access control mechanisms are in place to restrict access based on user roles and permissions.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7861459" y="3254097"/>
            <a:ext cx="3163014" cy="2749034"/>
          </a:xfrm>
          <a:prstGeom prst="roundRect">
            <a:avLst>
              <a:gd name="adj" fmla="val 14549"/>
            </a:avLst>
          </a:prstGeom>
          <a:solidFill>
            <a:srgbClr val="00002E"/>
          </a:solidFill>
          <a:ln w="27742">
            <a:solidFill>
              <a:srgbClr val="DD785E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111371" y="3399645"/>
            <a:ext cx="266319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DD785E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Regulatory Compliance</a:t>
            </a:r>
            <a:endParaRPr lang="en-US" sz="2187" dirty="0"/>
          </a:p>
        </p:txBody>
      </p:sp>
      <p:sp>
        <p:nvSpPr>
          <p:cNvPr id="15" name="Text 11"/>
          <p:cNvSpPr/>
          <p:nvPr/>
        </p:nvSpPr>
        <p:spPr>
          <a:xfrm>
            <a:off x="8111371" y="4135582"/>
            <a:ext cx="2663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Adheres to industry standards and regulations to protect user privacy and data integrity.</a:t>
            </a:r>
            <a:endParaRPr lang="en-US" sz="1750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434</Words>
  <Application>Microsoft Office PowerPoint</Application>
  <PresentationFormat>Custom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Acer</cp:lastModifiedBy>
  <cp:revision>9</cp:revision>
  <dcterms:created xsi:type="dcterms:W3CDTF">2024-01-19T15:40:18Z</dcterms:created>
  <dcterms:modified xsi:type="dcterms:W3CDTF">2024-01-20T12:33:55Z</dcterms:modified>
</cp:coreProperties>
</file>