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5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6" r:id="rId12"/>
    <p:sldId id="271" r:id="rId13"/>
    <p:sldId id="272" r:id="rId14"/>
    <p:sldId id="273" r:id="rId15"/>
    <p:sldId id="278" r:id="rId16"/>
    <p:sldId id="279" r:id="rId17"/>
    <p:sldId id="277" r:id="rId18"/>
    <p:sldId id="262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</p14:sldIdLst>
        </p14:section>
        <p14:section name="Group Member 2" id="{ED02CA79-8112-418E-8BC2-0FD9B68AECB3}">
          <p14:sldIdLst>
            <p14:sldId id="265"/>
            <p14:sldId id="266"/>
            <p14:sldId id="267"/>
          </p14:sldIdLst>
        </p14:section>
        <p14:section name="Group Member 1" id="{0860697E-8C4A-43F9-A7C0-C435911657B2}">
          <p14:sldIdLst>
            <p14:sldId id="268"/>
          </p14:sldIdLst>
        </p14:section>
        <p14:section name="Group Member 3" id="{0DAD77B1-60C5-4EB2-933E-C56E97A5B2A7}">
          <p14:sldIdLst>
            <p14:sldId id="269"/>
          </p14:sldIdLst>
        </p14:section>
        <p14:section name="General Closing" id="{4AB6C702-EE4D-4283-ACB0-770710E41AE6}">
          <p14:sldIdLst>
            <p14:sldId id="276"/>
            <p14:sldId id="271"/>
            <p14:sldId id="272"/>
            <p14:sldId id="273"/>
            <p14:sldId id="278"/>
            <p14:sldId id="279"/>
            <p14:sldId id="277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69029" autoAdjust="0"/>
  </p:normalViewPr>
  <p:slideViewPr>
    <p:cSldViewPr snapToGrid="0">
      <p:cViewPr varScale="1">
        <p:scale>
          <a:sx n="91" d="100"/>
          <a:sy n="91" d="100"/>
        </p:scale>
        <p:origin x="23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ransition spd="med">
    <p:fade/>
  </p:transition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yanshudec23/mp_GIFFY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/" TargetMode="External"/><Relationship Id="rId7" Type="http://schemas.openxmlformats.org/officeDocument/2006/relationships/hyperlink" Target="http://www.beta-labs.in/" TargetMode="External"/><Relationship Id="rId2" Type="http://schemas.openxmlformats.org/officeDocument/2006/relationships/hyperlink" Target="http://www.javatpo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iphy.com/" TargetMode="External"/><Relationship Id="rId5" Type="http://schemas.openxmlformats.org/officeDocument/2006/relationships/hyperlink" Target="http://www.youtube.com/" TargetMode="External"/><Relationship Id="rId4" Type="http://schemas.openxmlformats.org/officeDocument/2006/relationships/hyperlink" Target="http://www.tutorialspoint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11" y="454219"/>
            <a:ext cx="2886799" cy="1875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329" y="2514600"/>
            <a:ext cx="10169769" cy="773722"/>
          </a:xfrm>
        </p:spPr>
        <p:txBody>
          <a:bodyPr>
            <a:normAutofit/>
          </a:bodyPr>
          <a:lstStyle/>
          <a:p>
            <a:r>
              <a:rPr lang="en-IN" dirty="0" err="1"/>
              <a:t>Giffy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9240" y="3965330"/>
            <a:ext cx="5043854" cy="20486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Submitted by: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Priyanshu Upadhyay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22" y="0"/>
            <a:ext cx="225139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Mini Project II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5431" y="3879559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Mentor: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/>
              <a:t>Mr. Amir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Reaction Page: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29" y="1331753"/>
            <a:ext cx="3199002" cy="4709160"/>
          </a:xfrm>
        </p:spPr>
        <p:txBody>
          <a:bodyPr>
            <a:normAutofit/>
          </a:bodyPr>
          <a:lstStyle/>
          <a:p>
            <a:r>
              <a:rPr lang="en-US" dirty="0"/>
              <a:t>This is the  webpage that contains all the reactions gifs.</a:t>
            </a:r>
          </a:p>
        </p:txBody>
      </p:sp>
      <p:pic>
        <p:nvPicPr>
          <p:cNvPr id="8" name="image15.jpeg">
            <a:extLst>
              <a:ext uri="{FF2B5EF4-FFF2-40B4-BE49-F238E27FC236}">
                <a16:creationId xmlns:a16="http://schemas.microsoft.com/office/drawing/2014/main" id="{124B6E7D-8C8B-47F0-AC4F-95ABB4EAEEC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5931" y="1191447"/>
            <a:ext cx="4941115" cy="2667489"/>
          </a:xfrm>
          <a:prstGeom prst="rect">
            <a:avLst/>
          </a:prstGeom>
        </p:spPr>
      </p:pic>
      <p:pic>
        <p:nvPicPr>
          <p:cNvPr id="9" name="image16.jpeg">
            <a:extLst>
              <a:ext uri="{FF2B5EF4-FFF2-40B4-BE49-F238E27FC236}">
                <a16:creationId xmlns:a16="http://schemas.microsoft.com/office/drawing/2014/main" id="{A2959278-25E9-4E32-8482-375E6F7DABF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5750" y="3926049"/>
            <a:ext cx="5195582" cy="278514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Entertainment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29" y="1331753"/>
            <a:ext cx="3199002" cy="4709160"/>
          </a:xfrm>
        </p:spPr>
        <p:txBody>
          <a:bodyPr>
            <a:normAutofit/>
          </a:bodyPr>
          <a:lstStyle/>
          <a:p>
            <a:r>
              <a:rPr lang="en-US" dirty="0"/>
              <a:t>This is the   webpage that  is displayed to the users all the entertainment GIFs .</a:t>
            </a:r>
          </a:p>
        </p:txBody>
      </p:sp>
      <p:pic>
        <p:nvPicPr>
          <p:cNvPr id="7" name="image18.jpeg">
            <a:extLst>
              <a:ext uri="{FF2B5EF4-FFF2-40B4-BE49-F238E27FC236}">
                <a16:creationId xmlns:a16="http://schemas.microsoft.com/office/drawing/2014/main" id="{212D6F8C-037A-4C7F-B35C-E46D80DC2D7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6051" y="1187620"/>
            <a:ext cx="5259898" cy="2541655"/>
          </a:xfrm>
          <a:prstGeom prst="rect">
            <a:avLst/>
          </a:prstGeom>
        </p:spPr>
      </p:pic>
      <p:pic>
        <p:nvPicPr>
          <p:cNvPr id="8" name="image19.jpeg">
            <a:extLst>
              <a:ext uri="{FF2B5EF4-FFF2-40B4-BE49-F238E27FC236}">
                <a16:creationId xmlns:a16="http://schemas.microsoft.com/office/drawing/2014/main" id="{9692349F-5909-483A-B0A5-3DFD714805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4749" y="3716323"/>
            <a:ext cx="5389088" cy="31416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Sports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29" y="1331753"/>
            <a:ext cx="3199002" cy="4709160"/>
          </a:xfrm>
        </p:spPr>
        <p:txBody>
          <a:bodyPr>
            <a:normAutofit/>
          </a:bodyPr>
          <a:lstStyle/>
          <a:p>
            <a:r>
              <a:rPr lang="en-US" dirty="0"/>
              <a:t>This is the webpage that contains all the information and GIFs related to sports.</a:t>
            </a:r>
          </a:p>
        </p:txBody>
      </p:sp>
      <p:pic>
        <p:nvPicPr>
          <p:cNvPr id="7" name="image21.jpeg">
            <a:extLst>
              <a:ext uri="{FF2B5EF4-FFF2-40B4-BE49-F238E27FC236}">
                <a16:creationId xmlns:a16="http://schemas.microsoft.com/office/drawing/2014/main" id="{90388CAF-BE23-4D40-AD7E-B769CA849A1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6598" y="1230643"/>
            <a:ext cx="5385732" cy="2712183"/>
          </a:xfrm>
          <a:prstGeom prst="rect">
            <a:avLst/>
          </a:prstGeom>
        </p:spPr>
      </p:pic>
      <p:pic>
        <p:nvPicPr>
          <p:cNvPr id="8" name="image22.jpeg">
            <a:extLst>
              <a:ext uri="{FF2B5EF4-FFF2-40B4-BE49-F238E27FC236}">
                <a16:creationId xmlns:a16="http://schemas.microsoft.com/office/drawing/2014/main" id="{851730CA-1FB8-400B-BC52-9711C67444A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00" y="3942826"/>
            <a:ext cx="5486400" cy="291517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Stickers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29" y="1331753"/>
            <a:ext cx="3199002" cy="4709160"/>
          </a:xfrm>
        </p:spPr>
        <p:txBody>
          <a:bodyPr>
            <a:normAutofit/>
          </a:bodyPr>
          <a:lstStyle/>
          <a:p>
            <a:r>
              <a:rPr lang="en-US" dirty="0"/>
              <a:t>This is the webpage that contains many stickers.</a:t>
            </a:r>
          </a:p>
        </p:txBody>
      </p:sp>
      <p:pic>
        <p:nvPicPr>
          <p:cNvPr id="8" name="image25.jpeg">
            <a:extLst>
              <a:ext uri="{FF2B5EF4-FFF2-40B4-BE49-F238E27FC236}">
                <a16:creationId xmlns:a16="http://schemas.microsoft.com/office/drawing/2014/main" id="{563C908F-1D44-4A11-BDD6-95755EF065D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5931" y="1331753"/>
            <a:ext cx="5184396" cy="2795630"/>
          </a:xfrm>
          <a:prstGeom prst="rect">
            <a:avLst/>
          </a:prstGeom>
        </p:spPr>
      </p:pic>
      <p:pic>
        <p:nvPicPr>
          <p:cNvPr id="9" name="image25.jpeg">
            <a:extLst>
              <a:ext uri="{FF2B5EF4-FFF2-40B4-BE49-F238E27FC236}">
                <a16:creationId xmlns:a16="http://schemas.microsoft.com/office/drawing/2014/main" id="{BB4E0282-473F-458D-B40F-CD30A48A48F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0583" y="4127383"/>
            <a:ext cx="5321417" cy="27044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Memes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29" y="1331753"/>
            <a:ext cx="3199002" cy="4709160"/>
          </a:xfrm>
        </p:spPr>
        <p:txBody>
          <a:bodyPr>
            <a:normAutofit/>
          </a:bodyPr>
          <a:lstStyle/>
          <a:p>
            <a:r>
              <a:rPr lang="en-US" dirty="0"/>
              <a:t>This is the webpage that contains GIFs related to trending memes.</a:t>
            </a:r>
          </a:p>
        </p:txBody>
      </p:sp>
      <p:pic>
        <p:nvPicPr>
          <p:cNvPr id="5" name="image28.jpeg">
            <a:extLst>
              <a:ext uri="{FF2B5EF4-FFF2-40B4-BE49-F238E27FC236}">
                <a16:creationId xmlns:a16="http://schemas.microsoft.com/office/drawing/2014/main" id="{27E3B9AE-A261-438C-A2FC-DE1BE889A0F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8602" y="1360486"/>
            <a:ext cx="4977469" cy="2752006"/>
          </a:xfrm>
          <a:prstGeom prst="rect">
            <a:avLst/>
          </a:prstGeom>
        </p:spPr>
      </p:pic>
      <p:pic>
        <p:nvPicPr>
          <p:cNvPr id="6" name="image30.jpeg">
            <a:extLst>
              <a:ext uri="{FF2B5EF4-FFF2-40B4-BE49-F238E27FC236}">
                <a16:creationId xmlns:a16="http://schemas.microsoft.com/office/drawing/2014/main" id="{52002C8D-5DBA-43D9-B738-B88A7B35B22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5358" y="4112492"/>
            <a:ext cx="5606641" cy="267818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7CF7-76D4-45E0-9578-995D3AEE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8BB3-E1BB-4BF6-9B1A-0CA1EE1C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3828176" cy="4709160"/>
          </a:xfrm>
        </p:spPr>
        <p:txBody>
          <a:bodyPr/>
          <a:lstStyle/>
          <a:p>
            <a:pPr marL="137160" indent="0">
              <a:buNone/>
            </a:pPr>
            <a:endParaRPr lang="en-IN" dirty="0"/>
          </a:p>
        </p:txBody>
      </p:sp>
      <p:pic>
        <p:nvPicPr>
          <p:cNvPr id="4" name="image31.jpeg">
            <a:extLst>
              <a:ext uri="{FF2B5EF4-FFF2-40B4-BE49-F238E27FC236}">
                <a16:creationId xmlns:a16="http://schemas.microsoft.com/office/drawing/2014/main" id="{F1F67F54-0B18-4390-910B-D23F2F3CC09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121" y="1541476"/>
            <a:ext cx="10620462" cy="492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1446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E8E1-6FB9-421A-ADC6-4EE5893E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Contact Us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AA4E-9354-47D3-A46B-7675FF400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3282892" cy="4709160"/>
          </a:xfrm>
        </p:spPr>
        <p:txBody>
          <a:bodyPr/>
          <a:lstStyle/>
          <a:p>
            <a:r>
              <a:rPr lang="en-US" dirty="0"/>
              <a:t>This is the webpage that contains contact information by which visitor  can get assistance 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0A258-0047-4C0C-9C52-263DD4B1D0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99085" y="1600199"/>
            <a:ext cx="7080394" cy="39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7724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REPOSITORY AND LINK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304165">
              <a:spcBef>
                <a:spcPts val="985"/>
              </a:spcBef>
              <a:spcAft>
                <a:spcPts val="0"/>
              </a:spcAft>
              <a:tabLst>
                <a:tab pos="534035" algn="l"/>
              </a:tabLst>
            </a:pPr>
            <a:r>
              <a:rPr lang="en-US" sz="28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2"/>
              </a:rPr>
              <a:t>https://github.com/Priyanshudec23/mp_GIFFY.git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  LIVE AT:</a:t>
            </a:r>
            <a:endParaRPr lang="en-US" dirty="0"/>
          </a:p>
          <a:p>
            <a:r>
              <a:rPr lang="en-US" sz="28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2"/>
              </a:rPr>
              <a:t>https://github.com/Priyanshudec23/mp_GIFFY.git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338356" y="1516310"/>
            <a:ext cx="10972800" cy="4709160"/>
          </a:xfrm>
        </p:spPr>
        <p:txBody>
          <a:bodyPr/>
          <a:lstStyle/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prstClr val="white"/>
              </a:buClr>
              <a:buSzPts val="2000"/>
              <a:buFont typeface="Wingdings" panose="05000000000000000000" pitchFamily="2" charset="2"/>
              <a:buChar char=""/>
              <a:tabLst>
                <a:tab pos="584835" algn="l"/>
              </a:tabLst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  <a:hlinkClick r:id="rId2"/>
              </a:rPr>
              <a:t>www.javatpoint.com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>
                <a:prstClr val="white"/>
              </a:buClr>
              <a:buSzPts val="2000"/>
              <a:buFont typeface="Wingdings" panose="05000000000000000000" pitchFamily="2" charset="2"/>
              <a:buChar char=""/>
              <a:tabLst>
                <a:tab pos="584835" algn="l"/>
              </a:tabLst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  <a:hlinkClick r:id="rId3"/>
              </a:rPr>
              <a:t>www.w3school.com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prstClr val="white"/>
              </a:buClr>
              <a:buSzPts val="2000"/>
              <a:buFont typeface="Wingdings" panose="05000000000000000000" pitchFamily="2" charset="2"/>
              <a:buChar char=""/>
              <a:tabLst>
                <a:tab pos="584835" algn="l"/>
              </a:tabLst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  <a:hlinkClick r:id="rId4"/>
              </a:rPr>
              <a:t>www.tutorialspoint.com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>
                <a:prstClr val="white"/>
              </a:buClr>
              <a:buSzPts val="2000"/>
              <a:buFont typeface="Wingdings" panose="05000000000000000000" pitchFamily="2" charset="2"/>
              <a:buChar char=""/>
              <a:tabLst>
                <a:tab pos="584835" algn="l"/>
              </a:tabLst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  <a:hlinkClick r:id="rId5"/>
              </a:rPr>
              <a:t>www.youtube.com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>
                <a:prstClr val="white"/>
              </a:buClr>
              <a:buSzPts val="2000"/>
              <a:buFont typeface="Wingdings" panose="05000000000000000000" pitchFamily="2" charset="2"/>
              <a:buChar char=""/>
              <a:tabLst>
                <a:tab pos="533400" algn="l"/>
              </a:tabLst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  <a:hlinkClick r:id="rId6"/>
              </a:rPr>
              <a:t>www.giphy.com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prstClr val="white"/>
              </a:buClr>
              <a:buSzPts val="2000"/>
              <a:buFont typeface="Wingdings" panose="05000000000000000000" pitchFamily="2" charset="2"/>
              <a:buChar char=""/>
              <a:tabLst>
                <a:tab pos="533400" algn="l"/>
              </a:tabLst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  <a:hlinkClick r:id="rId7"/>
              </a:rPr>
              <a:t>www.beta-labs.in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3716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5407" y="2904393"/>
            <a:ext cx="6011007" cy="138625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7200" dirty="0"/>
              <a:t> Thank  You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78170" y="575256"/>
            <a:ext cx="8229600" cy="85725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-100" normalizeH="0" baseline="0" noProof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OBJECTIVE</a:t>
            </a:r>
            <a:endParaRPr kumimoji="0" lang="en-IN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00150"/>
            <a:ext cx="10322169" cy="40136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6200" marR="346075">
              <a:lnSpc>
                <a:spcPct val="107000"/>
              </a:lnSpc>
              <a:spcBef>
                <a:spcPts val="910"/>
              </a:spcBef>
              <a:spcAft>
                <a:spcPts val="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marR="346075">
              <a:lnSpc>
                <a:spcPct val="107000"/>
              </a:lnSpc>
              <a:spcBef>
                <a:spcPts val="91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build GIFFY Website using HTML, CSS and JavaScript. As memes culture is on boost, nowadays many people use memes not only for sharing purposes but also their response/reply is hidden in it. So here will be this website which will provide them some templates by which people can make their own stickers.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91254" y="351693"/>
            <a:ext cx="4173415" cy="1002323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MOTIVATION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marR="297815">
              <a:spcBef>
                <a:spcPts val="960"/>
              </a:spcBef>
              <a:spcAft>
                <a:spcPts val="0"/>
              </a:spcAft>
            </a:pPr>
            <a:r>
              <a:rPr lang="en-IN" dirty="0">
                <a:latin typeface="Gill Sans MT" pitchFamily="34" charset="0"/>
              </a:rPr>
              <a:t>  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am going to make 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Giffy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that helps us to search or make gifs /stickers which we use to express our current mood.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marR="470535">
              <a:spcBef>
                <a:spcPts val="5"/>
              </a:spcBef>
              <a:spcAft>
                <a:spcPts val="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marR="470535">
              <a:spcBef>
                <a:spcPts val="5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Also, here there will be thousands of gifs and stickers which they can download and the content provided by us will be updated as per the trending Content.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TECHNOLOGY  AND TOOLS USED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HTML5</a:t>
            </a:r>
          </a:p>
          <a:p>
            <a:r>
              <a:rPr lang="en-US" dirty="0"/>
              <a:t>CSS3</a:t>
            </a:r>
          </a:p>
          <a:p>
            <a:r>
              <a:rPr lang="en-US" dirty="0"/>
              <a:t>JavaScript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Visual Studio Code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USE CASE DIAGRAM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B922B-6480-41C1-8A6C-EE64B50A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934C7FCB-25D8-47CE-A16B-E21A14F253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600200"/>
            <a:ext cx="10972800" cy="478382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ZERO LEVEL DFD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E5B1F-502A-4AF0-B941-3C8D7AA9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image7.png">
            <a:extLst>
              <a:ext uri="{FF2B5EF4-FFF2-40B4-BE49-F238E27FC236}">
                <a16:creationId xmlns:a16="http://schemas.microsoft.com/office/drawing/2014/main" id="{99D0D2CF-4A4F-4121-B370-605792473F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600200"/>
            <a:ext cx="10972799" cy="470915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Activity Diagram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BF0B85-E7C8-448D-8C4D-60FE30FF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image8.png">
            <a:extLst>
              <a:ext uri="{FF2B5EF4-FFF2-40B4-BE49-F238E27FC236}">
                <a16:creationId xmlns:a16="http://schemas.microsoft.com/office/drawing/2014/main" id="{E5AF89DB-917E-461F-B263-4C0EEE94F7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600201"/>
            <a:ext cx="10972800" cy="47091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LANDING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29" y="1331753"/>
            <a:ext cx="3199002" cy="4709160"/>
          </a:xfrm>
        </p:spPr>
        <p:txBody>
          <a:bodyPr/>
          <a:lstStyle/>
          <a:p>
            <a:r>
              <a:rPr lang="en-US" dirty="0"/>
              <a:t>This is the page first webpage that the user will see.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9B0A1-7392-4331-A837-282FC87D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543" y="1509916"/>
            <a:ext cx="8368457" cy="470915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29" y="1331753"/>
            <a:ext cx="3199002" cy="4709160"/>
          </a:xfrm>
        </p:spPr>
        <p:txBody>
          <a:bodyPr>
            <a:normAutofit/>
          </a:bodyPr>
          <a:lstStyle/>
          <a:p>
            <a:r>
              <a:rPr lang="en-US" dirty="0"/>
              <a:t>This is the main  webpage that contains all the information about the </a:t>
            </a:r>
            <a:r>
              <a:rPr lang="en-US" dirty="0" err="1"/>
              <a:t>Giffys</a:t>
            </a:r>
            <a:r>
              <a:rPr lang="en-US" dirty="0"/>
              <a:t> and hyperlinks to other utilities.</a:t>
            </a:r>
          </a:p>
        </p:txBody>
      </p:sp>
      <p:pic>
        <p:nvPicPr>
          <p:cNvPr id="7" name="image11.jpeg">
            <a:extLst>
              <a:ext uri="{FF2B5EF4-FFF2-40B4-BE49-F238E27FC236}">
                <a16:creationId xmlns:a16="http://schemas.microsoft.com/office/drawing/2014/main" id="{8F30CD06-C33A-4DC7-9E90-74FC0755E4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8422" y="4150846"/>
            <a:ext cx="4831712" cy="2707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79E50D-0531-4A5E-A9A2-AA81136E1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544" y="1501528"/>
            <a:ext cx="4962527" cy="27925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357</Words>
  <Application>Microsoft Office PowerPoint</Application>
  <PresentationFormat>Widescreen</PresentationFormat>
  <Paragraphs>57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Book Antiqua</vt:lpstr>
      <vt:lpstr>Calibri</vt:lpstr>
      <vt:lpstr>Garamond</vt:lpstr>
      <vt:lpstr>Gill Sans MT</vt:lpstr>
      <vt:lpstr>Lucida Sans</vt:lpstr>
      <vt:lpstr>Segoe UI</vt:lpstr>
      <vt:lpstr>Times New Roman</vt:lpstr>
      <vt:lpstr>Wingdings</vt:lpstr>
      <vt:lpstr>Wingdings 2</vt:lpstr>
      <vt:lpstr>Wingdings 3</vt:lpstr>
      <vt:lpstr>Apex</vt:lpstr>
      <vt:lpstr>Giffy</vt:lpstr>
      <vt:lpstr>PowerPoint Presentation</vt:lpstr>
      <vt:lpstr>MOTIVATION</vt:lpstr>
      <vt:lpstr>TECHNOLOGY  AND TOOLS USED</vt:lpstr>
      <vt:lpstr>USE CASE DIAGRAM</vt:lpstr>
      <vt:lpstr>ZERO LEVEL DFD</vt:lpstr>
      <vt:lpstr>Activity Diagram</vt:lpstr>
      <vt:lpstr> LANDING PAGE</vt:lpstr>
      <vt:lpstr>HOME PAGE</vt:lpstr>
      <vt:lpstr>Reaction Page:</vt:lpstr>
      <vt:lpstr>Entertainment Page</vt:lpstr>
      <vt:lpstr>Sports Page</vt:lpstr>
      <vt:lpstr>Stickers Page</vt:lpstr>
      <vt:lpstr>Memes Page</vt:lpstr>
      <vt:lpstr>Login Page</vt:lpstr>
      <vt:lpstr>Contact Us Page</vt:lpstr>
      <vt:lpstr>REPOSITORY AND LINK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Umesh Pratap Singh</dc:creator>
  <cp:lastModifiedBy>Priyanshu Upadhyay</cp:lastModifiedBy>
  <cp:revision>45</cp:revision>
  <dcterms:created xsi:type="dcterms:W3CDTF">2014-04-17T23:07:25Z</dcterms:created>
  <dcterms:modified xsi:type="dcterms:W3CDTF">2021-05-19T11:22:19Z</dcterms:modified>
</cp:coreProperties>
</file>