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7" r:id="rId8"/>
    <p:sldId id="261" r:id="rId9"/>
    <p:sldId id="262"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7" d="100"/>
          <a:sy n="67" d="100"/>
        </p:scale>
        <p:origin x="6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A471-0F6C-30C8-4549-D25CECC8E0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E41E37-DBFF-853E-FDCD-61A08C6C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41CDEC-DBB5-4531-2FC2-12B9BEA02B9B}"/>
              </a:ext>
            </a:extLst>
          </p:cNvPr>
          <p:cNvSpPr>
            <a:spLocks noGrp="1"/>
          </p:cNvSpPr>
          <p:nvPr>
            <p:ph type="dt" sz="half" idx="10"/>
          </p:nvPr>
        </p:nvSpPr>
        <p:spPr/>
        <p:txBody>
          <a:bodyPr/>
          <a:lstStyle/>
          <a:p>
            <a:fld id="{4ACEF6AD-AA33-4879-A778-B5D41BCC1EC7}" type="datetimeFigureOut">
              <a:rPr lang="en-IN" smtClean="0"/>
              <a:t>08-01-2023</a:t>
            </a:fld>
            <a:endParaRPr lang="en-IN"/>
          </a:p>
        </p:txBody>
      </p:sp>
      <p:sp>
        <p:nvSpPr>
          <p:cNvPr id="5" name="Footer Placeholder 4">
            <a:extLst>
              <a:ext uri="{FF2B5EF4-FFF2-40B4-BE49-F238E27FC236}">
                <a16:creationId xmlns:a16="http://schemas.microsoft.com/office/drawing/2014/main" id="{68C1B58A-F57E-807B-1253-32C6537997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99625B-A04B-F46B-15F2-45697CF5380E}"/>
              </a:ext>
            </a:extLst>
          </p:cNvPr>
          <p:cNvSpPr>
            <a:spLocks noGrp="1"/>
          </p:cNvSpPr>
          <p:nvPr>
            <p:ph type="sldNum" sz="quarter" idx="12"/>
          </p:nvPr>
        </p:nvSpPr>
        <p:spPr/>
        <p:txBody>
          <a:bodyPr/>
          <a:lstStyle/>
          <a:p>
            <a:fld id="{3D0F8322-6A94-453D-8CEF-A57D3E00AF8F}" type="slidenum">
              <a:rPr lang="en-IN" smtClean="0"/>
              <a:t>‹#›</a:t>
            </a:fld>
            <a:endParaRPr lang="en-IN"/>
          </a:p>
        </p:txBody>
      </p:sp>
    </p:spTree>
    <p:extLst>
      <p:ext uri="{BB962C8B-B14F-4D97-AF65-F5344CB8AC3E}">
        <p14:creationId xmlns:p14="http://schemas.microsoft.com/office/powerpoint/2010/main" val="1770898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8CB3-D5A8-AE70-0DDB-67EB1C6F45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C8AEC9-2029-46DF-8985-F02FE902E8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F249B1-7901-14CD-AEFB-BFDA21E1BF8F}"/>
              </a:ext>
            </a:extLst>
          </p:cNvPr>
          <p:cNvSpPr>
            <a:spLocks noGrp="1"/>
          </p:cNvSpPr>
          <p:nvPr>
            <p:ph type="dt" sz="half" idx="10"/>
          </p:nvPr>
        </p:nvSpPr>
        <p:spPr/>
        <p:txBody>
          <a:bodyPr/>
          <a:lstStyle/>
          <a:p>
            <a:fld id="{4ACEF6AD-AA33-4879-A778-B5D41BCC1EC7}" type="datetimeFigureOut">
              <a:rPr lang="en-IN" smtClean="0"/>
              <a:t>08-01-2023</a:t>
            </a:fld>
            <a:endParaRPr lang="en-IN"/>
          </a:p>
        </p:txBody>
      </p:sp>
      <p:sp>
        <p:nvSpPr>
          <p:cNvPr id="5" name="Footer Placeholder 4">
            <a:extLst>
              <a:ext uri="{FF2B5EF4-FFF2-40B4-BE49-F238E27FC236}">
                <a16:creationId xmlns:a16="http://schemas.microsoft.com/office/drawing/2014/main" id="{967E659B-4477-E1AB-60B4-4B6C473B72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55C34B-2520-2E6F-85B4-61FFCECB1ADD}"/>
              </a:ext>
            </a:extLst>
          </p:cNvPr>
          <p:cNvSpPr>
            <a:spLocks noGrp="1"/>
          </p:cNvSpPr>
          <p:nvPr>
            <p:ph type="sldNum" sz="quarter" idx="12"/>
          </p:nvPr>
        </p:nvSpPr>
        <p:spPr/>
        <p:txBody>
          <a:bodyPr/>
          <a:lstStyle/>
          <a:p>
            <a:fld id="{3D0F8322-6A94-453D-8CEF-A57D3E00AF8F}" type="slidenum">
              <a:rPr lang="en-IN" smtClean="0"/>
              <a:t>‹#›</a:t>
            </a:fld>
            <a:endParaRPr lang="en-IN"/>
          </a:p>
        </p:txBody>
      </p:sp>
    </p:spTree>
    <p:extLst>
      <p:ext uri="{BB962C8B-B14F-4D97-AF65-F5344CB8AC3E}">
        <p14:creationId xmlns:p14="http://schemas.microsoft.com/office/powerpoint/2010/main" val="63792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AF0BA7-6B5E-818E-A6BB-9137D6FC32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6A5BC3-F6C2-C617-6E0D-D37BBC2240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2935FD-2795-1A9F-088F-5686C9E49F34}"/>
              </a:ext>
            </a:extLst>
          </p:cNvPr>
          <p:cNvSpPr>
            <a:spLocks noGrp="1"/>
          </p:cNvSpPr>
          <p:nvPr>
            <p:ph type="dt" sz="half" idx="10"/>
          </p:nvPr>
        </p:nvSpPr>
        <p:spPr/>
        <p:txBody>
          <a:bodyPr/>
          <a:lstStyle/>
          <a:p>
            <a:fld id="{4ACEF6AD-AA33-4879-A778-B5D41BCC1EC7}" type="datetimeFigureOut">
              <a:rPr lang="en-IN" smtClean="0"/>
              <a:t>08-01-2023</a:t>
            </a:fld>
            <a:endParaRPr lang="en-IN"/>
          </a:p>
        </p:txBody>
      </p:sp>
      <p:sp>
        <p:nvSpPr>
          <p:cNvPr id="5" name="Footer Placeholder 4">
            <a:extLst>
              <a:ext uri="{FF2B5EF4-FFF2-40B4-BE49-F238E27FC236}">
                <a16:creationId xmlns:a16="http://schemas.microsoft.com/office/drawing/2014/main" id="{1622607B-5CA9-94B3-235C-C07BA56B51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488DD3-84B8-3D2B-5C5F-0ADE834116CE}"/>
              </a:ext>
            </a:extLst>
          </p:cNvPr>
          <p:cNvSpPr>
            <a:spLocks noGrp="1"/>
          </p:cNvSpPr>
          <p:nvPr>
            <p:ph type="sldNum" sz="quarter" idx="12"/>
          </p:nvPr>
        </p:nvSpPr>
        <p:spPr/>
        <p:txBody>
          <a:bodyPr/>
          <a:lstStyle/>
          <a:p>
            <a:fld id="{3D0F8322-6A94-453D-8CEF-A57D3E00AF8F}" type="slidenum">
              <a:rPr lang="en-IN" smtClean="0"/>
              <a:t>‹#›</a:t>
            </a:fld>
            <a:endParaRPr lang="en-IN"/>
          </a:p>
        </p:txBody>
      </p:sp>
    </p:spTree>
    <p:extLst>
      <p:ext uri="{BB962C8B-B14F-4D97-AF65-F5344CB8AC3E}">
        <p14:creationId xmlns:p14="http://schemas.microsoft.com/office/powerpoint/2010/main" val="248343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9B58-9A1E-7F16-2F22-7099B073BB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13C819-55B8-421B-AA16-AC7212815A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7642CC-3E16-59B9-1BC6-7EEC8BE3D70F}"/>
              </a:ext>
            </a:extLst>
          </p:cNvPr>
          <p:cNvSpPr>
            <a:spLocks noGrp="1"/>
          </p:cNvSpPr>
          <p:nvPr>
            <p:ph type="dt" sz="half" idx="10"/>
          </p:nvPr>
        </p:nvSpPr>
        <p:spPr/>
        <p:txBody>
          <a:bodyPr/>
          <a:lstStyle/>
          <a:p>
            <a:fld id="{4ACEF6AD-AA33-4879-A778-B5D41BCC1EC7}" type="datetimeFigureOut">
              <a:rPr lang="en-IN" smtClean="0"/>
              <a:t>08-01-2023</a:t>
            </a:fld>
            <a:endParaRPr lang="en-IN"/>
          </a:p>
        </p:txBody>
      </p:sp>
      <p:sp>
        <p:nvSpPr>
          <p:cNvPr id="5" name="Footer Placeholder 4">
            <a:extLst>
              <a:ext uri="{FF2B5EF4-FFF2-40B4-BE49-F238E27FC236}">
                <a16:creationId xmlns:a16="http://schemas.microsoft.com/office/drawing/2014/main" id="{79EB0232-3711-0E57-05D2-8357B0B3DA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ED81E1-049E-49C6-A98D-B3FB05958FBC}"/>
              </a:ext>
            </a:extLst>
          </p:cNvPr>
          <p:cNvSpPr>
            <a:spLocks noGrp="1"/>
          </p:cNvSpPr>
          <p:nvPr>
            <p:ph type="sldNum" sz="quarter" idx="12"/>
          </p:nvPr>
        </p:nvSpPr>
        <p:spPr/>
        <p:txBody>
          <a:bodyPr/>
          <a:lstStyle/>
          <a:p>
            <a:fld id="{3D0F8322-6A94-453D-8CEF-A57D3E00AF8F}" type="slidenum">
              <a:rPr lang="en-IN" smtClean="0"/>
              <a:t>‹#›</a:t>
            </a:fld>
            <a:endParaRPr lang="en-IN"/>
          </a:p>
        </p:txBody>
      </p:sp>
    </p:spTree>
    <p:extLst>
      <p:ext uri="{BB962C8B-B14F-4D97-AF65-F5344CB8AC3E}">
        <p14:creationId xmlns:p14="http://schemas.microsoft.com/office/powerpoint/2010/main" val="270068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D9A4-9800-3F7A-730E-30DA7D9012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7A04DA-5C35-3432-0730-9F33B81827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EA6C5E-C3D4-79CA-B71D-6AC9396CDD38}"/>
              </a:ext>
            </a:extLst>
          </p:cNvPr>
          <p:cNvSpPr>
            <a:spLocks noGrp="1"/>
          </p:cNvSpPr>
          <p:nvPr>
            <p:ph type="dt" sz="half" idx="10"/>
          </p:nvPr>
        </p:nvSpPr>
        <p:spPr/>
        <p:txBody>
          <a:bodyPr/>
          <a:lstStyle/>
          <a:p>
            <a:fld id="{4ACEF6AD-AA33-4879-A778-B5D41BCC1EC7}" type="datetimeFigureOut">
              <a:rPr lang="en-IN" smtClean="0"/>
              <a:t>08-01-2023</a:t>
            </a:fld>
            <a:endParaRPr lang="en-IN"/>
          </a:p>
        </p:txBody>
      </p:sp>
      <p:sp>
        <p:nvSpPr>
          <p:cNvPr id="5" name="Footer Placeholder 4">
            <a:extLst>
              <a:ext uri="{FF2B5EF4-FFF2-40B4-BE49-F238E27FC236}">
                <a16:creationId xmlns:a16="http://schemas.microsoft.com/office/drawing/2014/main" id="{9407E4F1-863B-3F60-2172-7F5D46A0A2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CC5819-EB63-E928-B9C1-54FAE3365E39}"/>
              </a:ext>
            </a:extLst>
          </p:cNvPr>
          <p:cNvSpPr>
            <a:spLocks noGrp="1"/>
          </p:cNvSpPr>
          <p:nvPr>
            <p:ph type="sldNum" sz="quarter" idx="12"/>
          </p:nvPr>
        </p:nvSpPr>
        <p:spPr/>
        <p:txBody>
          <a:bodyPr/>
          <a:lstStyle/>
          <a:p>
            <a:fld id="{3D0F8322-6A94-453D-8CEF-A57D3E00AF8F}" type="slidenum">
              <a:rPr lang="en-IN" smtClean="0"/>
              <a:t>‹#›</a:t>
            </a:fld>
            <a:endParaRPr lang="en-IN"/>
          </a:p>
        </p:txBody>
      </p:sp>
    </p:spTree>
    <p:extLst>
      <p:ext uri="{BB962C8B-B14F-4D97-AF65-F5344CB8AC3E}">
        <p14:creationId xmlns:p14="http://schemas.microsoft.com/office/powerpoint/2010/main" val="1429070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CA24-DBF4-BB44-0EC4-546787CE50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E87300-83CD-6C49-21E7-B833A31C13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14AB06-6EAA-385E-E674-50DED67C37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4E226F-964E-70A8-224B-07D5DE24D9A1}"/>
              </a:ext>
            </a:extLst>
          </p:cNvPr>
          <p:cNvSpPr>
            <a:spLocks noGrp="1"/>
          </p:cNvSpPr>
          <p:nvPr>
            <p:ph type="dt" sz="half" idx="10"/>
          </p:nvPr>
        </p:nvSpPr>
        <p:spPr/>
        <p:txBody>
          <a:bodyPr/>
          <a:lstStyle/>
          <a:p>
            <a:fld id="{4ACEF6AD-AA33-4879-A778-B5D41BCC1EC7}" type="datetimeFigureOut">
              <a:rPr lang="en-IN" smtClean="0"/>
              <a:t>08-01-2023</a:t>
            </a:fld>
            <a:endParaRPr lang="en-IN"/>
          </a:p>
        </p:txBody>
      </p:sp>
      <p:sp>
        <p:nvSpPr>
          <p:cNvPr id="6" name="Footer Placeholder 5">
            <a:extLst>
              <a:ext uri="{FF2B5EF4-FFF2-40B4-BE49-F238E27FC236}">
                <a16:creationId xmlns:a16="http://schemas.microsoft.com/office/drawing/2014/main" id="{1D90F305-C2B4-5D64-A1EC-B01584F38E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813658-C3D4-1BB1-9347-5BD8569D764C}"/>
              </a:ext>
            </a:extLst>
          </p:cNvPr>
          <p:cNvSpPr>
            <a:spLocks noGrp="1"/>
          </p:cNvSpPr>
          <p:nvPr>
            <p:ph type="sldNum" sz="quarter" idx="12"/>
          </p:nvPr>
        </p:nvSpPr>
        <p:spPr/>
        <p:txBody>
          <a:bodyPr/>
          <a:lstStyle/>
          <a:p>
            <a:fld id="{3D0F8322-6A94-453D-8CEF-A57D3E00AF8F}" type="slidenum">
              <a:rPr lang="en-IN" smtClean="0"/>
              <a:t>‹#›</a:t>
            </a:fld>
            <a:endParaRPr lang="en-IN"/>
          </a:p>
        </p:txBody>
      </p:sp>
    </p:spTree>
    <p:extLst>
      <p:ext uri="{BB962C8B-B14F-4D97-AF65-F5344CB8AC3E}">
        <p14:creationId xmlns:p14="http://schemas.microsoft.com/office/powerpoint/2010/main" val="1186751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ECD51-1264-D1E9-196F-BEBD0E5A1D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C2EC64-737D-CCB3-8E92-D63A1AD907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7DC74-CD6F-086D-92B0-24C3846174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5DA5EA-C210-0F00-3499-68D3FC42FA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391272-22E6-D8FC-3AAB-F21DF3B22C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91003B-4FB4-D5C9-03D3-7AEB1E9BF849}"/>
              </a:ext>
            </a:extLst>
          </p:cNvPr>
          <p:cNvSpPr>
            <a:spLocks noGrp="1"/>
          </p:cNvSpPr>
          <p:nvPr>
            <p:ph type="dt" sz="half" idx="10"/>
          </p:nvPr>
        </p:nvSpPr>
        <p:spPr/>
        <p:txBody>
          <a:bodyPr/>
          <a:lstStyle/>
          <a:p>
            <a:fld id="{4ACEF6AD-AA33-4879-A778-B5D41BCC1EC7}" type="datetimeFigureOut">
              <a:rPr lang="en-IN" smtClean="0"/>
              <a:t>08-01-2023</a:t>
            </a:fld>
            <a:endParaRPr lang="en-IN"/>
          </a:p>
        </p:txBody>
      </p:sp>
      <p:sp>
        <p:nvSpPr>
          <p:cNvPr id="8" name="Footer Placeholder 7">
            <a:extLst>
              <a:ext uri="{FF2B5EF4-FFF2-40B4-BE49-F238E27FC236}">
                <a16:creationId xmlns:a16="http://schemas.microsoft.com/office/drawing/2014/main" id="{558B315B-B792-116F-56E8-917B52185D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DE2CAA-F7B5-5C77-CD38-DE09A81CCFC4}"/>
              </a:ext>
            </a:extLst>
          </p:cNvPr>
          <p:cNvSpPr>
            <a:spLocks noGrp="1"/>
          </p:cNvSpPr>
          <p:nvPr>
            <p:ph type="sldNum" sz="quarter" idx="12"/>
          </p:nvPr>
        </p:nvSpPr>
        <p:spPr/>
        <p:txBody>
          <a:bodyPr/>
          <a:lstStyle/>
          <a:p>
            <a:fld id="{3D0F8322-6A94-453D-8CEF-A57D3E00AF8F}" type="slidenum">
              <a:rPr lang="en-IN" smtClean="0"/>
              <a:t>‹#›</a:t>
            </a:fld>
            <a:endParaRPr lang="en-IN"/>
          </a:p>
        </p:txBody>
      </p:sp>
    </p:spTree>
    <p:extLst>
      <p:ext uri="{BB962C8B-B14F-4D97-AF65-F5344CB8AC3E}">
        <p14:creationId xmlns:p14="http://schemas.microsoft.com/office/powerpoint/2010/main" val="307657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AB75-4471-219A-AFE5-B2719BBEB6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5C4459-C77C-D1D0-22CD-3F1C7CA9F2C8}"/>
              </a:ext>
            </a:extLst>
          </p:cNvPr>
          <p:cNvSpPr>
            <a:spLocks noGrp="1"/>
          </p:cNvSpPr>
          <p:nvPr>
            <p:ph type="dt" sz="half" idx="10"/>
          </p:nvPr>
        </p:nvSpPr>
        <p:spPr/>
        <p:txBody>
          <a:bodyPr/>
          <a:lstStyle/>
          <a:p>
            <a:fld id="{4ACEF6AD-AA33-4879-A778-B5D41BCC1EC7}" type="datetimeFigureOut">
              <a:rPr lang="en-IN" smtClean="0"/>
              <a:t>08-01-2023</a:t>
            </a:fld>
            <a:endParaRPr lang="en-IN"/>
          </a:p>
        </p:txBody>
      </p:sp>
      <p:sp>
        <p:nvSpPr>
          <p:cNvPr id="4" name="Footer Placeholder 3">
            <a:extLst>
              <a:ext uri="{FF2B5EF4-FFF2-40B4-BE49-F238E27FC236}">
                <a16:creationId xmlns:a16="http://schemas.microsoft.com/office/drawing/2014/main" id="{CC5653A5-CE95-29EE-02F5-E35230C8F5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0C9C3D-8DB6-92DE-72BD-5085638A8BF6}"/>
              </a:ext>
            </a:extLst>
          </p:cNvPr>
          <p:cNvSpPr>
            <a:spLocks noGrp="1"/>
          </p:cNvSpPr>
          <p:nvPr>
            <p:ph type="sldNum" sz="quarter" idx="12"/>
          </p:nvPr>
        </p:nvSpPr>
        <p:spPr/>
        <p:txBody>
          <a:bodyPr/>
          <a:lstStyle/>
          <a:p>
            <a:fld id="{3D0F8322-6A94-453D-8CEF-A57D3E00AF8F}" type="slidenum">
              <a:rPr lang="en-IN" smtClean="0"/>
              <a:t>‹#›</a:t>
            </a:fld>
            <a:endParaRPr lang="en-IN"/>
          </a:p>
        </p:txBody>
      </p:sp>
    </p:spTree>
    <p:extLst>
      <p:ext uri="{BB962C8B-B14F-4D97-AF65-F5344CB8AC3E}">
        <p14:creationId xmlns:p14="http://schemas.microsoft.com/office/powerpoint/2010/main" val="113629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8D9382-F5E2-D01C-A13B-0757F92BE38D}"/>
              </a:ext>
            </a:extLst>
          </p:cNvPr>
          <p:cNvSpPr>
            <a:spLocks noGrp="1"/>
          </p:cNvSpPr>
          <p:nvPr>
            <p:ph type="dt" sz="half" idx="10"/>
          </p:nvPr>
        </p:nvSpPr>
        <p:spPr/>
        <p:txBody>
          <a:bodyPr/>
          <a:lstStyle/>
          <a:p>
            <a:fld id="{4ACEF6AD-AA33-4879-A778-B5D41BCC1EC7}" type="datetimeFigureOut">
              <a:rPr lang="en-IN" smtClean="0"/>
              <a:t>08-01-2023</a:t>
            </a:fld>
            <a:endParaRPr lang="en-IN"/>
          </a:p>
        </p:txBody>
      </p:sp>
      <p:sp>
        <p:nvSpPr>
          <p:cNvPr id="3" name="Footer Placeholder 2">
            <a:extLst>
              <a:ext uri="{FF2B5EF4-FFF2-40B4-BE49-F238E27FC236}">
                <a16:creationId xmlns:a16="http://schemas.microsoft.com/office/drawing/2014/main" id="{0E91E9D1-402C-76C5-5B73-98A08EB6C2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EEE35E-1123-CC20-C2C6-2B0DB5DE649A}"/>
              </a:ext>
            </a:extLst>
          </p:cNvPr>
          <p:cNvSpPr>
            <a:spLocks noGrp="1"/>
          </p:cNvSpPr>
          <p:nvPr>
            <p:ph type="sldNum" sz="quarter" idx="12"/>
          </p:nvPr>
        </p:nvSpPr>
        <p:spPr/>
        <p:txBody>
          <a:bodyPr/>
          <a:lstStyle/>
          <a:p>
            <a:fld id="{3D0F8322-6A94-453D-8CEF-A57D3E00AF8F}" type="slidenum">
              <a:rPr lang="en-IN" smtClean="0"/>
              <a:t>‹#›</a:t>
            </a:fld>
            <a:endParaRPr lang="en-IN"/>
          </a:p>
        </p:txBody>
      </p:sp>
    </p:spTree>
    <p:extLst>
      <p:ext uri="{BB962C8B-B14F-4D97-AF65-F5344CB8AC3E}">
        <p14:creationId xmlns:p14="http://schemas.microsoft.com/office/powerpoint/2010/main" val="2678264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6CBD-1C65-0615-73F9-658979BA8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DDA0D0-99AE-3F96-00E4-B2809FB41A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85B5A5-2BDD-0E24-8352-D122E7601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FAC358-E171-7E9E-2600-73E5EC699A8F}"/>
              </a:ext>
            </a:extLst>
          </p:cNvPr>
          <p:cNvSpPr>
            <a:spLocks noGrp="1"/>
          </p:cNvSpPr>
          <p:nvPr>
            <p:ph type="dt" sz="half" idx="10"/>
          </p:nvPr>
        </p:nvSpPr>
        <p:spPr/>
        <p:txBody>
          <a:bodyPr/>
          <a:lstStyle/>
          <a:p>
            <a:fld id="{4ACEF6AD-AA33-4879-A778-B5D41BCC1EC7}" type="datetimeFigureOut">
              <a:rPr lang="en-IN" smtClean="0"/>
              <a:t>08-01-2023</a:t>
            </a:fld>
            <a:endParaRPr lang="en-IN"/>
          </a:p>
        </p:txBody>
      </p:sp>
      <p:sp>
        <p:nvSpPr>
          <p:cNvPr id="6" name="Footer Placeholder 5">
            <a:extLst>
              <a:ext uri="{FF2B5EF4-FFF2-40B4-BE49-F238E27FC236}">
                <a16:creationId xmlns:a16="http://schemas.microsoft.com/office/drawing/2014/main" id="{0262C10E-4F2C-E6C0-8C54-239CF294C4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4564AC-D4E8-352F-0060-0D988AB1C5F1}"/>
              </a:ext>
            </a:extLst>
          </p:cNvPr>
          <p:cNvSpPr>
            <a:spLocks noGrp="1"/>
          </p:cNvSpPr>
          <p:nvPr>
            <p:ph type="sldNum" sz="quarter" idx="12"/>
          </p:nvPr>
        </p:nvSpPr>
        <p:spPr/>
        <p:txBody>
          <a:bodyPr/>
          <a:lstStyle/>
          <a:p>
            <a:fld id="{3D0F8322-6A94-453D-8CEF-A57D3E00AF8F}" type="slidenum">
              <a:rPr lang="en-IN" smtClean="0"/>
              <a:t>‹#›</a:t>
            </a:fld>
            <a:endParaRPr lang="en-IN"/>
          </a:p>
        </p:txBody>
      </p:sp>
    </p:spTree>
    <p:extLst>
      <p:ext uri="{BB962C8B-B14F-4D97-AF65-F5344CB8AC3E}">
        <p14:creationId xmlns:p14="http://schemas.microsoft.com/office/powerpoint/2010/main" val="3947918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A70C-F139-76F2-7ECA-BEDD9E713B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9E11CC-7D9A-5940-C179-95EB39503B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48650C-5F71-0FBF-FF46-89DCF269A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40E43C-F378-69B9-F694-39B26FCD3A50}"/>
              </a:ext>
            </a:extLst>
          </p:cNvPr>
          <p:cNvSpPr>
            <a:spLocks noGrp="1"/>
          </p:cNvSpPr>
          <p:nvPr>
            <p:ph type="dt" sz="half" idx="10"/>
          </p:nvPr>
        </p:nvSpPr>
        <p:spPr/>
        <p:txBody>
          <a:bodyPr/>
          <a:lstStyle/>
          <a:p>
            <a:fld id="{4ACEF6AD-AA33-4879-A778-B5D41BCC1EC7}" type="datetimeFigureOut">
              <a:rPr lang="en-IN" smtClean="0"/>
              <a:t>08-01-2023</a:t>
            </a:fld>
            <a:endParaRPr lang="en-IN"/>
          </a:p>
        </p:txBody>
      </p:sp>
      <p:sp>
        <p:nvSpPr>
          <p:cNvPr id="6" name="Footer Placeholder 5">
            <a:extLst>
              <a:ext uri="{FF2B5EF4-FFF2-40B4-BE49-F238E27FC236}">
                <a16:creationId xmlns:a16="http://schemas.microsoft.com/office/drawing/2014/main" id="{7C8C2A13-B79E-5A00-D894-2412FB84EA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5C39CE-BFFA-3112-5E80-6ABB6189E69B}"/>
              </a:ext>
            </a:extLst>
          </p:cNvPr>
          <p:cNvSpPr>
            <a:spLocks noGrp="1"/>
          </p:cNvSpPr>
          <p:nvPr>
            <p:ph type="sldNum" sz="quarter" idx="12"/>
          </p:nvPr>
        </p:nvSpPr>
        <p:spPr/>
        <p:txBody>
          <a:bodyPr/>
          <a:lstStyle/>
          <a:p>
            <a:fld id="{3D0F8322-6A94-453D-8CEF-A57D3E00AF8F}" type="slidenum">
              <a:rPr lang="en-IN" smtClean="0"/>
              <a:t>‹#›</a:t>
            </a:fld>
            <a:endParaRPr lang="en-IN"/>
          </a:p>
        </p:txBody>
      </p:sp>
    </p:spTree>
    <p:extLst>
      <p:ext uri="{BB962C8B-B14F-4D97-AF65-F5344CB8AC3E}">
        <p14:creationId xmlns:p14="http://schemas.microsoft.com/office/powerpoint/2010/main" val="364273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EFB4E3-3D05-F739-8B47-D37E8CFF80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BC9D00-A570-F227-103A-AE4422C6A8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2A5426-3A16-1045-6647-41086218D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EF6AD-AA33-4879-A778-B5D41BCC1EC7}" type="datetimeFigureOut">
              <a:rPr lang="en-IN" smtClean="0"/>
              <a:t>08-01-2023</a:t>
            </a:fld>
            <a:endParaRPr lang="en-IN"/>
          </a:p>
        </p:txBody>
      </p:sp>
      <p:sp>
        <p:nvSpPr>
          <p:cNvPr id="5" name="Footer Placeholder 4">
            <a:extLst>
              <a:ext uri="{FF2B5EF4-FFF2-40B4-BE49-F238E27FC236}">
                <a16:creationId xmlns:a16="http://schemas.microsoft.com/office/drawing/2014/main" id="{B213D690-7573-D0EE-DE2F-54536F8232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FE7B0F-EAE7-51A4-FDF2-F02B441FE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F8322-6A94-453D-8CEF-A57D3E00AF8F}" type="slidenum">
              <a:rPr lang="en-IN" smtClean="0"/>
              <a:t>‹#›</a:t>
            </a:fld>
            <a:endParaRPr lang="en-IN"/>
          </a:p>
        </p:txBody>
      </p:sp>
    </p:spTree>
    <p:extLst>
      <p:ext uri="{BB962C8B-B14F-4D97-AF65-F5344CB8AC3E}">
        <p14:creationId xmlns:p14="http://schemas.microsoft.com/office/powerpoint/2010/main" val="3090487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946691-CFF0-E558-9B17-3AF67C268F26}"/>
              </a:ext>
            </a:extLst>
          </p:cNvPr>
          <p:cNvSpPr>
            <a:spLocks noGrp="1"/>
          </p:cNvSpPr>
          <p:nvPr>
            <p:ph type="title"/>
          </p:nvPr>
        </p:nvSpPr>
        <p:spPr>
          <a:xfrm>
            <a:off x="838200" y="687387"/>
            <a:ext cx="10515600" cy="5483225"/>
          </a:xfrm>
        </p:spPr>
        <p:txBody>
          <a:bodyPr>
            <a:normAutofit/>
          </a:bodyPr>
          <a:lstStyle/>
          <a:p>
            <a:r>
              <a:rPr lang="en-US" b="1" dirty="0"/>
              <a:t>Video-Audio Converter(</a:t>
            </a:r>
            <a:r>
              <a:rPr lang="en-US" b="1" dirty="0" err="1"/>
              <a:t>Saptang</a:t>
            </a:r>
            <a:r>
              <a:rPr lang="en-US" b="1" dirty="0"/>
              <a:t> Labs)</a:t>
            </a:r>
            <a:br>
              <a:rPr lang="en-US" dirty="0"/>
            </a:br>
            <a:br>
              <a:rPr lang="en-US" sz="2000" dirty="0"/>
            </a:br>
            <a:r>
              <a:rPr lang="en-US" sz="2700" dirty="0"/>
              <a:t>Developing a dynamic web application that converts a video to audio and allows user to download a text file that can include </a:t>
            </a:r>
            <a:r>
              <a:rPr lang="en-US" sz="2700" dirty="0" err="1"/>
              <a:t>timestamps,tags</a:t>
            </a:r>
            <a:r>
              <a:rPr lang="en-US" sz="2700" dirty="0"/>
              <a:t> and comments for the resulting audio file.</a:t>
            </a:r>
            <a:br>
              <a:rPr lang="en-US" sz="2700" dirty="0"/>
            </a:br>
            <a:br>
              <a:rPr lang="en-US" sz="2700" dirty="0"/>
            </a:br>
            <a:br>
              <a:rPr lang="en-US" sz="2700" b="1" dirty="0"/>
            </a:br>
            <a:r>
              <a:rPr lang="en-US" sz="2700" b="1" dirty="0"/>
              <a:t>Technologies I used:</a:t>
            </a:r>
            <a:br>
              <a:rPr lang="en-US" sz="2700" b="1" dirty="0"/>
            </a:br>
            <a:br>
              <a:rPr lang="en-US" sz="2700" b="1" dirty="0"/>
            </a:br>
            <a:r>
              <a:rPr lang="en-US" sz="2700" dirty="0"/>
              <a:t>HTML, CSS , JavaScript, NodeJS, </a:t>
            </a:r>
            <a:r>
              <a:rPr lang="en-US" sz="2700" dirty="0" err="1"/>
              <a:t>ExpressJs</a:t>
            </a:r>
            <a:r>
              <a:rPr lang="en-US" sz="2700" dirty="0"/>
              <a:t> , </a:t>
            </a:r>
            <a:r>
              <a:rPr lang="en-US" sz="2700" dirty="0" err="1"/>
              <a:t>FFmpeg</a:t>
            </a:r>
            <a:r>
              <a:rPr lang="en-US" sz="2700" dirty="0"/>
              <a:t>, EJS, BOOTSTRAP</a:t>
            </a:r>
            <a:br>
              <a:rPr lang="en-US" sz="2700" b="1" dirty="0"/>
            </a:br>
            <a:br>
              <a:rPr lang="en-US" sz="2700" dirty="0"/>
            </a:br>
            <a:br>
              <a:rPr lang="en-US" sz="2700" dirty="0"/>
            </a:br>
            <a:endParaRPr lang="en-IN" sz="2700" dirty="0"/>
          </a:p>
        </p:txBody>
      </p:sp>
    </p:spTree>
    <p:extLst>
      <p:ext uri="{BB962C8B-B14F-4D97-AF65-F5344CB8AC3E}">
        <p14:creationId xmlns:p14="http://schemas.microsoft.com/office/powerpoint/2010/main" val="268815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4FB7-3E44-2936-C9D8-E80FA7E64355}"/>
              </a:ext>
            </a:extLst>
          </p:cNvPr>
          <p:cNvSpPr>
            <a:spLocks noGrp="1"/>
          </p:cNvSpPr>
          <p:nvPr>
            <p:ph type="title"/>
          </p:nvPr>
        </p:nvSpPr>
        <p:spPr>
          <a:xfrm>
            <a:off x="299185" y="0"/>
            <a:ext cx="10515600" cy="1325563"/>
          </a:xfrm>
        </p:spPr>
        <p:txBody>
          <a:bodyPr>
            <a:normAutofit/>
          </a:bodyPr>
          <a:lstStyle/>
          <a:p>
            <a:r>
              <a:rPr lang="en-US" sz="3000" dirty="0"/>
              <a:t>These are some of the glimpses of my application.js which is the entry point of this application</a:t>
            </a:r>
            <a:endParaRPr lang="en-IN" sz="3000" dirty="0"/>
          </a:p>
        </p:txBody>
      </p:sp>
      <p:pic>
        <p:nvPicPr>
          <p:cNvPr id="4" name="Picture 3">
            <a:extLst>
              <a:ext uri="{FF2B5EF4-FFF2-40B4-BE49-F238E27FC236}">
                <a16:creationId xmlns:a16="http://schemas.microsoft.com/office/drawing/2014/main" id="{0C756501-73FE-0CC5-5A7A-6371125FE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24" y="1647545"/>
            <a:ext cx="5968976" cy="5210455"/>
          </a:xfrm>
          <a:prstGeom prst="rect">
            <a:avLst/>
          </a:prstGeom>
        </p:spPr>
      </p:pic>
      <p:pic>
        <p:nvPicPr>
          <p:cNvPr id="6" name="Picture 5">
            <a:extLst>
              <a:ext uri="{FF2B5EF4-FFF2-40B4-BE49-F238E27FC236}">
                <a16:creationId xmlns:a16="http://schemas.microsoft.com/office/drawing/2014/main" id="{637F9170-27DF-A251-1F44-49AAB4F446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205" y="1647544"/>
            <a:ext cx="5761771" cy="5164115"/>
          </a:xfrm>
          <a:prstGeom prst="rect">
            <a:avLst/>
          </a:prstGeom>
        </p:spPr>
      </p:pic>
    </p:spTree>
    <p:extLst>
      <p:ext uri="{BB962C8B-B14F-4D97-AF65-F5344CB8AC3E}">
        <p14:creationId xmlns:p14="http://schemas.microsoft.com/office/powerpoint/2010/main" val="416965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C74F-764E-C728-71E2-24B88D7664FA}"/>
              </a:ext>
            </a:extLst>
          </p:cNvPr>
          <p:cNvSpPr>
            <a:spLocks noGrp="1"/>
          </p:cNvSpPr>
          <p:nvPr>
            <p:ph type="title"/>
          </p:nvPr>
        </p:nvSpPr>
        <p:spPr>
          <a:xfrm>
            <a:off x="549442" y="0"/>
            <a:ext cx="10515600" cy="1325563"/>
          </a:xfrm>
        </p:spPr>
        <p:txBody>
          <a:bodyPr>
            <a:normAutofit/>
          </a:bodyPr>
          <a:lstStyle/>
          <a:p>
            <a:r>
              <a:rPr lang="en-US" sz="3200" dirty="0"/>
              <a:t>My server running on HyperTerminal using the module </a:t>
            </a:r>
            <a:r>
              <a:rPr lang="en-US" sz="3200" b="1" dirty="0" err="1"/>
              <a:t>NodeMon</a:t>
            </a:r>
            <a:endParaRPr lang="en-IN" sz="3200" b="1" dirty="0"/>
          </a:p>
        </p:txBody>
      </p:sp>
      <p:pic>
        <p:nvPicPr>
          <p:cNvPr id="4" name="Picture 3">
            <a:extLst>
              <a:ext uri="{FF2B5EF4-FFF2-40B4-BE49-F238E27FC236}">
                <a16:creationId xmlns:a16="http://schemas.microsoft.com/office/drawing/2014/main" id="{C9A0E3D0-C6A8-9CC8-4C7D-950CEE565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562" y="1054851"/>
            <a:ext cx="6705601" cy="5761925"/>
          </a:xfrm>
          <a:prstGeom prst="rect">
            <a:avLst/>
          </a:prstGeom>
        </p:spPr>
      </p:pic>
    </p:spTree>
    <p:extLst>
      <p:ext uri="{BB962C8B-B14F-4D97-AF65-F5344CB8AC3E}">
        <p14:creationId xmlns:p14="http://schemas.microsoft.com/office/powerpoint/2010/main" val="4205292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A699-ED95-05D6-DDC2-AFD44C4E7E39}"/>
              </a:ext>
            </a:extLst>
          </p:cNvPr>
          <p:cNvSpPr>
            <a:spLocks noGrp="1"/>
          </p:cNvSpPr>
          <p:nvPr>
            <p:ph type="title"/>
          </p:nvPr>
        </p:nvSpPr>
        <p:spPr>
          <a:xfrm>
            <a:off x="838200" y="365125"/>
            <a:ext cx="10515600" cy="5092399"/>
          </a:xfrm>
        </p:spPr>
        <p:txBody>
          <a:bodyPr>
            <a:normAutofit fontScale="90000"/>
          </a:bodyPr>
          <a:lstStyle/>
          <a:p>
            <a:r>
              <a:rPr lang="en-US" b="1" u="sng" dirty="0"/>
              <a:t>Conclusion:</a:t>
            </a:r>
            <a:br>
              <a:rPr lang="en-US" b="1" u="sng" dirty="0"/>
            </a:br>
            <a:br>
              <a:rPr lang="en-US" b="1" u="sng" dirty="0"/>
            </a:br>
            <a:r>
              <a:rPr lang="en-US" sz="3300" dirty="0"/>
              <a:t>With the help of this application user can convert video to audio file(.mp3,.mov,.avi).Besides this, application also allows user to play the audio file and compose the timestamps, tags and comments that can be downloaded as a text file and can be used for further reference to audio file.</a:t>
            </a:r>
            <a:br>
              <a:rPr lang="en-US" b="1" u="sng" dirty="0"/>
            </a:br>
            <a:br>
              <a:rPr lang="en-US" b="1" u="sng" dirty="0"/>
            </a:br>
            <a:br>
              <a:rPr lang="en-US" b="1" u="sng" dirty="0"/>
            </a:br>
            <a:endParaRPr lang="en-IN" b="1" u="sng" dirty="0"/>
          </a:p>
        </p:txBody>
      </p:sp>
    </p:spTree>
    <p:extLst>
      <p:ext uri="{BB962C8B-B14F-4D97-AF65-F5344CB8AC3E}">
        <p14:creationId xmlns:p14="http://schemas.microsoft.com/office/powerpoint/2010/main" val="253237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5C9F8-C62E-2407-92C5-01618EBC9FFD}"/>
              </a:ext>
            </a:extLst>
          </p:cNvPr>
          <p:cNvSpPr>
            <a:spLocks noGrp="1"/>
          </p:cNvSpPr>
          <p:nvPr>
            <p:ph type="title"/>
          </p:nvPr>
        </p:nvSpPr>
        <p:spPr>
          <a:xfrm>
            <a:off x="173255" y="365125"/>
            <a:ext cx="11877574" cy="6016424"/>
          </a:xfrm>
        </p:spPr>
        <p:txBody>
          <a:bodyPr>
            <a:noAutofit/>
          </a:bodyPr>
          <a:lstStyle/>
          <a:p>
            <a:r>
              <a:rPr lang="en-US" sz="4000" b="1" u="sng" dirty="0" err="1"/>
              <a:t>OverView</a:t>
            </a:r>
            <a:r>
              <a:rPr lang="en-US" sz="4000" b="1" u="sng" dirty="0"/>
              <a:t>:</a:t>
            </a:r>
            <a:br>
              <a:rPr lang="en-US" sz="1800" b="1" u="sng" dirty="0"/>
            </a:br>
            <a:br>
              <a:rPr lang="en-US" sz="1800" b="1" u="sng" dirty="0"/>
            </a:br>
            <a:r>
              <a:rPr lang="en-US" sz="4000" dirty="0"/>
              <a:t>In</a:t>
            </a:r>
            <a:r>
              <a:rPr lang="en-US" sz="3000" dirty="0"/>
              <a:t> this project I have created a dynamic web application, ready to be deployed on World Wide Web(www). The technologies that I used for frontend development includes </a:t>
            </a:r>
            <a:r>
              <a:rPr lang="en-US" sz="3000" b="1" dirty="0"/>
              <a:t>HTM</a:t>
            </a:r>
            <a:r>
              <a:rPr lang="en-US" sz="3000" dirty="0"/>
              <a:t>,</a:t>
            </a:r>
            <a:r>
              <a:rPr lang="en-US" sz="3000" b="1" dirty="0"/>
              <a:t>CSS</a:t>
            </a:r>
            <a:r>
              <a:rPr lang="en-US" sz="3000" dirty="0"/>
              <a:t>,</a:t>
            </a:r>
            <a:r>
              <a:rPr lang="en-US" sz="3000" b="1" dirty="0"/>
              <a:t>BOOTSTRAP</a:t>
            </a:r>
            <a:r>
              <a:rPr lang="en-US" sz="3000" dirty="0"/>
              <a:t> and </a:t>
            </a:r>
            <a:r>
              <a:rPr lang="en-US" sz="3000" b="1" dirty="0"/>
              <a:t>JavaScript</a:t>
            </a:r>
            <a:r>
              <a:rPr lang="en-US" sz="3000" dirty="0"/>
              <a:t>…..</a:t>
            </a:r>
            <a:br>
              <a:rPr lang="en-US" sz="3000" dirty="0"/>
            </a:br>
            <a:br>
              <a:rPr lang="en-US" sz="3000" dirty="0"/>
            </a:br>
            <a:r>
              <a:rPr lang="en-US" sz="3000" dirty="0"/>
              <a:t>For backend development I used </a:t>
            </a:r>
            <a:r>
              <a:rPr lang="en-US" sz="3000" b="1" dirty="0"/>
              <a:t>NodeJS</a:t>
            </a:r>
            <a:r>
              <a:rPr lang="en-US" sz="3000" dirty="0"/>
              <a:t>, </a:t>
            </a:r>
            <a:r>
              <a:rPr lang="en-US" sz="3000" b="1" dirty="0" err="1"/>
              <a:t>ExpressJS</a:t>
            </a:r>
            <a:r>
              <a:rPr lang="en-US" sz="3000" dirty="0"/>
              <a:t> and some of the important node modules……</a:t>
            </a:r>
            <a:br>
              <a:rPr lang="en-US" sz="3000" dirty="0"/>
            </a:br>
            <a:br>
              <a:rPr lang="en-US" sz="3000" dirty="0"/>
            </a:br>
            <a:r>
              <a:rPr lang="en-US" sz="3000" dirty="0"/>
              <a:t>For video to audio conversion I have used </a:t>
            </a:r>
            <a:r>
              <a:rPr lang="en-US" sz="3000" b="1" dirty="0" err="1"/>
              <a:t>Ffmpeg</a:t>
            </a:r>
            <a:r>
              <a:rPr lang="en-US" sz="3000" dirty="0"/>
              <a:t> which is one of the leading multimedia framework able to decode, </a:t>
            </a:r>
            <a:r>
              <a:rPr lang="en-US" sz="3000" dirty="0" err="1"/>
              <a:t>encode,transcode,mux</a:t>
            </a:r>
            <a:r>
              <a:rPr lang="en-US" sz="3000" dirty="0"/>
              <a:t> and play pretty much anything that humans and machine have created…..</a:t>
            </a:r>
            <a:br>
              <a:rPr lang="en-US" sz="1800" dirty="0"/>
            </a:br>
            <a:endParaRPr lang="en-IN" sz="1800" dirty="0"/>
          </a:p>
        </p:txBody>
      </p:sp>
    </p:spTree>
    <p:extLst>
      <p:ext uri="{BB962C8B-B14F-4D97-AF65-F5344CB8AC3E}">
        <p14:creationId xmlns:p14="http://schemas.microsoft.com/office/powerpoint/2010/main" val="74861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529DB-7316-37CA-E8D8-8D9D15303ED9}"/>
              </a:ext>
            </a:extLst>
          </p:cNvPr>
          <p:cNvSpPr>
            <a:spLocks noGrp="1"/>
          </p:cNvSpPr>
          <p:nvPr>
            <p:ph type="title"/>
          </p:nvPr>
        </p:nvSpPr>
        <p:spPr>
          <a:xfrm>
            <a:off x="742950" y="257175"/>
            <a:ext cx="10515600" cy="1343025"/>
          </a:xfrm>
        </p:spPr>
        <p:txBody>
          <a:bodyPr/>
          <a:lstStyle/>
          <a:p>
            <a:r>
              <a:rPr lang="en-US" dirty="0"/>
              <a:t>Homepage of my Web Application</a:t>
            </a:r>
            <a:br>
              <a:rPr lang="en-US" dirty="0"/>
            </a:br>
            <a:endParaRPr lang="en-IN" dirty="0"/>
          </a:p>
        </p:txBody>
      </p:sp>
      <p:pic>
        <p:nvPicPr>
          <p:cNvPr id="7" name="Picture 6">
            <a:extLst>
              <a:ext uri="{FF2B5EF4-FFF2-40B4-BE49-F238E27FC236}">
                <a16:creationId xmlns:a16="http://schemas.microsoft.com/office/drawing/2014/main" id="{1250EAC6-BA7F-89EA-D261-7C2E4BD1F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013" y="1301601"/>
            <a:ext cx="11208062" cy="5340794"/>
          </a:xfrm>
          <a:prstGeom prst="rect">
            <a:avLst/>
          </a:prstGeom>
          <a:ln w="28575">
            <a:solidFill>
              <a:schemeClr val="tx1"/>
            </a:solidFill>
          </a:ln>
        </p:spPr>
      </p:pic>
    </p:spTree>
    <p:extLst>
      <p:ext uri="{BB962C8B-B14F-4D97-AF65-F5344CB8AC3E}">
        <p14:creationId xmlns:p14="http://schemas.microsoft.com/office/powerpoint/2010/main" val="3590878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DBCC-68BB-ACBC-F77D-7E94327F9445}"/>
              </a:ext>
            </a:extLst>
          </p:cNvPr>
          <p:cNvSpPr>
            <a:spLocks noGrp="1"/>
          </p:cNvSpPr>
          <p:nvPr>
            <p:ph type="title"/>
          </p:nvPr>
        </p:nvSpPr>
        <p:spPr>
          <a:xfrm>
            <a:off x="838200" y="3175"/>
            <a:ext cx="10515600" cy="1325563"/>
          </a:xfrm>
        </p:spPr>
        <p:txBody>
          <a:bodyPr/>
          <a:lstStyle/>
          <a:p>
            <a:r>
              <a:rPr lang="en-US" dirty="0"/>
              <a:t>Convert  video</a:t>
            </a:r>
            <a:r>
              <a:rPr lang="en-US" dirty="0">
                <a:sym typeface="Wingdings" panose="05000000000000000000" pitchFamily="2" charset="2"/>
              </a:rPr>
              <a:t>---&gt;audio</a:t>
            </a:r>
            <a:endParaRPr lang="en-IN" dirty="0"/>
          </a:p>
        </p:txBody>
      </p:sp>
      <p:pic>
        <p:nvPicPr>
          <p:cNvPr id="5" name="Picture 4">
            <a:extLst>
              <a:ext uri="{FF2B5EF4-FFF2-40B4-BE49-F238E27FC236}">
                <a16:creationId xmlns:a16="http://schemas.microsoft.com/office/drawing/2014/main" id="{76A7BF61-3408-944E-F790-B4BA50FE3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587" y="1257150"/>
            <a:ext cx="11103288" cy="5294169"/>
          </a:xfrm>
          <a:prstGeom prst="rect">
            <a:avLst/>
          </a:prstGeom>
          <a:ln w="28575">
            <a:solidFill>
              <a:schemeClr val="tx1"/>
            </a:solidFill>
          </a:ln>
        </p:spPr>
      </p:pic>
    </p:spTree>
    <p:extLst>
      <p:ext uri="{BB962C8B-B14F-4D97-AF65-F5344CB8AC3E}">
        <p14:creationId xmlns:p14="http://schemas.microsoft.com/office/powerpoint/2010/main" val="3777270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44AE-CEAD-F75A-6951-6B6CEB480362}"/>
              </a:ext>
            </a:extLst>
          </p:cNvPr>
          <p:cNvSpPr>
            <a:spLocks noGrp="1"/>
          </p:cNvSpPr>
          <p:nvPr>
            <p:ph type="title"/>
          </p:nvPr>
        </p:nvSpPr>
        <p:spPr>
          <a:xfrm>
            <a:off x="619125" y="0"/>
            <a:ext cx="10515600" cy="1325563"/>
          </a:xfrm>
        </p:spPr>
        <p:txBody>
          <a:bodyPr/>
          <a:lstStyle/>
          <a:p>
            <a:r>
              <a:rPr lang="en-US" dirty="0"/>
              <a:t>Upload Audio file </a:t>
            </a:r>
            <a:endParaRPr lang="en-IN" dirty="0"/>
          </a:p>
        </p:txBody>
      </p:sp>
      <p:pic>
        <p:nvPicPr>
          <p:cNvPr id="5" name="Picture 4">
            <a:extLst>
              <a:ext uri="{FF2B5EF4-FFF2-40B4-BE49-F238E27FC236}">
                <a16:creationId xmlns:a16="http://schemas.microsoft.com/office/drawing/2014/main" id="{9C56DED7-8269-3C25-446C-C91C5F967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5" y="1146026"/>
            <a:ext cx="11252707" cy="5359549"/>
          </a:xfrm>
          <a:prstGeom prst="rect">
            <a:avLst/>
          </a:prstGeom>
          <a:ln w="28575">
            <a:solidFill>
              <a:schemeClr val="tx1"/>
            </a:solidFill>
          </a:ln>
        </p:spPr>
      </p:pic>
    </p:spTree>
    <p:extLst>
      <p:ext uri="{BB962C8B-B14F-4D97-AF65-F5344CB8AC3E}">
        <p14:creationId xmlns:p14="http://schemas.microsoft.com/office/powerpoint/2010/main" val="595757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E19C1-17F4-2991-C150-FE7DCFD1597D}"/>
              </a:ext>
            </a:extLst>
          </p:cNvPr>
          <p:cNvSpPr>
            <a:spLocks noGrp="1"/>
          </p:cNvSpPr>
          <p:nvPr>
            <p:ph type="title"/>
          </p:nvPr>
        </p:nvSpPr>
        <p:spPr>
          <a:xfrm>
            <a:off x="676274" y="0"/>
            <a:ext cx="10515600" cy="1325563"/>
          </a:xfrm>
        </p:spPr>
        <p:txBody>
          <a:bodyPr>
            <a:normAutofit/>
          </a:bodyPr>
          <a:lstStyle/>
          <a:p>
            <a:r>
              <a:rPr lang="en-US" sz="3200" dirty="0"/>
              <a:t>Composition of Timestamps, Tags and Comments</a:t>
            </a:r>
            <a:endParaRPr lang="en-IN" sz="3200" dirty="0"/>
          </a:p>
        </p:txBody>
      </p:sp>
      <p:pic>
        <p:nvPicPr>
          <p:cNvPr id="5" name="Picture 4">
            <a:extLst>
              <a:ext uri="{FF2B5EF4-FFF2-40B4-BE49-F238E27FC236}">
                <a16:creationId xmlns:a16="http://schemas.microsoft.com/office/drawing/2014/main" id="{F9E79C6F-A586-2F81-E404-A2A115A41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17" y="1131813"/>
            <a:ext cx="11300133" cy="5428613"/>
          </a:xfrm>
          <a:prstGeom prst="rect">
            <a:avLst/>
          </a:prstGeom>
          <a:ln w="28575">
            <a:solidFill>
              <a:schemeClr val="tx1"/>
            </a:solidFill>
          </a:ln>
        </p:spPr>
      </p:pic>
    </p:spTree>
    <p:extLst>
      <p:ext uri="{BB962C8B-B14F-4D97-AF65-F5344CB8AC3E}">
        <p14:creationId xmlns:p14="http://schemas.microsoft.com/office/powerpoint/2010/main" val="191938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AC441B-B268-7212-CD43-E10457D9B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658" y="1038224"/>
            <a:ext cx="10909651" cy="5267325"/>
          </a:xfrm>
          <a:prstGeom prst="rect">
            <a:avLst/>
          </a:prstGeom>
        </p:spPr>
      </p:pic>
    </p:spTree>
    <p:extLst>
      <p:ext uri="{BB962C8B-B14F-4D97-AF65-F5344CB8AC3E}">
        <p14:creationId xmlns:p14="http://schemas.microsoft.com/office/powerpoint/2010/main" val="1828337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112E-42C8-0C8C-2036-F72BDDC0E9EA}"/>
              </a:ext>
            </a:extLst>
          </p:cNvPr>
          <p:cNvSpPr>
            <a:spLocks noGrp="1"/>
          </p:cNvSpPr>
          <p:nvPr>
            <p:ph type="title"/>
          </p:nvPr>
        </p:nvSpPr>
        <p:spPr>
          <a:xfrm>
            <a:off x="552450" y="0"/>
            <a:ext cx="10515600" cy="1325563"/>
          </a:xfrm>
        </p:spPr>
        <p:txBody>
          <a:bodyPr/>
          <a:lstStyle/>
          <a:p>
            <a:r>
              <a:rPr lang="en-US" dirty="0"/>
              <a:t>Contact Details</a:t>
            </a:r>
            <a:endParaRPr lang="en-IN" dirty="0"/>
          </a:p>
        </p:txBody>
      </p:sp>
      <p:pic>
        <p:nvPicPr>
          <p:cNvPr id="5" name="Picture 4">
            <a:extLst>
              <a:ext uri="{FF2B5EF4-FFF2-40B4-BE49-F238E27FC236}">
                <a16:creationId xmlns:a16="http://schemas.microsoft.com/office/drawing/2014/main" id="{677C4057-F185-3865-4BD0-67E275E54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162" y="1234926"/>
            <a:ext cx="10986634" cy="5232549"/>
          </a:xfrm>
          <a:prstGeom prst="rect">
            <a:avLst/>
          </a:prstGeom>
          <a:ln w="28575">
            <a:solidFill>
              <a:schemeClr val="tx1"/>
            </a:solidFill>
          </a:ln>
        </p:spPr>
      </p:pic>
    </p:spTree>
    <p:extLst>
      <p:ext uri="{BB962C8B-B14F-4D97-AF65-F5344CB8AC3E}">
        <p14:creationId xmlns:p14="http://schemas.microsoft.com/office/powerpoint/2010/main" val="1906372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DFE4-5873-4E3A-3F26-C58B5838DFB0}"/>
              </a:ext>
            </a:extLst>
          </p:cNvPr>
          <p:cNvSpPr>
            <a:spLocks noGrp="1"/>
          </p:cNvSpPr>
          <p:nvPr>
            <p:ph type="title"/>
          </p:nvPr>
        </p:nvSpPr>
        <p:spPr>
          <a:xfrm>
            <a:off x="390525" y="342901"/>
            <a:ext cx="10963275" cy="802505"/>
          </a:xfrm>
        </p:spPr>
        <p:txBody>
          <a:bodyPr>
            <a:normAutofit fontScale="90000"/>
          </a:bodyPr>
          <a:lstStyle/>
          <a:p>
            <a:r>
              <a:rPr lang="en-US" sz="3000" dirty="0"/>
              <a:t>This is the </a:t>
            </a:r>
            <a:r>
              <a:rPr lang="en-US" sz="3000" dirty="0" err="1"/>
              <a:t>package.json</a:t>
            </a:r>
            <a:r>
              <a:rPr lang="en-US" sz="3000" dirty="0"/>
              <a:t>{} that I included while development of application</a:t>
            </a:r>
            <a:endParaRPr lang="en-IN" sz="3000" dirty="0"/>
          </a:p>
        </p:txBody>
      </p:sp>
      <p:pic>
        <p:nvPicPr>
          <p:cNvPr id="4" name="Picture 3">
            <a:extLst>
              <a:ext uri="{FF2B5EF4-FFF2-40B4-BE49-F238E27FC236}">
                <a16:creationId xmlns:a16="http://schemas.microsoft.com/office/drawing/2014/main" id="{603ED0FE-D43A-B977-FE48-6B316D75A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158" y="1145406"/>
            <a:ext cx="6737684" cy="5486400"/>
          </a:xfrm>
          <a:prstGeom prst="rect">
            <a:avLst/>
          </a:prstGeom>
        </p:spPr>
      </p:pic>
    </p:spTree>
    <p:extLst>
      <p:ext uri="{BB962C8B-B14F-4D97-AF65-F5344CB8AC3E}">
        <p14:creationId xmlns:p14="http://schemas.microsoft.com/office/powerpoint/2010/main" val="812003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300</Words>
  <Application>Microsoft Office PowerPoint</Application>
  <PresentationFormat>Widescreen</PresentationFormat>
  <Paragraphs>11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Video-Audio Converter(Saptang Labs)  Developing a dynamic web application that converts a video to audio and allows user to download a text file that can include timestamps,tags and comments for the resulting audio file.   Technologies I used:  HTML, CSS , JavaScript, NodeJS, ExpressJs , FFmpeg, EJS, BOOTSTRAP   </vt:lpstr>
      <vt:lpstr>OverView:  In this project I have created a dynamic web application, ready to be deployed on World Wide Web(www). The technologies that I used for frontend development includes HTM,CSS,BOOTSTRAP and JavaScript…..  For backend development I used NodeJS, ExpressJS and some of the important node modules……  For video to audio conversion I have used Ffmpeg which is one of the leading multimedia framework able to decode, encode,transcode,mux and play pretty much anything that humans and machine have created….. </vt:lpstr>
      <vt:lpstr>Homepage of my Web Application </vt:lpstr>
      <vt:lpstr>Convert  video---&gt;audio</vt:lpstr>
      <vt:lpstr>Upload Audio file </vt:lpstr>
      <vt:lpstr>Composition of Timestamps, Tags and Comments</vt:lpstr>
      <vt:lpstr>PowerPoint Presentation</vt:lpstr>
      <vt:lpstr>Contact Details</vt:lpstr>
      <vt:lpstr>This is the package.json{} that I included while development of application</vt:lpstr>
      <vt:lpstr>These are some of the glimpses of my application.js which is the entry point of this application</vt:lpstr>
      <vt:lpstr>My server running on HyperTerminal using the module NodeMon</vt:lpstr>
      <vt:lpstr>Conclusion:  With the help of this application user can convert video to audio file(.mp3,.mov,.avi).Besides this, application also allows user to play the audio file and compose the timestamps, tags and comments that can be downloaded as a text file and can be used for further reference to audio file.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Challenge  Developing a dynamic web application that converts a video to audio and allows user to add timestamps, tags and comments to the resultant audio file.   Technologies I used:  HTML, CSS , JavaScript, NodeJS, ExpressJs , FFmpeg, EJS, BOOTSTRAP   </dc:title>
  <dc:creator>Priyanshu Shukla</dc:creator>
  <cp:lastModifiedBy>Priyanshu Shukla</cp:lastModifiedBy>
  <cp:revision>5</cp:revision>
  <dcterms:created xsi:type="dcterms:W3CDTF">2022-12-24T16:25:56Z</dcterms:created>
  <dcterms:modified xsi:type="dcterms:W3CDTF">2023-01-08T17:04:05Z</dcterms:modified>
</cp:coreProperties>
</file>