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57"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93" d="100"/>
          <a:sy n="93" d="100"/>
        </p:scale>
        <p:origin x="37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ACCIOJOBS\CAPSTONE\SOLUTION\MOVIERENTAL\Movie%20ED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ACCIOJOBS\CAPSTONE\SOLUTION\MOVIERENTAL\Movie%20ED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ACCIOJOBS\CAPSTONE\SOLUTION\MOVIERENTAL\Movie%20ED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ACCIOJOBS\CAPSTONE\SOLUTION\MOVIERENTAL\Movie%20ED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ACCIOJOBS\CAPSTONE\SOLUTION\MOVIERENTAL\Movie%20EDA.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ACCIOJOBS\CAPSTONE\SOLUTION\MOVIERENTAL\Movie%20EDA.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ACCIOJOBS\CAPSTONE\SOLUTION\MOVIERENTAL\Movie%20EDA.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D:\ACCIOJOBS\CAPSTONE\SOLUTION\MOVIERENTAL\Movie%20ED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ACCIOJOBS\CAPSTONE\SOLUTION\MOVIERENTAL\Movie%20ED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ACCIOJOBS\CAPSTONE\SOLUTION\MOVIERENTAL\Movie%20ED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ACCIOJOBS\CAPSTONE\SOLUTION\MOVIERENTAL\Movie%20ED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ACCIOJOBS\CAPSTONE\SOLUTION\MOVIERENTAL\Movie%20ED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ACCIOJOBS\CAPSTONE\SOLUTION\MOVIERENTAL\Movie%20ED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ACCIOJOBS\CAPSTONE\SOLUTION\MOVIERENTAL\Movie%20ED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ACCIOJOBS\CAPSTONE\SOLUTION\MOVIERENTAL\Movie%20ED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[Movie EDA.xlsx]Q1!PivotTable1</c:name>
    <c:fmtId val="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'Q1'!$M$2</c:f>
              <c:strCache>
                <c:ptCount val="1"/>
                <c:pt idx="0">
                  <c:v>Average of total_rentals</c:v>
                </c:pt>
              </c:strCache>
            </c:strRef>
          </c:tx>
          <c:spPr>
            <a:solidFill>
              <a:schemeClr val="accent1"/>
            </a:solidFill>
            <a:ln>
              <a:noFill/>
            </a:ln>
            <a:effectLst/>
          </c:spPr>
          <c:invertIfNegative val="0"/>
          <c:cat>
            <c:strRef>
              <c:f>'Q1'!$L$3:$L$5</c:f>
              <c:strCache>
                <c:ptCount val="2"/>
                <c:pt idx="0">
                  <c:v>Repeat Customer</c:v>
                </c:pt>
                <c:pt idx="1">
                  <c:v>(blank)</c:v>
                </c:pt>
              </c:strCache>
            </c:strRef>
          </c:cat>
          <c:val>
            <c:numRef>
              <c:f>'Q1'!$M$3:$M$5</c:f>
              <c:numCache>
                <c:formatCode>General</c:formatCode>
                <c:ptCount val="2"/>
                <c:pt idx="0">
                  <c:v>26.784641068447414</c:v>
                </c:pt>
              </c:numCache>
            </c:numRef>
          </c:val>
          <c:extLst>
            <c:ext xmlns:c16="http://schemas.microsoft.com/office/drawing/2014/chart" uri="{C3380CC4-5D6E-409C-BE32-E72D297353CC}">
              <c16:uniqueId val="{00000000-9A08-4FEE-BA5D-2498933D0211}"/>
            </c:ext>
          </c:extLst>
        </c:ser>
        <c:ser>
          <c:idx val="1"/>
          <c:order val="1"/>
          <c:tx>
            <c:strRef>
              <c:f>'Q1'!$N$2</c:f>
              <c:strCache>
                <c:ptCount val="1"/>
                <c:pt idx="0">
                  <c:v>Average of total_spent</c:v>
                </c:pt>
              </c:strCache>
            </c:strRef>
          </c:tx>
          <c:spPr>
            <a:solidFill>
              <a:schemeClr val="accent2"/>
            </a:solidFill>
            <a:ln>
              <a:noFill/>
            </a:ln>
            <a:effectLst/>
          </c:spPr>
          <c:invertIfNegative val="0"/>
          <c:cat>
            <c:strRef>
              <c:f>'Q1'!$L$3:$L$5</c:f>
              <c:strCache>
                <c:ptCount val="2"/>
                <c:pt idx="0">
                  <c:v>Repeat Customer</c:v>
                </c:pt>
                <c:pt idx="1">
                  <c:v>(blank)</c:v>
                </c:pt>
              </c:strCache>
            </c:strRef>
          </c:cat>
          <c:val>
            <c:numRef>
              <c:f>'Q1'!$N$3:$N$5</c:f>
              <c:numCache>
                <c:formatCode>General</c:formatCode>
                <c:ptCount val="2"/>
                <c:pt idx="0">
                  <c:v>112.53181969949911</c:v>
                </c:pt>
              </c:numCache>
            </c:numRef>
          </c:val>
          <c:extLst>
            <c:ext xmlns:c16="http://schemas.microsoft.com/office/drawing/2014/chart" uri="{C3380CC4-5D6E-409C-BE32-E72D297353CC}">
              <c16:uniqueId val="{00000001-9A08-4FEE-BA5D-2498933D0211}"/>
            </c:ext>
          </c:extLst>
        </c:ser>
        <c:dLbls>
          <c:showLegendKey val="0"/>
          <c:showVal val="0"/>
          <c:showCatName val="0"/>
          <c:showSerName val="0"/>
          <c:showPercent val="0"/>
          <c:showBubbleSize val="0"/>
        </c:dLbls>
        <c:gapWidth val="219"/>
        <c:overlap val="-27"/>
        <c:axId val="904211103"/>
        <c:axId val="904211583"/>
      </c:barChart>
      <c:catAx>
        <c:axId val="904211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4211583"/>
        <c:crosses val="autoZero"/>
        <c:auto val="1"/>
        <c:lblAlgn val="ctr"/>
        <c:lblOffset val="100"/>
        <c:noMultiLvlLbl val="0"/>
      </c:catAx>
      <c:valAx>
        <c:axId val="9042115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42111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[Movie EDA.xlsx]Q10!PivotTable11</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'Q10'!$J$2</c:f>
              <c:strCache>
                <c:ptCount val="1"/>
                <c:pt idx="0">
                  <c:v>Sum of total_revenue</c:v>
                </c:pt>
              </c:strCache>
            </c:strRef>
          </c:tx>
          <c:spPr>
            <a:solidFill>
              <a:schemeClr val="accent1"/>
            </a:solidFill>
            <a:ln>
              <a:noFill/>
            </a:ln>
            <a:effectLst/>
          </c:spPr>
          <c:invertIfNegative val="0"/>
          <c:cat>
            <c:strRef>
              <c:f>'Q10'!$I$3:$I$19</c:f>
              <c:strCache>
                <c:ptCount val="16"/>
                <c:pt idx="0">
                  <c:v>Action</c:v>
                </c:pt>
                <c:pt idx="1">
                  <c:v>Animation</c:v>
                </c:pt>
                <c:pt idx="2">
                  <c:v>Children</c:v>
                </c:pt>
                <c:pt idx="3">
                  <c:v>Classics</c:v>
                </c:pt>
                <c:pt idx="4">
                  <c:v>Comedy</c:v>
                </c:pt>
                <c:pt idx="5">
                  <c:v>Documentary</c:v>
                </c:pt>
                <c:pt idx="6">
                  <c:v>Drama</c:v>
                </c:pt>
                <c:pt idx="7">
                  <c:v>Family</c:v>
                </c:pt>
                <c:pt idx="8">
                  <c:v>Foreign</c:v>
                </c:pt>
                <c:pt idx="9">
                  <c:v>Games</c:v>
                </c:pt>
                <c:pt idx="10">
                  <c:v>Horror</c:v>
                </c:pt>
                <c:pt idx="11">
                  <c:v>Music</c:v>
                </c:pt>
                <c:pt idx="12">
                  <c:v>New</c:v>
                </c:pt>
                <c:pt idx="13">
                  <c:v>Sci-Fi</c:v>
                </c:pt>
                <c:pt idx="14">
                  <c:v>Sports</c:v>
                </c:pt>
                <c:pt idx="15">
                  <c:v>Travel</c:v>
                </c:pt>
              </c:strCache>
            </c:strRef>
          </c:cat>
          <c:val>
            <c:numRef>
              <c:f>'Q10'!$J$3:$J$19</c:f>
              <c:numCache>
                <c:formatCode>General</c:formatCode>
                <c:ptCount val="16"/>
                <c:pt idx="0">
                  <c:v>4375.8500000000004</c:v>
                </c:pt>
                <c:pt idx="1">
                  <c:v>4656.3</c:v>
                </c:pt>
                <c:pt idx="2">
                  <c:v>3655.55</c:v>
                </c:pt>
                <c:pt idx="3">
                  <c:v>3639.59</c:v>
                </c:pt>
                <c:pt idx="4">
                  <c:v>4383.58</c:v>
                </c:pt>
                <c:pt idx="5">
                  <c:v>4217.5200000000004</c:v>
                </c:pt>
                <c:pt idx="6">
                  <c:v>4587.3900000000003</c:v>
                </c:pt>
                <c:pt idx="7">
                  <c:v>4226.07</c:v>
                </c:pt>
                <c:pt idx="8">
                  <c:v>4270.67</c:v>
                </c:pt>
                <c:pt idx="9">
                  <c:v>4281.33</c:v>
                </c:pt>
                <c:pt idx="10">
                  <c:v>3722.54</c:v>
                </c:pt>
                <c:pt idx="11">
                  <c:v>3417.72</c:v>
                </c:pt>
                <c:pt idx="12">
                  <c:v>4351.62</c:v>
                </c:pt>
                <c:pt idx="13">
                  <c:v>4756.9799999999996</c:v>
                </c:pt>
                <c:pt idx="14">
                  <c:v>5314.21</c:v>
                </c:pt>
                <c:pt idx="15">
                  <c:v>3549.64</c:v>
                </c:pt>
              </c:numCache>
            </c:numRef>
          </c:val>
          <c:extLst>
            <c:ext xmlns:c16="http://schemas.microsoft.com/office/drawing/2014/chart" uri="{C3380CC4-5D6E-409C-BE32-E72D297353CC}">
              <c16:uniqueId val="{00000000-5222-4AD7-93D0-367CD1FB911D}"/>
            </c:ext>
          </c:extLst>
        </c:ser>
        <c:ser>
          <c:idx val="1"/>
          <c:order val="1"/>
          <c:tx>
            <c:strRef>
              <c:f>'Q10'!$K$2</c:f>
              <c:strCache>
                <c:ptCount val="1"/>
                <c:pt idx="0">
                  <c:v>Sum of total_rentals</c:v>
                </c:pt>
              </c:strCache>
            </c:strRef>
          </c:tx>
          <c:spPr>
            <a:solidFill>
              <a:schemeClr val="accent2"/>
            </a:solidFill>
            <a:ln>
              <a:noFill/>
            </a:ln>
            <a:effectLst/>
          </c:spPr>
          <c:invertIfNegative val="0"/>
          <c:cat>
            <c:strRef>
              <c:f>'Q10'!$I$3:$I$19</c:f>
              <c:strCache>
                <c:ptCount val="16"/>
                <c:pt idx="0">
                  <c:v>Action</c:v>
                </c:pt>
                <c:pt idx="1">
                  <c:v>Animation</c:v>
                </c:pt>
                <c:pt idx="2">
                  <c:v>Children</c:v>
                </c:pt>
                <c:pt idx="3">
                  <c:v>Classics</c:v>
                </c:pt>
                <c:pt idx="4">
                  <c:v>Comedy</c:v>
                </c:pt>
                <c:pt idx="5">
                  <c:v>Documentary</c:v>
                </c:pt>
                <c:pt idx="6">
                  <c:v>Drama</c:v>
                </c:pt>
                <c:pt idx="7">
                  <c:v>Family</c:v>
                </c:pt>
                <c:pt idx="8">
                  <c:v>Foreign</c:v>
                </c:pt>
                <c:pt idx="9">
                  <c:v>Games</c:v>
                </c:pt>
                <c:pt idx="10">
                  <c:v>Horror</c:v>
                </c:pt>
                <c:pt idx="11">
                  <c:v>Music</c:v>
                </c:pt>
                <c:pt idx="12">
                  <c:v>New</c:v>
                </c:pt>
                <c:pt idx="13">
                  <c:v>Sci-Fi</c:v>
                </c:pt>
                <c:pt idx="14">
                  <c:v>Sports</c:v>
                </c:pt>
                <c:pt idx="15">
                  <c:v>Travel</c:v>
                </c:pt>
              </c:strCache>
            </c:strRef>
          </c:cat>
          <c:val>
            <c:numRef>
              <c:f>'Q10'!$K$3:$K$19</c:f>
              <c:numCache>
                <c:formatCode>General</c:formatCode>
                <c:ptCount val="16"/>
                <c:pt idx="0">
                  <c:v>1112</c:v>
                </c:pt>
                <c:pt idx="1">
                  <c:v>1166</c:v>
                </c:pt>
                <c:pt idx="2">
                  <c:v>945</c:v>
                </c:pt>
                <c:pt idx="3">
                  <c:v>939</c:v>
                </c:pt>
                <c:pt idx="4">
                  <c:v>941</c:v>
                </c:pt>
                <c:pt idx="5">
                  <c:v>1050</c:v>
                </c:pt>
                <c:pt idx="6">
                  <c:v>1060</c:v>
                </c:pt>
                <c:pt idx="7">
                  <c:v>1096</c:v>
                </c:pt>
                <c:pt idx="8">
                  <c:v>1033</c:v>
                </c:pt>
                <c:pt idx="9">
                  <c:v>969</c:v>
                </c:pt>
                <c:pt idx="10">
                  <c:v>846</c:v>
                </c:pt>
                <c:pt idx="11">
                  <c:v>830</c:v>
                </c:pt>
                <c:pt idx="12">
                  <c:v>940</c:v>
                </c:pt>
                <c:pt idx="13">
                  <c:v>1101</c:v>
                </c:pt>
                <c:pt idx="14">
                  <c:v>1179</c:v>
                </c:pt>
                <c:pt idx="15">
                  <c:v>837</c:v>
                </c:pt>
              </c:numCache>
            </c:numRef>
          </c:val>
          <c:extLst>
            <c:ext xmlns:c16="http://schemas.microsoft.com/office/drawing/2014/chart" uri="{C3380CC4-5D6E-409C-BE32-E72D297353CC}">
              <c16:uniqueId val="{00000001-5222-4AD7-93D0-367CD1FB911D}"/>
            </c:ext>
          </c:extLst>
        </c:ser>
        <c:dLbls>
          <c:showLegendKey val="0"/>
          <c:showVal val="0"/>
          <c:showCatName val="0"/>
          <c:showSerName val="0"/>
          <c:showPercent val="0"/>
          <c:showBubbleSize val="0"/>
        </c:dLbls>
        <c:gapWidth val="182"/>
        <c:axId val="498581983"/>
        <c:axId val="1071535103"/>
      </c:barChart>
      <c:catAx>
        <c:axId val="4985819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1535103"/>
        <c:crosses val="autoZero"/>
        <c:auto val="1"/>
        <c:lblAlgn val="ctr"/>
        <c:lblOffset val="100"/>
        <c:noMultiLvlLbl val="0"/>
      </c:catAx>
      <c:valAx>
        <c:axId val="10715351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85819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[Movie EDA.xlsx]Q11!PivotTable12</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'Q11'!$L$2</c:f>
              <c:strCache>
                <c:ptCount val="1"/>
                <c:pt idx="0">
                  <c:v>Total</c:v>
                </c:pt>
              </c:strCache>
            </c:strRef>
          </c:tx>
          <c:spPr>
            <a:solidFill>
              <a:schemeClr val="accent1"/>
            </a:solidFill>
            <a:ln>
              <a:noFill/>
            </a:ln>
            <a:effectLst/>
          </c:spPr>
          <c:invertIfNegative val="0"/>
          <c:cat>
            <c:multiLvlStrRef>
              <c:f>'Q11'!$K$3:$K$23</c:f>
              <c:multiLvlStrCache>
                <c:ptCount val="10"/>
                <c:lvl>
                  <c:pt idx="0">
                    <c:v>RHONDA</c:v>
                  </c:pt>
                  <c:pt idx="1">
                    <c:v>CLARA</c:v>
                  </c:pt>
                  <c:pt idx="2">
                    <c:v>ELEANOR</c:v>
                  </c:pt>
                  <c:pt idx="3">
                    <c:v>MARION</c:v>
                  </c:pt>
                  <c:pt idx="4">
                    <c:v>ANA</c:v>
                  </c:pt>
                  <c:pt idx="5">
                    <c:v>MARCIA</c:v>
                  </c:pt>
                  <c:pt idx="6">
                    <c:v>TOMMY</c:v>
                  </c:pt>
                  <c:pt idx="7">
                    <c:v>TIM</c:v>
                  </c:pt>
                  <c:pt idx="8">
                    <c:v>WESLEY</c:v>
                  </c:pt>
                  <c:pt idx="9">
                    <c:v>KARL</c:v>
                  </c:pt>
                </c:lvl>
                <c:lvl>
                  <c:pt idx="0">
                    <c:v>137</c:v>
                  </c:pt>
                  <c:pt idx="1">
                    <c:v>144</c:v>
                  </c:pt>
                  <c:pt idx="2">
                    <c:v>148</c:v>
                  </c:pt>
                  <c:pt idx="3">
                    <c:v>178</c:v>
                  </c:pt>
                  <c:pt idx="4">
                    <c:v>181</c:v>
                  </c:pt>
                  <c:pt idx="5">
                    <c:v>236</c:v>
                  </c:pt>
                  <c:pt idx="6">
                    <c:v>459</c:v>
                  </c:pt>
                  <c:pt idx="7">
                    <c:v>468</c:v>
                  </c:pt>
                  <c:pt idx="8">
                    <c:v>469</c:v>
                  </c:pt>
                  <c:pt idx="9">
                    <c:v>526</c:v>
                  </c:pt>
                </c:lvl>
              </c:multiLvlStrCache>
            </c:multiLvlStrRef>
          </c:cat>
          <c:val>
            <c:numRef>
              <c:f>'Q11'!$L$3:$L$23</c:f>
              <c:numCache>
                <c:formatCode>General</c:formatCode>
                <c:ptCount val="10"/>
                <c:pt idx="0">
                  <c:v>194.61</c:v>
                </c:pt>
                <c:pt idx="1">
                  <c:v>195.58</c:v>
                </c:pt>
                <c:pt idx="2">
                  <c:v>216.54</c:v>
                </c:pt>
                <c:pt idx="3">
                  <c:v>194.61</c:v>
                </c:pt>
                <c:pt idx="4">
                  <c:v>174.66</c:v>
                </c:pt>
                <c:pt idx="5">
                  <c:v>175.58</c:v>
                </c:pt>
                <c:pt idx="6">
                  <c:v>186.62</c:v>
                </c:pt>
                <c:pt idx="7">
                  <c:v>175.61</c:v>
                </c:pt>
                <c:pt idx="8">
                  <c:v>177.6</c:v>
                </c:pt>
                <c:pt idx="9">
                  <c:v>221.55</c:v>
                </c:pt>
              </c:numCache>
            </c:numRef>
          </c:val>
          <c:extLst>
            <c:ext xmlns:c16="http://schemas.microsoft.com/office/drawing/2014/chart" uri="{C3380CC4-5D6E-409C-BE32-E72D297353CC}">
              <c16:uniqueId val="{00000000-88D5-48A1-967E-D6408977F03B}"/>
            </c:ext>
          </c:extLst>
        </c:ser>
        <c:dLbls>
          <c:showLegendKey val="0"/>
          <c:showVal val="0"/>
          <c:showCatName val="0"/>
          <c:showSerName val="0"/>
          <c:showPercent val="0"/>
          <c:showBubbleSize val="0"/>
        </c:dLbls>
        <c:gapWidth val="182"/>
        <c:axId val="1173798111"/>
        <c:axId val="1173799551"/>
      </c:barChart>
      <c:catAx>
        <c:axId val="11737981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3799551"/>
        <c:crosses val="autoZero"/>
        <c:auto val="1"/>
        <c:lblAlgn val="ctr"/>
        <c:lblOffset val="100"/>
        <c:noMultiLvlLbl val="0"/>
      </c:catAx>
      <c:valAx>
        <c:axId val="11737995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37981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[Movie EDA.xlsx]Q12!PivotTable13</c:name>
    <c:fmtId val="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'Q12'!$J$2</c:f>
              <c:strCache>
                <c:ptCount val="1"/>
                <c:pt idx="0">
                  <c:v>Sum of copies_available</c:v>
                </c:pt>
              </c:strCache>
            </c:strRef>
          </c:tx>
          <c:spPr>
            <a:solidFill>
              <a:schemeClr val="accent1"/>
            </a:solidFill>
            <a:ln>
              <a:noFill/>
            </a:ln>
            <a:effectLst/>
          </c:spPr>
          <c:invertIfNegative val="0"/>
          <c:cat>
            <c:strRef>
              <c:f>'Q12'!$I$3:$I$961</c:f>
              <c:strCache>
                <c:ptCount val="958"/>
                <c:pt idx="0">
                  <c:v>ACADEMY DINOSAUR</c:v>
                </c:pt>
                <c:pt idx="1">
                  <c:v>ACE GOLDFINGER</c:v>
                </c:pt>
                <c:pt idx="2">
                  <c:v>ADAPTATION HOLES</c:v>
                </c:pt>
                <c:pt idx="3">
                  <c:v>AFFAIR PREJUDICE</c:v>
                </c:pt>
                <c:pt idx="4">
                  <c:v>AFRICAN EGG</c:v>
                </c:pt>
                <c:pt idx="5">
                  <c:v>AGENT TRUMAN</c:v>
                </c:pt>
                <c:pt idx="6">
                  <c:v>AIRPLANE SIERRA</c:v>
                </c:pt>
                <c:pt idx="7">
                  <c:v>AIRPORT POLLOCK</c:v>
                </c:pt>
                <c:pt idx="8">
                  <c:v>ALABAMA DEVIL</c:v>
                </c:pt>
                <c:pt idx="9">
                  <c:v>ALADDIN CALENDAR</c:v>
                </c:pt>
                <c:pt idx="10">
                  <c:v>ALAMO VIDEOTAPE</c:v>
                </c:pt>
                <c:pt idx="11">
                  <c:v>ALASKA PHANTOM</c:v>
                </c:pt>
                <c:pt idx="12">
                  <c:v>ALI FOREVER</c:v>
                </c:pt>
                <c:pt idx="13">
                  <c:v>ALIEN CENTER</c:v>
                </c:pt>
                <c:pt idx="14">
                  <c:v>ALLEY EVOLUTION</c:v>
                </c:pt>
                <c:pt idx="15">
                  <c:v>ALONE TRIP</c:v>
                </c:pt>
                <c:pt idx="16">
                  <c:v>ALTER VICTORY</c:v>
                </c:pt>
                <c:pt idx="17">
                  <c:v>AMADEUS HOLY</c:v>
                </c:pt>
                <c:pt idx="18">
                  <c:v>AMELIE HELLFIGHTERS</c:v>
                </c:pt>
                <c:pt idx="19">
                  <c:v>AMERICAN CIRCUS</c:v>
                </c:pt>
                <c:pt idx="20">
                  <c:v>AMISTAD MIDSUMMER</c:v>
                </c:pt>
                <c:pt idx="21">
                  <c:v>ANACONDA CONFESSIONS</c:v>
                </c:pt>
                <c:pt idx="22">
                  <c:v>ANALYZE HOOSIERS</c:v>
                </c:pt>
                <c:pt idx="23">
                  <c:v>ANGELS LIFE</c:v>
                </c:pt>
                <c:pt idx="24">
                  <c:v>ANNIE IDENTITY</c:v>
                </c:pt>
                <c:pt idx="25">
                  <c:v>ANONYMOUS HUMAN</c:v>
                </c:pt>
                <c:pt idx="26">
                  <c:v>ANTHEM LUKE</c:v>
                </c:pt>
                <c:pt idx="27">
                  <c:v>ANTITRUST TOMATOES</c:v>
                </c:pt>
                <c:pt idx="28">
                  <c:v>ANYTHING SAVANNAH</c:v>
                </c:pt>
                <c:pt idx="29">
                  <c:v>APACHE DIVINE</c:v>
                </c:pt>
                <c:pt idx="30">
                  <c:v>APOCALYPSE FLAMINGOS</c:v>
                </c:pt>
                <c:pt idx="31">
                  <c:v>ARABIA DOGMA</c:v>
                </c:pt>
                <c:pt idx="32">
                  <c:v>ARACHNOPHOBIA ROLLERCOASTER</c:v>
                </c:pt>
                <c:pt idx="33">
                  <c:v>ARIZONA BANG</c:v>
                </c:pt>
                <c:pt idx="34">
                  <c:v>ARMAGEDDON LOST</c:v>
                </c:pt>
                <c:pt idx="35">
                  <c:v>ARMY FLINTSTONES</c:v>
                </c:pt>
                <c:pt idx="36">
                  <c:v>ARTIST COLDBLOODED</c:v>
                </c:pt>
                <c:pt idx="37">
                  <c:v>ATLANTIS CAUSE</c:v>
                </c:pt>
                <c:pt idx="38">
                  <c:v>ATTACKS HATE</c:v>
                </c:pt>
                <c:pt idx="39">
                  <c:v>ATTRACTION NEWTON</c:v>
                </c:pt>
                <c:pt idx="40">
                  <c:v>AUTUMN CROW</c:v>
                </c:pt>
                <c:pt idx="41">
                  <c:v>BABY HALL</c:v>
                </c:pt>
                <c:pt idx="42">
                  <c:v>BACKLASH UNDEFEATED</c:v>
                </c:pt>
                <c:pt idx="43">
                  <c:v>BADMAN DAWN</c:v>
                </c:pt>
                <c:pt idx="44">
                  <c:v>BAKED CLEOPATRA</c:v>
                </c:pt>
                <c:pt idx="45">
                  <c:v>BALLOON HOMEWARD</c:v>
                </c:pt>
                <c:pt idx="46">
                  <c:v>BALLROOM MOCKINGBIRD</c:v>
                </c:pt>
                <c:pt idx="47">
                  <c:v>BANG KWAI</c:v>
                </c:pt>
                <c:pt idx="48">
                  <c:v>BANGER PINOCCHIO</c:v>
                </c:pt>
                <c:pt idx="49">
                  <c:v>BARBARELLA STREETCAR</c:v>
                </c:pt>
                <c:pt idx="50">
                  <c:v>BAREFOOT MANCHURIAN</c:v>
                </c:pt>
                <c:pt idx="51">
                  <c:v>BASIC EASY</c:v>
                </c:pt>
                <c:pt idx="52">
                  <c:v>BEACH HEARTBREAKERS</c:v>
                </c:pt>
                <c:pt idx="53">
                  <c:v>BEAR GRACELAND</c:v>
                </c:pt>
                <c:pt idx="54">
                  <c:v>BEAST HUNCHBACK</c:v>
                </c:pt>
                <c:pt idx="55">
                  <c:v>BEAUTY GREASE</c:v>
                </c:pt>
                <c:pt idx="56">
                  <c:v>BED HIGHBALL</c:v>
                </c:pt>
                <c:pt idx="57">
                  <c:v>BEDAZZLED MARRIED</c:v>
                </c:pt>
                <c:pt idx="58">
                  <c:v>BEETHOVEN EXORCIST</c:v>
                </c:pt>
                <c:pt idx="59">
                  <c:v>BEHAVIOR RUNAWAY</c:v>
                </c:pt>
                <c:pt idx="60">
                  <c:v>BENEATH RUSH</c:v>
                </c:pt>
                <c:pt idx="61">
                  <c:v>BERETS AGENT</c:v>
                </c:pt>
                <c:pt idx="62">
                  <c:v>BETRAYED REAR</c:v>
                </c:pt>
                <c:pt idx="63">
                  <c:v>BEVERLY OUTLAW</c:v>
                </c:pt>
                <c:pt idx="64">
                  <c:v>BIKINI BORROWERS</c:v>
                </c:pt>
                <c:pt idx="65">
                  <c:v>BILKO ANONYMOUS</c:v>
                </c:pt>
                <c:pt idx="66">
                  <c:v>BILL OTHERS</c:v>
                </c:pt>
                <c:pt idx="67">
                  <c:v>BINGO TALENTED</c:v>
                </c:pt>
                <c:pt idx="68">
                  <c:v>BIRCH ANTITRUST</c:v>
                </c:pt>
                <c:pt idx="69">
                  <c:v>BIRD INDEPENDENCE</c:v>
                </c:pt>
                <c:pt idx="70">
                  <c:v>BIRDCAGE CASPER</c:v>
                </c:pt>
                <c:pt idx="71">
                  <c:v>BIRDS PERDITION</c:v>
                </c:pt>
                <c:pt idx="72">
                  <c:v>BLACKOUT PRIVATE</c:v>
                </c:pt>
                <c:pt idx="73">
                  <c:v>BLADE POLISH</c:v>
                </c:pt>
                <c:pt idx="74">
                  <c:v>BLANKET BEVERLY</c:v>
                </c:pt>
                <c:pt idx="75">
                  <c:v>BLINDNESS GUN</c:v>
                </c:pt>
                <c:pt idx="76">
                  <c:v>BLOOD ARGONAUTS</c:v>
                </c:pt>
                <c:pt idx="77">
                  <c:v>BLUES INSTINCT</c:v>
                </c:pt>
                <c:pt idx="78">
                  <c:v>BOILED DARES</c:v>
                </c:pt>
                <c:pt idx="79">
                  <c:v>BONNIE HOLOCAUST</c:v>
                </c:pt>
                <c:pt idx="80">
                  <c:v>BOOGIE AMELIE</c:v>
                </c:pt>
                <c:pt idx="81">
                  <c:v>BORN SPINAL</c:v>
                </c:pt>
                <c:pt idx="82">
                  <c:v>BORROWERS BEDAZZLED</c:v>
                </c:pt>
                <c:pt idx="83">
                  <c:v>BOULEVARD MOB</c:v>
                </c:pt>
                <c:pt idx="84">
                  <c:v>BOUND CHEAPER</c:v>
                </c:pt>
                <c:pt idx="85">
                  <c:v>BOWFINGER GABLES</c:v>
                </c:pt>
                <c:pt idx="86">
                  <c:v>BRANNIGAN SUNRISE</c:v>
                </c:pt>
                <c:pt idx="87">
                  <c:v>BRAVEHEART HUMAN</c:v>
                </c:pt>
                <c:pt idx="88">
                  <c:v>BREAKFAST GOLDFINGER</c:v>
                </c:pt>
                <c:pt idx="89">
                  <c:v>BREAKING HOME</c:v>
                </c:pt>
                <c:pt idx="90">
                  <c:v>BRIDE INTRIGUE</c:v>
                </c:pt>
                <c:pt idx="91">
                  <c:v>BRIGHT ENCOUNTERS</c:v>
                </c:pt>
                <c:pt idx="92">
                  <c:v>BRINGING HYSTERICAL</c:v>
                </c:pt>
                <c:pt idx="93">
                  <c:v>BROOKLYN DESERT</c:v>
                </c:pt>
                <c:pt idx="94">
                  <c:v>BROTHERHOOD BLANKET</c:v>
                </c:pt>
                <c:pt idx="95">
                  <c:v>BUBBLE GROSSE</c:v>
                </c:pt>
                <c:pt idx="96">
                  <c:v>BUCKET BROTHERHOOD</c:v>
                </c:pt>
                <c:pt idx="97">
                  <c:v>BUGSY SONG</c:v>
                </c:pt>
                <c:pt idx="98">
                  <c:v>BULL SHAWSHANK</c:v>
                </c:pt>
                <c:pt idx="99">
                  <c:v>BULWORTH COMMANDMENTS</c:v>
                </c:pt>
                <c:pt idx="100">
                  <c:v>BUNCH MINDS</c:v>
                </c:pt>
                <c:pt idx="101">
                  <c:v>BUTTERFLY CHOCOLAT</c:v>
                </c:pt>
                <c:pt idx="102">
                  <c:v>CABIN FLASH</c:v>
                </c:pt>
                <c:pt idx="103">
                  <c:v>CADDYSHACK JEDI</c:v>
                </c:pt>
                <c:pt idx="104">
                  <c:v>CALENDAR GUNFIGHT</c:v>
                </c:pt>
                <c:pt idx="105">
                  <c:v>CALIFORNIA BIRDS</c:v>
                </c:pt>
                <c:pt idx="106">
                  <c:v>CAMELOT VACATION</c:v>
                </c:pt>
                <c:pt idx="107">
                  <c:v>CAMPUS REMEMBER</c:v>
                </c:pt>
                <c:pt idx="108">
                  <c:v>CANDIDATE PERDITION</c:v>
                </c:pt>
                <c:pt idx="109">
                  <c:v>CANDLES GRAPES</c:v>
                </c:pt>
                <c:pt idx="110">
                  <c:v>CANYON STOCK</c:v>
                </c:pt>
                <c:pt idx="111">
                  <c:v>CAPER MOTIONS</c:v>
                </c:pt>
                <c:pt idx="112">
                  <c:v>CARIBBEAN LIBERTY</c:v>
                </c:pt>
                <c:pt idx="113">
                  <c:v>CAROL TEXAS</c:v>
                </c:pt>
                <c:pt idx="114">
                  <c:v>CARRIE BUNCH</c:v>
                </c:pt>
                <c:pt idx="115">
                  <c:v>CASABLANCA SUPER</c:v>
                </c:pt>
                <c:pt idx="116">
                  <c:v>CASPER DRAGONFLY</c:v>
                </c:pt>
                <c:pt idx="117">
                  <c:v>CASSIDY WYOMING</c:v>
                </c:pt>
                <c:pt idx="118">
                  <c:v>CASUALTIES ENCINO</c:v>
                </c:pt>
                <c:pt idx="119">
                  <c:v>CAT CONEHEADS</c:v>
                </c:pt>
                <c:pt idx="120">
                  <c:v>CAUSE DATE</c:v>
                </c:pt>
                <c:pt idx="121">
                  <c:v>CELEBRITY HORN</c:v>
                </c:pt>
                <c:pt idx="122">
                  <c:v>CENTER DINOSAUR</c:v>
                </c:pt>
                <c:pt idx="123">
                  <c:v>CHAINSAW UPTOWN</c:v>
                </c:pt>
                <c:pt idx="124">
                  <c:v>CHAMBER ITALIAN</c:v>
                </c:pt>
                <c:pt idx="125">
                  <c:v>CHAMPION FLATLINERS</c:v>
                </c:pt>
                <c:pt idx="126">
                  <c:v>CHANCE RESURRECTION</c:v>
                </c:pt>
                <c:pt idx="127">
                  <c:v>CHAPLIN LICENSE</c:v>
                </c:pt>
                <c:pt idx="128">
                  <c:v>CHARADE DUFFEL</c:v>
                </c:pt>
                <c:pt idx="129">
                  <c:v>CHARIOTS CONSPIRACY</c:v>
                </c:pt>
                <c:pt idx="130">
                  <c:v>CHASING FIGHT</c:v>
                </c:pt>
                <c:pt idx="131">
                  <c:v>CHEAPER CLYDE</c:v>
                </c:pt>
                <c:pt idx="132">
                  <c:v>CHICAGO NORTH</c:v>
                </c:pt>
                <c:pt idx="133">
                  <c:v>CHICKEN HELLFIGHTERS</c:v>
                </c:pt>
                <c:pt idx="134">
                  <c:v>CHILL LUCK</c:v>
                </c:pt>
                <c:pt idx="135">
                  <c:v>CHISUM BEHAVIOR</c:v>
                </c:pt>
                <c:pt idx="136">
                  <c:v>CHITTY LOCK</c:v>
                </c:pt>
                <c:pt idx="137">
                  <c:v>CHOCOLAT HARRY</c:v>
                </c:pt>
                <c:pt idx="138">
                  <c:v>CHRISTMAS MOONSHINE</c:v>
                </c:pt>
                <c:pt idx="139">
                  <c:v>CIDER DESIRE</c:v>
                </c:pt>
                <c:pt idx="140">
                  <c:v>CINCINATTI WHISPERER</c:v>
                </c:pt>
                <c:pt idx="141">
                  <c:v>CIRCUS YOUTH</c:v>
                </c:pt>
                <c:pt idx="142">
                  <c:v>CITIZEN SHREK</c:v>
                </c:pt>
                <c:pt idx="143">
                  <c:v>CLASH FREDDY</c:v>
                </c:pt>
                <c:pt idx="144">
                  <c:v>CLEOPATRA DEVIL</c:v>
                </c:pt>
                <c:pt idx="145">
                  <c:v>CLERKS ANGELS</c:v>
                </c:pt>
                <c:pt idx="146">
                  <c:v>CLOCKWORK PARADISE</c:v>
                </c:pt>
                <c:pt idx="147">
                  <c:v>CLONES PINOCCHIO</c:v>
                </c:pt>
                <c:pt idx="148">
                  <c:v>CLOSER BANG</c:v>
                </c:pt>
                <c:pt idx="149">
                  <c:v>CLUB GRAFFITI</c:v>
                </c:pt>
                <c:pt idx="150">
                  <c:v>CLUE GRAIL</c:v>
                </c:pt>
                <c:pt idx="151">
                  <c:v>CLUELESS BUCKET</c:v>
                </c:pt>
                <c:pt idx="152">
                  <c:v>CLYDE THEORY</c:v>
                </c:pt>
                <c:pt idx="153">
                  <c:v>COAST RAINBOW</c:v>
                </c:pt>
                <c:pt idx="154">
                  <c:v>COLDBLOODED DARLING</c:v>
                </c:pt>
                <c:pt idx="155">
                  <c:v>COLOR PHILADELPHIA</c:v>
                </c:pt>
                <c:pt idx="156">
                  <c:v>COMA HEAD</c:v>
                </c:pt>
                <c:pt idx="157">
                  <c:v>COMANCHEROS ENEMY</c:v>
                </c:pt>
                <c:pt idx="158">
                  <c:v>COMFORTS RUSH</c:v>
                </c:pt>
                <c:pt idx="159">
                  <c:v>COMMAND DARLING</c:v>
                </c:pt>
                <c:pt idx="160">
                  <c:v>CONEHEADS SMOOCHY</c:v>
                </c:pt>
                <c:pt idx="161">
                  <c:v>CONFESSIONS MAGUIRE</c:v>
                </c:pt>
                <c:pt idx="162">
                  <c:v>CONFIDENTIAL INTERVIEW</c:v>
                </c:pt>
                <c:pt idx="163">
                  <c:v>CONFUSED CANDLES</c:v>
                </c:pt>
                <c:pt idx="164">
                  <c:v>CONGENIALITY QUEST</c:v>
                </c:pt>
                <c:pt idx="165">
                  <c:v>CONNECTICUT TRAMP</c:v>
                </c:pt>
                <c:pt idx="166">
                  <c:v>CONNECTION MICROCOSMOS</c:v>
                </c:pt>
                <c:pt idx="167">
                  <c:v>CONQUERER NUTS</c:v>
                </c:pt>
                <c:pt idx="168">
                  <c:v>CONSPIRACY SPIRIT</c:v>
                </c:pt>
                <c:pt idx="169">
                  <c:v>CONTACT ANONYMOUS</c:v>
                </c:pt>
                <c:pt idx="170">
                  <c:v>CONTROL ANTHEM</c:v>
                </c:pt>
                <c:pt idx="171">
                  <c:v>CONVERSATION DOWNHILL</c:v>
                </c:pt>
                <c:pt idx="172">
                  <c:v>CORE SUIT</c:v>
                </c:pt>
                <c:pt idx="173">
                  <c:v>COWBOY DOOM</c:v>
                </c:pt>
                <c:pt idx="174">
                  <c:v>CRAFT OUTFIELD</c:v>
                </c:pt>
                <c:pt idx="175">
                  <c:v>CRANES RESERVOIR</c:v>
                </c:pt>
                <c:pt idx="176">
                  <c:v>CRAZY HOME</c:v>
                </c:pt>
                <c:pt idx="177">
                  <c:v>CREATURES SHAKESPEARE</c:v>
                </c:pt>
                <c:pt idx="178">
                  <c:v>CREEPERS KANE</c:v>
                </c:pt>
                <c:pt idx="179">
                  <c:v>CROOKED FROGMEN</c:v>
                </c:pt>
                <c:pt idx="180">
                  <c:v>CROSSROADS CASUALTIES</c:v>
                </c:pt>
                <c:pt idx="181">
                  <c:v>CROW GREASE</c:v>
                </c:pt>
                <c:pt idx="182">
                  <c:v>CRUELTY UNFORGIVEN</c:v>
                </c:pt>
                <c:pt idx="183">
                  <c:v>CRUSADE HONEY</c:v>
                </c:pt>
                <c:pt idx="184">
                  <c:v>CUPBOARD SINNERS</c:v>
                </c:pt>
                <c:pt idx="185">
                  <c:v>CURTAIN VIDEOTAPE</c:v>
                </c:pt>
                <c:pt idx="186">
                  <c:v>CYCLONE FAMILY</c:v>
                </c:pt>
                <c:pt idx="187">
                  <c:v>DADDY PITTSBURGH</c:v>
                </c:pt>
                <c:pt idx="188">
                  <c:v>DAISY MENAGERIE</c:v>
                </c:pt>
                <c:pt idx="189">
                  <c:v>DALMATIONS SWEDEN</c:v>
                </c:pt>
                <c:pt idx="190">
                  <c:v>DANCES NONE</c:v>
                </c:pt>
                <c:pt idx="191">
                  <c:v>DANCING FEVER</c:v>
                </c:pt>
                <c:pt idx="192">
                  <c:v>DANGEROUS UPTOWN</c:v>
                </c:pt>
                <c:pt idx="193">
                  <c:v>DARES PLUTO</c:v>
                </c:pt>
                <c:pt idx="194">
                  <c:v>DARKNESS WAR</c:v>
                </c:pt>
                <c:pt idx="195">
                  <c:v>DARKO DORADO</c:v>
                </c:pt>
                <c:pt idx="196">
                  <c:v>DARLING BREAKING</c:v>
                </c:pt>
                <c:pt idx="197">
                  <c:v>DARN FORRESTER</c:v>
                </c:pt>
                <c:pt idx="198">
                  <c:v>DATE SPEED</c:v>
                </c:pt>
                <c:pt idx="199">
                  <c:v>DAUGHTER MADIGAN</c:v>
                </c:pt>
                <c:pt idx="200">
                  <c:v>DAWN POND</c:v>
                </c:pt>
                <c:pt idx="201">
                  <c:v>DAY UNFAITHFUL</c:v>
                </c:pt>
                <c:pt idx="202">
                  <c:v>DECEIVER BETRAYED</c:v>
                </c:pt>
                <c:pt idx="203">
                  <c:v>DEEP CRUSADE</c:v>
                </c:pt>
                <c:pt idx="204">
                  <c:v>DEER VIRGINIAN</c:v>
                </c:pt>
                <c:pt idx="205">
                  <c:v>DESERT POSEIDON</c:v>
                </c:pt>
                <c:pt idx="206">
                  <c:v>DESIRE ALIEN</c:v>
                </c:pt>
                <c:pt idx="207">
                  <c:v>DESPERATE TRAINSPOTTING</c:v>
                </c:pt>
                <c:pt idx="208">
                  <c:v>DESTINATION JERK</c:v>
                </c:pt>
                <c:pt idx="209">
                  <c:v>DESTINY SATURDAY</c:v>
                </c:pt>
                <c:pt idx="210">
                  <c:v>DETAILS PACKER</c:v>
                </c:pt>
                <c:pt idx="211">
                  <c:v>DETECTIVE VISION</c:v>
                </c:pt>
                <c:pt idx="212">
                  <c:v>DEVIL DESIRE</c:v>
                </c:pt>
                <c:pt idx="213">
                  <c:v>DIARY PANIC</c:v>
                </c:pt>
                <c:pt idx="214">
                  <c:v>DINOSAUR SECRETARY</c:v>
                </c:pt>
                <c:pt idx="215">
                  <c:v>DIRTY ACE</c:v>
                </c:pt>
                <c:pt idx="216">
                  <c:v>DISCIPLE MOTHER</c:v>
                </c:pt>
                <c:pt idx="217">
                  <c:v>DISTURBING SCARFACE</c:v>
                </c:pt>
                <c:pt idx="218">
                  <c:v>DIVIDE MONSTER</c:v>
                </c:pt>
                <c:pt idx="219">
                  <c:v>DIVINE RESURRECTION</c:v>
                </c:pt>
                <c:pt idx="220">
                  <c:v>DIVORCE SHINING</c:v>
                </c:pt>
                <c:pt idx="221">
                  <c:v>DOCTOR GRAIL</c:v>
                </c:pt>
                <c:pt idx="222">
                  <c:v>DOGMA FAMILY</c:v>
                </c:pt>
                <c:pt idx="223">
                  <c:v>DOLLS RAGE</c:v>
                </c:pt>
                <c:pt idx="224">
                  <c:v>DONNIE ALLEY</c:v>
                </c:pt>
                <c:pt idx="225">
                  <c:v>DOOM DANCING</c:v>
                </c:pt>
                <c:pt idx="226">
                  <c:v>DOORS PRESIDENT</c:v>
                </c:pt>
                <c:pt idx="227">
                  <c:v>DORADO NOTTING</c:v>
                </c:pt>
                <c:pt idx="228">
                  <c:v>DOUBLE WRATH</c:v>
                </c:pt>
                <c:pt idx="229">
                  <c:v>DOUBTFIRE LABYRINTH</c:v>
                </c:pt>
                <c:pt idx="230">
                  <c:v>DOWNHILL ENOUGH</c:v>
                </c:pt>
                <c:pt idx="231">
                  <c:v>DOZEN LION</c:v>
                </c:pt>
                <c:pt idx="232">
                  <c:v>DRACULA CRYSTAL</c:v>
                </c:pt>
                <c:pt idx="233">
                  <c:v>DRAGON SQUAD</c:v>
                </c:pt>
                <c:pt idx="234">
                  <c:v>DRAGONFLY STRANGERS</c:v>
                </c:pt>
                <c:pt idx="235">
                  <c:v>DREAM PICKUP</c:v>
                </c:pt>
                <c:pt idx="236">
                  <c:v>DRIFTER COMMANDMENTS</c:v>
                </c:pt>
                <c:pt idx="237">
                  <c:v>DRIVER ANNIE</c:v>
                </c:pt>
                <c:pt idx="238">
                  <c:v>DRIVING POLISH</c:v>
                </c:pt>
                <c:pt idx="239">
                  <c:v>DROP WATERFRONT</c:v>
                </c:pt>
                <c:pt idx="240">
                  <c:v>DRUMLINE CYCLONE</c:v>
                </c:pt>
                <c:pt idx="241">
                  <c:v>DRUMS DYNAMITE</c:v>
                </c:pt>
                <c:pt idx="242">
                  <c:v>DUCK RACER</c:v>
                </c:pt>
                <c:pt idx="243">
                  <c:v>DUDE BLINDNESS</c:v>
                </c:pt>
                <c:pt idx="244">
                  <c:v>DUFFEL APOCALYPSE</c:v>
                </c:pt>
                <c:pt idx="245">
                  <c:v>DUMBO LUST</c:v>
                </c:pt>
                <c:pt idx="246">
                  <c:v>DURHAM PANKY</c:v>
                </c:pt>
                <c:pt idx="247">
                  <c:v>DWARFS ALTER</c:v>
                </c:pt>
                <c:pt idx="248">
                  <c:v>DYING MAKER</c:v>
                </c:pt>
                <c:pt idx="249">
                  <c:v>DYNAMITE TARZAN</c:v>
                </c:pt>
                <c:pt idx="250">
                  <c:v>EAGLES PANKY</c:v>
                </c:pt>
                <c:pt idx="251">
                  <c:v>EARLY HOME</c:v>
                </c:pt>
                <c:pt idx="252">
                  <c:v>EARRING INSTINCT</c:v>
                </c:pt>
                <c:pt idx="253">
                  <c:v>EARTH VISION</c:v>
                </c:pt>
                <c:pt idx="254">
                  <c:v>EASY GLADIATOR</c:v>
                </c:pt>
                <c:pt idx="255">
                  <c:v>EDGE KISSING</c:v>
                </c:pt>
                <c:pt idx="256">
                  <c:v>EFFECT GLADIATOR</c:v>
                </c:pt>
                <c:pt idx="257">
                  <c:v>EGG IGBY</c:v>
                </c:pt>
                <c:pt idx="258">
                  <c:v>EGYPT TENENBAUMS</c:v>
                </c:pt>
                <c:pt idx="259">
                  <c:v>ELEMENT FREDDY</c:v>
                </c:pt>
                <c:pt idx="260">
                  <c:v>ELEPHANT TROJAN</c:v>
                </c:pt>
                <c:pt idx="261">
                  <c:v>ELF MURDER</c:v>
                </c:pt>
                <c:pt idx="262">
                  <c:v>ELIZABETH SHANE</c:v>
                </c:pt>
                <c:pt idx="263">
                  <c:v>EMPIRE MALKOVICH</c:v>
                </c:pt>
                <c:pt idx="264">
                  <c:v>ENCINO ELF</c:v>
                </c:pt>
                <c:pt idx="265">
                  <c:v>ENCOUNTERS CURTAIN</c:v>
                </c:pt>
                <c:pt idx="266">
                  <c:v>ENDING CROWDS</c:v>
                </c:pt>
                <c:pt idx="267">
                  <c:v>ENEMY ODDS</c:v>
                </c:pt>
                <c:pt idx="268">
                  <c:v>ENGLISH BULWORTH</c:v>
                </c:pt>
                <c:pt idx="269">
                  <c:v>ENOUGH RAGING</c:v>
                </c:pt>
                <c:pt idx="270">
                  <c:v>ENTRAPMENT SATISFACTION</c:v>
                </c:pt>
                <c:pt idx="271">
                  <c:v>ESCAPE METROPOLIS</c:v>
                </c:pt>
                <c:pt idx="272">
                  <c:v>EVE RESURRECTION</c:v>
                </c:pt>
                <c:pt idx="273">
                  <c:v>EVERYONE CRAFT</c:v>
                </c:pt>
                <c:pt idx="274">
                  <c:v>EVOLUTION ALTER</c:v>
                </c:pt>
                <c:pt idx="275">
                  <c:v>EXCITEMENT EVE</c:v>
                </c:pt>
                <c:pt idx="276">
                  <c:v>EXORCIST STING</c:v>
                </c:pt>
                <c:pt idx="277">
                  <c:v>EXPECATIONS NATURAL</c:v>
                </c:pt>
                <c:pt idx="278">
                  <c:v>EXPENDABLE STALLION</c:v>
                </c:pt>
                <c:pt idx="279">
                  <c:v>EXPRESS LONELY</c:v>
                </c:pt>
                <c:pt idx="280">
                  <c:v>EXTRAORDINARY CONQUERER</c:v>
                </c:pt>
                <c:pt idx="281">
                  <c:v>EYES DRIVING</c:v>
                </c:pt>
                <c:pt idx="282">
                  <c:v>FACTORY DRAGON</c:v>
                </c:pt>
                <c:pt idx="283">
                  <c:v>FALCON VOLUME</c:v>
                </c:pt>
                <c:pt idx="284">
                  <c:v>FAMILY SWEET</c:v>
                </c:pt>
                <c:pt idx="285">
                  <c:v>FANTASIA PARK</c:v>
                </c:pt>
                <c:pt idx="286">
                  <c:v>FANTASY TROOPERS</c:v>
                </c:pt>
                <c:pt idx="287">
                  <c:v>FARGO GANDHI</c:v>
                </c:pt>
                <c:pt idx="288">
                  <c:v>FATAL HAUNTED</c:v>
                </c:pt>
                <c:pt idx="289">
                  <c:v>FEATHERS METAL</c:v>
                </c:pt>
                <c:pt idx="290">
                  <c:v>FELLOWSHIP AUTUMN</c:v>
                </c:pt>
                <c:pt idx="291">
                  <c:v>FERRIS MOTHER</c:v>
                </c:pt>
                <c:pt idx="292">
                  <c:v>FEUD FROGMEN</c:v>
                </c:pt>
                <c:pt idx="293">
                  <c:v>FEVER EMPIRE</c:v>
                </c:pt>
                <c:pt idx="294">
                  <c:v>FICTION CHRISTMAS</c:v>
                </c:pt>
                <c:pt idx="295">
                  <c:v>FIDDLER LOST</c:v>
                </c:pt>
                <c:pt idx="296">
                  <c:v>FIDELITY DEVIL</c:v>
                </c:pt>
                <c:pt idx="297">
                  <c:v>FIGHT JAWBREAKER</c:v>
                </c:pt>
                <c:pt idx="298">
                  <c:v>FINDING ANACONDA</c:v>
                </c:pt>
                <c:pt idx="299">
                  <c:v>FIRE WOLVES</c:v>
                </c:pt>
                <c:pt idx="300">
                  <c:v>FIREBALL PHILADELPHIA</c:v>
                </c:pt>
                <c:pt idx="301">
                  <c:v>FISH OPUS</c:v>
                </c:pt>
                <c:pt idx="302">
                  <c:v>FLAMINGOS CONNECTICUT</c:v>
                </c:pt>
                <c:pt idx="303">
                  <c:v>FLASH WARS</c:v>
                </c:pt>
                <c:pt idx="304">
                  <c:v>FLATLINERS KILLER</c:v>
                </c:pt>
                <c:pt idx="305">
                  <c:v>FLIGHT LIES</c:v>
                </c:pt>
                <c:pt idx="306">
                  <c:v>FLINTSTONES HAPPINESS</c:v>
                </c:pt>
                <c:pt idx="307">
                  <c:v>FLYING HOOK</c:v>
                </c:pt>
                <c:pt idx="308">
                  <c:v>FOOL MOCKINGBIRD</c:v>
                </c:pt>
                <c:pt idx="309">
                  <c:v>FOREVER CANDIDATE</c:v>
                </c:pt>
                <c:pt idx="310">
                  <c:v>FORREST SONS</c:v>
                </c:pt>
                <c:pt idx="311">
                  <c:v>FORRESTER COMANCHEROS</c:v>
                </c:pt>
                <c:pt idx="312">
                  <c:v>FORWARD TEMPLE</c:v>
                </c:pt>
                <c:pt idx="313">
                  <c:v>FREAKY POCUS</c:v>
                </c:pt>
                <c:pt idx="314">
                  <c:v>FREDDY STORM</c:v>
                </c:pt>
                <c:pt idx="315">
                  <c:v>FREEDOM CLEOPATRA</c:v>
                </c:pt>
                <c:pt idx="316">
                  <c:v>FRENCH HOLIDAY</c:v>
                </c:pt>
                <c:pt idx="317">
                  <c:v>FRIDA SLIPPER</c:v>
                </c:pt>
                <c:pt idx="318">
                  <c:v>FRISCO FORREST</c:v>
                </c:pt>
                <c:pt idx="319">
                  <c:v>FROGMEN BREAKING</c:v>
                </c:pt>
                <c:pt idx="320">
                  <c:v>FRONTIER CABIN</c:v>
                </c:pt>
                <c:pt idx="321">
                  <c:v>FROST HEAD</c:v>
                </c:pt>
                <c:pt idx="322">
                  <c:v>FUGITIVE MAGUIRE</c:v>
                </c:pt>
                <c:pt idx="323">
                  <c:v>FULL FLATLINERS</c:v>
                </c:pt>
                <c:pt idx="324">
                  <c:v>FURY MURDER</c:v>
                </c:pt>
                <c:pt idx="325">
                  <c:v>GABLES METROPOLIS</c:v>
                </c:pt>
                <c:pt idx="326">
                  <c:v>GALAXY SWEETHEARTS</c:v>
                </c:pt>
                <c:pt idx="327">
                  <c:v>GAMES BOWFINGER</c:v>
                </c:pt>
                <c:pt idx="328">
                  <c:v>GANDHI KWAI</c:v>
                </c:pt>
                <c:pt idx="329">
                  <c:v>GANGS PRIDE</c:v>
                </c:pt>
                <c:pt idx="330">
                  <c:v>GARDEN ISLAND</c:v>
                </c:pt>
                <c:pt idx="331">
                  <c:v>GASLIGHT CRUSADE</c:v>
                </c:pt>
                <c:pt idx="332">
                  <c:v>GATHERING CALENDAR</c:v>
                </c:pt>
                <c:pt idx="333">
                  <c:v>GENTLEMEN STAGE</c:v>
                </c:pt>
                <c:pt idx="334">
                  <c:v>GHOST GROUNDHOG</c:v>
                </c:pt>
                <c:pt idx="335">
                  <c:v>GHOSTBUSTERS ELF</c:v>
                </c:pt>
                <c:pt idx="336">
                  <c:v>GIANT TROOPERS</c:v>
                </c:pt>
                <c:pt idx="337">
                  <c:v>GILBERT PELICAN</c:v>
                </c:pt>
                <c:pt idx="338">
                  <c:v>GILMORE BOILED</c:v>
                </c:pt>
                <c:pt idx="339">
                  <c:v>GLASS DYING</c:v>
                </c:pt>
                <c:pt idx="340">
                  <c:v>GLEAMING JAWBREAKER</c:v>
                </c:pt>
                <c:pt idx="341">
                  <c:v>GLORY TRACY</c:v>
                </c:pt>
                <c:pt idx="342">
                  <c:v>GO PURPLE</c:v>
                </c:pt>
                <c:pt idx="343">
                  <c:v>GODFATHER DIARY</c:v>
                </c:pt>
                <c:pt idx="344">
                  <c:v>GOLD RIVER</c:v>
                </c:pt>
                <c:pt idx="345">
                  <c:v>GOLDFINGER SENSIBILITY</c:v>
                </c:pt>
                <c:pt idx="346">
                  <c:v>GOLDMINE TYCOON</c:v>
                </c:pt>
                <c:pt idx="347">
                  <c:v>GONE TROUBLE</c:v>
                </c:pt>
                <c:pt idx="348">
                  <c:v>GOODFELLAS SALUTE</c:v>
                </c:pt>
                <c:pt idx="349">
                  <c:v>GORGEOUS BINGO</c:v>
                </c:pt>
                <c:pt idx="350">
                  <c:v>GOSFORD DONNIE</c:v>
                </c:pt>
                <c:pt idx="351">
                  <c:v>GRACELAND DYNAMITE</c:v>
                </c:pt>
                <c:pt idx="352">
                  <c:v>GRADUATE LORD</c:v>
                </c:pt>
                <c:pt idx="353">
                  <c:v>GRAFFITI LOVE</c:v>
                </c:pt>
                <c:pt idx="354">
                  <c:v>GRAIL FRANKENSTEIN</c:v>
                </c:pt>
                <c:pt idx="355">
                  <c:v>GRAPES FURY</c:v>
                </c:pt>
                <c:pt idx="356">
                  <c:v>GREASE YOUTH</c:v>
                </c:pt>
                <c:pt idx="357">
                  <c:v>GREATEST NORTH</c:v>
                </c:pt>
                <c:pt idx="358">
                  <c:v>GREEDY ROOTS</c:v>
                </c:pt>
                <c:pt idx="359">
                  <c:v>GREEK EVERYONE</c:v>
                </c:pt>
                <c:pt idx="360">
                  <c:v>GRINCH MASSAGE</c:v>
                </c:pt>
                <c:pt idx="361">
                  <c:v>GRIT CLOCKWORK</c:v>
                </c:pt>
                <c:pt idx="362">
                  <c:v>GROOVE FICTION</c:v>
                </c:pt>
                <c:pt idx="363">
                  <c:v>GROSSE WONDERFUL</c:v>
                </c:pt>
                <c:pt idx="364">
                  <c:v>GROUNDHOG UNCUT</c:v>
                </c:pt>
                <c:pt idx="365">
                  <c:v>GUN BONNIE</c:v>
                </c:pt>
                <c:pt idx="366">
                  <c:v>GUNFIGHT MOON</c:v>
                </c:pt>
                <c:pt idx="367">
                  <c:v>GUNFIGHTER MUSSOLINI</c:v>
                </c:pt>
                <c:pt idx="368">
                  <c:v>GUYS FALCON</c:v>
                </c:pt>
                <c:pt idx="369">
                  <c:v>HALF OUTFIELD</c:v>
                </c:pt>
                <c:pt idx="370">
                  <c:v>HALL CASSIDY</c:v>
                </c:pt>
                <c:pt idx="371">
                  <c:v>HALLOWEEN NUTS</c:v>
                </c:pt>
                <c:pt idx="372">
                  <c:v>HAMLET WISDOM</c:v>
                </c:pt>
                <c:pt idx="373">
                  <c:v>HANDICAP BOONDOCK</c:v>
                </c:pt>
                <c:pt idx="374">
                  <c:v>HANGING DEEP</c:v>
                </c:pt>
                <c:pt idx="375">
                  <c:v>HANKY OCTOBER</c:v>
                </c:pt>
                <c:pt idx="376">
                  <c:v>HANOVER GALAXY</c:v>
                </c:pt>
                <c:pt idx="377">
                  <c:v>HAPPINESS UNITED</c:v>
                </c:pt>
                <c:pt idx="378">
                  <c:v>HARDLY ROBBERS</c:v>
                </c:pt>
                <c:pt idx="379">
                  <c:v>HAROLD FRENCH</c:v>
                </c:pt>
                <c:pt idx="380">
                  <c:v>HARPER DYING</c:v>
                </c:pt>
                <c:pt idx="381">
                  <c:v>HARRY IDAHO</c:v>
                </c:pt>
                <c:pt idx="382">
                  <c:v>HAUNTED ANTITRUST</c:v>
                </c:pt>
                <c:pt idx="383">
                  <c:v>HAUNTING PIANIST</c:v>
                </c:pt>
                <c:pt idx="384">
                  <c:v>HAWK CHILL</c:v>
                </c:pt>
                <c:pt idx="385">
                  <c:v>HEAD STRANGER</c:v>
                </c:pt>
                <c:pt idx="386">
                  <c:v>HEARTBREAKERS BRIGHT</c:v>
                </c:pt>
                <c:pt idx="387">
                  <c:v>HEAVEN FREEDOM</c:v>
                </c:pt>
                <c:pt idx="388">
                  <c:v>HEAVENLY GUN</c:v>
                </c:pt>
                <c:pt idx="389">
                  <c:v>HEAVYWEIGHTS BEAST</c:v>
                </c:pt>
                <c:pt idx="390">
                  <c:v>HEDWIG ALTER</c:v>
                </c:pt>
                <c:pt idx="391">
                  <c:v>HELLFIGHTERS SIERRA</c:v>
                </c:pt>
                <c:pt idx="392">
                  <c:v>HIGH ENCINO</c:v>
                </c:pt>
                <c:pt idx="393">
                  <c:v>HIGHBALL POTTER</c:v>
                </c:pt>
                <c:pt idx="394">
                  <c:v>HILLS NEIGHBORS</c:v>
                </c:pt>
                <c:pt idx="395">
                  <c:v>HOBBIT ALIEN</c:v>
                </c:pt>
                <c:pt idx="396">
                  <c:v>HOLES BRANNIGAN</c:v>
                </c:pt>
                <c:pt idx="397">
                  <c:v>HOLIDAY GAMES</c:v>
                </c:pt>
                <c:pt idx="398">
                  <c:v>HOLLOW JEOPARDY</c:v>
                </c:pt>
                <c:pt idx="399">
                  <c:v>HOLLYWOOD ANONYMOUS</c:v>
                </c:pt>
                <c:pt idx="400">
                  <c:v>HOLOCAUST HIGHBALL</c:v>
                </c:pt>
                <c:pt idx="401">
                  <c:v>HOLY TADPOLE</c:v>
                </c:pt>
                <c:pt idx="402">
                  <c:v>HOME PITY</c:v>
                </c:pt>
                <c:pt idx="403">
                  <c:v>HOMEWARD CIDER</c:v>
                </c:pt>
                <c:pt idx="404">
                  <c:v>HOMICIDE PEACH</c:v>
                </c:pt>
                <c:pt idx="405">
                  <c:v>HONEY TIES</c:v>
                </c:pt>
                <c:pt idx="406">
                  <c:v>HOOK CHARIOTS</c:v>
                </c:pt>
                <c:pt idx="407">
                  <c:v>HOOSIERS BIRDCAGE</c:v>
                </c:pt>
                <c:pt idx="408">
                  <c:v>HOPE TOOTSIE</c:v>
                </c:pt>
                <c:pt idx="409">
                  <c:v>HORN WORKING</c:v>
                </c:pt>
                <c:pt idx="410">
                  <c:v>HORROR REIGN</c:v>
                </c:pt>
                <c:pt idx="411">
                  <c:v>HOTEL HAPPINESS</c:v>
                </c:pt>
                <c:pt idx="412">
                  <c:v>HOURS RAGE</c:v>
                </c:pt>
                <c:pt idx="413">
                  <c:v>HOUSE DYNAMITE</c:v>
                </c:pt>
                <c:pt idx="414">
                  <c:v>HUMAN GRAFFITI</c:v>
                </c:pt>
                <c:pt idx="415">
                  <c:v>HUNCHBACK IMPOSSIBLE</c:v>
                </c:pt>
                <c:pt idx="416">
                  <c:v>HUNGER ROOF</c:v>
                </c:pt>
                <c:pt idx="417">
                  <c:v>HUNTER ALTER</c:v>
                </c:pt>
                <c:pt idx="418">
                  <c:v>HUNTING MUSKETEERS</c:v>
                </c:pt>
                <c:pt idx="419">
                  <c:v>HURRICANE AFFAIR</c:v>
                </c:pt>
                <c:pt idx="420">
                  <c:v>HUSTLER PARTY</c:v>
                </c:pt>
                <c:pt idx="421">
                  <c:v>HYDE DOCTOR</c:v>
                </c:pt>
                <c:pt idx="422">
                  <c:v>HYSTERICAL GRAIL</c:v>
                </c:pt>
                <c:pt idx="423">
                  <c:v>ICE CROSSING</c:v>
                </c:pt>
                <c:pt idx="424">
                  <c:v>IDAHO LOVE</c:v>
                </c:pt>
                <c:pt idx="425">
                  <c:v>IDENTITY LOVER</c:v>
                </c:pt>
                <c:pt idx="426">
                  <c:v>IDOLS SNATCHERS</c:v>
                </c:pt>
                <c:pt idx="427">
                  <c:v>IGBY MAKER</c:v>
                </c:pt>
                <c:pt idx="428">
                  <c:v>ILLUSION AMELIE</c:v>
                </c:pt>
                <c:pt idx="429">
                  <c:v>IMAGE PRINCESS</c:v>
                </c:pt>
                <c:pt idx="430">
                  <c:v>IMPACT ALADDIN</c:v>
                </c:pt>
                <c:pt idx="431">
                  <c:v>IMPOSSIBLE PREJUDICE</c:v>
                </c:pt>
                <c:pt idx="432">
                  <c:v>INCH JET</c:v>
                </c:pt>
                <c:pt idx="433">
                  <c:v>INDEPENDENCE HOTEL</c:v>
                </c:pt>
                <c:pt idx="434">
                  <c:v>INDIAN LOVE</c:v>
                </c:pt>
                <c:pt idx="435">
                  <c:v>INFORMER DOUBLE</c:v>
                </c:pt>
                <c:pt idx="436">
                  <c:v>INNOCENT USUAL</c:v>
                </c:pt>
                <c:pt idx="437">
                  <c:v>INSECTS STONE</c:v>
                </c:pt>
                <c:pt idx="438">
                  <c:v>INSIDER ARIZONA</c:v>
                </c:pt>
                <c:pt idx="439">
                  <c:v>INSTINCT AIRPORT</c:v>
                </c:pt>
                <c:pt idx="440">
                  <c:v>INTENTIONS EMPIRE</c:v>
                </c:pt>
                <c:pt idx="441">
                  <c:v>INTERVIEW LIAISONS</c:v>
                </c:pt>
                <c:pt idx="442">
                  <c:v>INTOLERABLE INTENTIONS</c:v>
                </c:pt>
                <c:pt idx="443">
                  <c:v>INTRIGUE WORST</c:v>
                </c:pt>
                <c:pt idx="444">
                  <c:v>INVASION CYCLONE</c:v>
                </c:pt>
                <c:pt idx="445">
                  <c:v>IRON MOON</c:v>
                </c:pt>
                <c:pt idx="446">
                  <c:v>ISHTAR ROCKETEER</c:v>
                </c:pt>
                <c:pt idx="447">
                  <c:v>ISLAND EXORCIST</c:v>
                </c:pt>
                <c:pt idx="448">
                  <c:v>ITALIAN AFRICAN</c:v>
                </c:pt>
                <c:pt idx="449">
                  <c:v>JACKET FRISCO</c:v>
                </c:pt>
                <c:pt idx="450">
                  <c:v>JADE BUNCH</c:v>
                </c:pt>
                <c:pt idx="451">
                  <c:v>JAPANESE RUN</c:v>
                </c:pt>
                <c:pt idx="452">
                  <c:v>JASON TRAP</c:v>
                </c:pt>
                <c:pt idx="453">
                  <c:v>JAWBREAKER BROOKLYN</c:v>
                </c:pt>
                <c:pt idx="454">
                  <c:v>JAWS HARRY</c:v>
                </c:pt>
                <c:pt idx="455">
                  <c:v>JEDI BENEATH</c:v>
                </c:pt>
                <c:pt idx="456">
                  <c:v>JEEPERS WEDDING</c:v>
                </c:pt>
                <c:pt idx="457">
                  <c:v>JEKYLL FROGMEN</c:v>
                </c:pt>
                <c:pt idx="458">
                  <c:v>JEOPARDY ENCINO</c:v>
                </c:pt>
                <c:pt idx="459">
                  <c:v>JERICHO MULAN</c:v>
                </c:pt>
                <c:pt idx="460">
                  <c:v>JERK PAYCHECK</c:v>
                </c:pt>
                <c:pt idx="461">
                  <c:v>JERSEY SASSY</c:v>
                </c:pt>
                <c:pt idx="462">
                  <c:v>JET NEIGHBORS</c:v>
                </c:pt>
                <c:pt idx="463">
                  <c:v>JINGLE SAGEBRUSH</c:v>
                </c:pt>
                <c:pt idx="464">
                  <c:v>JOON NORTHWEST</c:v>
                </c:pt>
                <c:pt idx="465">
                  <c:v>JUGGLER HARDLY</c:v>
                </c:pt>
                <c:pt idx="466">
                  <c:v>JUMANJI BLADE</c:v>
                </c:pt>
                <c:pt idx="467">
                  <c:v>JUMPING WRATH</c:v>
                </c:pt>
                <c:pt idx="468">
                  <c:v>JUNGLE CLOSER</c:v>
                </c:pt>
                <c:pt idx="469">
                  <c:v>KANE EXORCIST</c:v>
                </c:pt>
                <c:pt idx="470">
                  <c:v>KARATE MOON</c:v>
                </c:pt>
                <c:pt idx="471">
                  <c:v>KICK SAVANNAH</c:v>
                </c:pt>
                <c:pt idx="472">
                  <c:v>KILLER INNOCENT</c:v>
                </c:pt>
                <c:pt idx="473">
                  <c:v>KING EVOLUTION</c:v>
                </c:pt>
                <c:pt idx="474">
                  <c:v>KISS GLORY</c:v>
                </c:pt>
                <c:pt idx="475">
                  <c:v>KISSING DOLLS</c:v>
                </c:pt>
                <c:pt idx="476">
                  <c:v>KNOCK WARLOCK</c:v>
                </c:pt>
                <c:pt idx="477">
                  <c:v>KRAMER CHOCOLATE</c:v>
                </c:pt>
                <c:pt idx="478">
                  <c:v>KWAI HOMEWARD</c:v>
                </c:pt>
                <c:pt idx="479">
                  <c:v>LABYRINTH LEAGUE</c:v>
                </c:pt>
                <c:pt idx="480">
                  <c:v>LADY STAGE</c:v>
                </c:pt>
                <c:pt idx="481">
                  <c:v>LADYBUGS ARMAGEDDON</c:v>
                </c:pt>
                <c:pt idx="482">
                  <c:v>LAMBS CINCINATTI</c:v>
                </c:pt>
                <c:pt idx="483">
                  <c:v>LANGUAGE COWBOY</c:v>
                </c:pt>
                <c:pt idx="484">
                  <c:v>LAWLESS VISION</c:v>
                </c:pt>
                <c:pt idx="485">
                  <c:v>LAWRENCE LOVE</c:v>
                </c:pt>
                <c:pt idx="486">
                  <c:v>LEAGUE HELLFIGHTERS</c:v>
                </c:pt>
                <c:pt idx="487">
                  <c:v>LEATHERNECKS DWARFS</c:v>
                </c:pt>
                <c:pt idx="488">
                  <c:v>LEBOWSKI SOLDIERS</c:v>
                </c:pt>
                <c:pt idx="489">
                  <c:v>LEGALLY SECRETARY</c:v>
                </c:pt>
                <c:pt idx="490">
                  <c:v>LEGEND JEDI</c:v>
                </c:pt>
                <c:pt idx="491">
                  <c:v>LESSON CLEOPATRA</c:v>
                </c:pt>
                <c:pt idx="492">
                  <c:v>LIAISONS SWEET</c:v>
                </c:pt>
                <c:pt idx="493">
                  <c:v>LIBERTY MAGNIFICENT</c:v>
                </c:pt>
                <c:pt idx="494">
                  <c:v>LICENSE WEEKEND</c:v>
                </c:pt>
                <c:pt idx="495">
                  <c:v>LIES TREATMENT</c:v>
                </c:pt>
                <c:pt idx="496">
                  <c:v>LIFE TWISTED</c:v>
                </c:pt>
                <c:pt idx="497">
                  <c:v>LIGHTS DEER</c:v>
                </c:pt>
                <c:pt idx="498">
                  <c:v>LION UNCUT</c:v>
                </c:pt>
                <c:pt idx="499">
                  <c:v>LOATHING LEGALLY</c:v>
                </c:pt>
                <c:pt idx="500">
                  <c:v>LOCK REAR</c:v>
                </c:pt>
                <c:pt idx="501">
                  <c:v>LOLA AGENT</c:v>
                </c:pt>
                <c:pt idx="502">
                  <c:v>LOLITA WORLD</c:v>
                </c:pt>
                <c:pt idx="503">
                  <c:v>LONELY ELEPHANT</c:v>
                </c:pt>
                <c:pt idx="504">
                  <c:v>LORD ARIZONA</c:v>
                </c:pt>
                <c:pt idx="505">
                  <c:v>LOSE INCH</c:v>
                </c:pt>
                <c:pt idx="506">
                  <c:v>LOSER HUSTLER</c:v>
                </c:pt>
                <c:pt idx="507">
                  <c:v>LOST BIRD</c:v>
                </c:pt>
                <c:pt idx="508">
                  <c:v>LOUISIANA HARRY</c:v>
                </c:pt>
                <c:pt idx="509">
                  <c:v>LOVE SUICIDES</c:v>
                </c:pt>
                <c:pt idx="510">
                  <c:v>LOVELY JINGLE</c:v>
                </c:pt>
                <c:pt idx="511">
                  <c:v>LOVER TRUMAN</c:v>
                </c:pt>
                <c:pt idx="512">
                  <c:v>LOVERBOY ATTACKS</c:v>
                </c:pt>
                <c:pt idx="513">
                  <c:v>LUCK OPUS</c:v>
                </c:pt>
                <c:pt idx="514">
                  <c:v>LUCKY FLYING</c:v>
                </c:pt>
                <c:pt idx="515">
                  <c:v>LUKE MUMMY</c:v>
                </c:pt>
                <c:pt idx="516">
                  <c:v>LUST LOCK</c:v>
                </c:pt>
                <c:pt idx="517">
                  <c:v>MADIGAN DORADO</c:v>
                </c:pt>
                <c:pt idx="518">
                  <c:v>MADISON TRAP</c:v>
                </c:pt>
                <c:pt idx="519">
                  <c:v>MADNESS ATTACKS</c:v>
                </c:pt>
                <c:pt idx="520">
                  <c:v>MADRE GABLES</c:v>
                </c:pt>
                <c:pt idx="521">
                  <c:v>MAGIC MALLRATS</c:v>
                </c:pt>
                <c:pt idx="522">
                  <c:v>MAGNIFICENT CHITTY</c:v>
                </c:pt>
                <c:pt idx="523">
                  <c:v>MAGNOLIA FORRESTER</c:v>
                </c:pt>
                <c:pt idx="524">
                  <c:v>MAGUIRE APACHE</c:v>
                </c:pt>
                <c:pt idx="525">
                  <c:v>MAIDEN HOME</c:v>
                </c:pt>
                <c:pt idx="526">
                  <c:v>MAJESTIC FLOATS</c:v>
                </c:pt>
                <c:pt idx="527">
                  <c:v>MAKER GABLES</c:v>
                </c:pt>
                <c:pt idx="528">
                  <c:v>MALKOVICH PET</c:v>
                </c:pt>
                <c:pt idx="529">
                  <c:v>MALLRATS UNITED</c:v>
                </c:pt>
                <c:pt idx="530">
                  <c:v>MALTESE HOPE</c:v>
                </c:pt>
                <c:pt idx="531">
                  <c:v>MANCHURIAN CURTAIN</c:v>
                </c:pt>
                <c:pt idx="532">
                  <c:v>MANNEQUIN WORST</c:v>
                </c:pt>
                <c:pt idx="533">
                  <c:v>MARRIED GO</c:v>
                </c:pt>
                <c:pt idx="534">
                  <c:v>MARS ROMAN</c:v>
                </c:pt>
                <c:pt idx="535">
                  <c:v>MASK PEACH</c:v>
                </c:pt>
                <c:pt idx="536">
                  <c:v>MASKED BUBBLE</c:v>
                </c:pt>
                <c:pt idx="537">
                  <c:v>MASSACRE USUAL</c:v>
                </c:pt>
                <c:pt idx="538">
                  <c:v>MASSAGE IMAGE</c:v>
                </c:pt>
                <c:pt idx="539">
                  <c:v>MATRIX SNOWMAN</c:v>
                </c:pt>
                <c:pt idx="540">
                  <c:v>MAUDE MOD</c:v>
                </c:pt>
                <c:pt idx="541">
                  <c:v>MEET CHOCOLATE</c:v>
                </c:pt>
                <c:pt idx="542">
                  <c:v>MEMENTO ZOOLANDER</c:v>
                </c:pt>
                <c:pt idx="543">
                  <c:v>MENAGERIE RUSHMORE</c:v>
                </c:pt>
                <c:pt idx="544">
                  <c:v>MERMAID INSECTS</c:v>
                </c:pt>
                <c:pt idx="545">
                  <c:v>METAL ARMAGEDDON</c:v>
                </c:pt>
                <c:pt idx="546">
                  <c:v>METROPOLIS COMA</c:v>
                </c:pt>
                <c:pt idx="547">
                  <c:v>MICROCOSMOS PARADISE</c:v>
                </c:pt>
                <c:pt idx="548">
                  <c:v>MIDNIGHT WESTWARD</c:v>
                </c:pt>
                <c:pt idx="549">
                  <c:v>MIDSUMMER GROUNDHOG</c:v>
                </c:pt>
                <c:pt idx="550">
                  <c:v>MIGHTY LUCK</c:v>
                </c:pt>
                <c:pt idx="551">
                  <c:v>MILE MULAN</c:v>
                </c:pt>
                <c:pt idx="552">
                  <c:v>MILLION ACE</c:v>
                </c:pt>
                <c:pt idx="553">
                  <c:v>MINDS TRUMAN</c:v>
                </c:pt>
                <c:pt idx="554">
                  <c:v>MINE TITANS</c:v>
                </c:pt>
                <c:pt idx="555">
                  <c:v>MINORITY KISS</c:v>
                </c:pt>
                <c:pt idx="556">
                  <c:v>MIRACLE VIRTUAL</c:v>
                </c:pt>
                <c:pt idx="557">
                  <c:v>MISSION ZOOLANDER</c:v>
                </c:pt>
                <c:pt idx="558">
                  <c:v>MIXED DOORS</c:v>
                </c:pt>
                <c:pt idx="559">
                  <c:v>MOB DUFFEL</c:v>
                </c:pt>
                <c:pt idx="560">
                  <c:v>MOCKINGBIRD HOLLYWOOD</c:v>
                </c:pt>
                <c:pt idx="561">
                  <c:v>MOD SECRETARY</c:v>
                </c:pt>
                <c:pt idx="562">
                  <c:v>MODEL FISH</c:v>
                </c:pt>
                <c:pt idx="563">
                  <c:v>MODERN DORADO</c:v>
                </c:pt>
                <c:pt idx="564">
                  <c:v>MONEY HAROLD</c:v>
                </c:pt>
                <c:pt idx="565">
                  <c:v>MONSOON CAUSE</c:v>
                </c:pt>
                <c:pt idx="566">
                  <c:v>MONSTER SPARTACUS</c:v>
                </c:pt>
                <c:pt idx="567">
                  <c:v>MONTEREY LABYRINTH</c:v>
                </c:pt>
                <c:pt idx="568">
                  <c:v>MONTEZUMA COMMAND</c:v>
                </c:pt>
                <c:pt idx="569">
                  <c:v>MOON BUNCH</c:v>
                </c:pt>
                <c:pt idx="570">
                  <c:v>MOONSHINE CABIN</c:v>
                </c:pt>
                <c:pt idx="571">
                  <c:v>MOONWALKER FOOL</c:v>
                </c:pt>
                <c:pt idx="572">
                  <c:v>MOSQUITO ARMAGEDDON</c:v>
                </c:pt>
                <c:pt idx="573">
                  <c:v>MOTHER OLEANDER</c:v>
                </c:pt>
                <c:pt idx="574">
                  <c:v>MOTIONS DETAILS</c:v>
                </c:pt>
                <c:pt idx="575">
                  <c:v>MOULIN WAKE</c:v>
                </c:pt>
                <c:pt idx="576">
                  <c:v>MOURNING PURPLE</c:v>
                </c:pt>
                <c:pt idx="577">
                  <c:v>MOVIE SHAKESPEARE</c:v>
                </c:pt>
                <c:pt idx="578">
                  <c:v>MULAN MOON</c:v>
                </c:pt>
                <c:pt idx="579">
                  <c:v>MULHOLLAND BEAST</c:v>
                </c:pt>
                <c:pt idx="580">
                  <c:v>MUMMY CREATURES</c:v>
                </c:pt>
                <c:pt idx="581">
                  <c:v>MURDER ANTITRUST</c:v>
                </c:pt>
                <c:pt idx="582">
                  <c:v>MUSCLE BRIGHT</c:v>
                </c:pt>
                <c:pt idx="583">
                  <c:v>MUSIC BOONDOCK</c:v>
                </c:pt>
                <c:pt idx="584">
                  <c:v>MUSKETEERS WAIT</c:v>
                </c:pt>
                <c:pt idx="585">
                  <c:v>MUSSOLINI SPOILERS</c:v>
                </c:pt>
                <c:pt idx="586">
                  <c:v>MYSTIC TRUMAN</c:v>
                </c:pt>
                <c:pt idx="587">
                  <c:v>NAME DETECTIVE</c:v>
                </c:pt>
                <c:pt idx="588">
                  <c:v>NASH CHOCOLAT</c:v>
                </c:pt>
                <c:pt idx="589">
                  <c:v>NATIONAL STORY</c:v>
                </c:pt>
                <c:pt idx="590">
                  <c:v>NATURAL STOCK</c:v>
                </c:pt>
                <c:pt idx="591">
                  <c:v>NECKLACE OUTBREAK</c:v>
                </c:pt>
                <c:pt idx="592">
                  <c:v>NEIGHBORS CHARADE</c:v>
                </c:pt>
                <c:pt idx="593">
                  <c:v>NEMO CAMPUS</c:v>
                </c:pt>
                <c:pt idx="594">
                  <c:v>NETWORK PEAK</c:v>
                </c:pt>
                <c:pt idx="595">
                  <c:v>NEWSIES STORY</c:v>
                </c:pt>
                <c:pt idx="596">
                  <c:v>NEWTON LABYRINTH</c:v>
                </c:pt>
                <c:pt idx="597">
                  <c:v>NIGHTMARE CHILL</c:v>
                </c:pt>
                <c:pt idx="598">
                  <c:v>NONE SPIKING</c:v>
                </c:pt>
                <c:pt idx="599">
                  <c:v>NOON PAPI</c:v>
                </c:pt>
                <c:pt idx="600">
                  <c:v>NORTH TEQUILA</c:v>
                </c:pt>
                <c:pt idx="601">
                  <c:v>NORTHWEST POLISH</c:v>
                </c:pt>
                <c:pt idx="602">
                  <c:v>NOTORIOUS REUNION</c:v>
                </c:pt>
                <c:pt idx="603">
                  <c:v>NOTTING SPEAKEASY</c:v>
                </c:pt>
                <c:pt idx="604">
                  <c:v>NOVOCAINE FLIGHT</c:v>
                </c:pt>
                <c:pt idx="605">
                  <c:v>NUTS TIES</c:v>
                </c:pt>
                <c:pt idx="606">
                  <c:v>OCTOBER SUBMARINE</c:v>
                </c:pt>
                <c:pt idx="607">
                  <c:v>ODDS BOOGIE</c:v>
                </c:pt>
                <c:pt idx="608">
                  <c:v>OKLAHOMA JUMANJI</c:v>
                </c:pt>
                <c:pt idx="609">
                  <c:v>OLEANDER CLUE</c:v>
                </c:pt>
                <c:pt idx="610">
                  <c:v>OPEN AFRICAN</c:v>
                </c:pt>
                <c:pt idx="611">
                  <c:v>OPERATION OPERATION</c:v>
                </c:pt>
                <c:pt idx="612">
                  <c:v>OPPOSITE NECKLACE</c:v>
                </c:pt>
                <c:pt idx="613">
                  <c:v>OPUS ICE</c:v>
                </c:pt>
                <c:pt idx="614">
                  <c:v>ORANGE GRAPES</c:v>
                </c:pt>
                <c:pt idx="615">
                  <c:v>ORIENT CLOSER</c:v>
                </c:pt>
                <c:pt idx="616">
                  <c:v>OSCAR GOLD</c:v>
                </c:pt>
                <c:pt idx="617">
                  <c:v>OTHERS SOUP</c:v>
                </c:pt>
                <c:pt idx="618">
                  <c:v>OUTBREAK DIVINE</c:v>
                </c:pt>
                <c:pt idx="619">
                  <c:v>OUTFIELD MASSACRE</c:v>
                </c:pt>
                <c:pt idx="620">
                  <c:v>OUTLAW HANKY</c:v>
                </c:pt>
                <c:pt idx="621">
                  <c:v>OZ LIAISONS</c:v>
                </c:pt>
                <c:pt idx="622">
                  <c:v>PACIFIC AMISTAD</c:v>
                </c:pt>
                <c:pt idx="623">
                  <c:v>PACKER MADIGAN</c:v>
                </c:pt>
                <c:pt idx="624">
                  <c:v>PAJAMA JAWBREAKER</c:v>
                </c:pt>
                <c:pt idx="625">
                  <c:v>PANIC CLUB</c:v>
                </c:pt>
                <c:pt idx="626">
                  <c:v>PANKY SUBMARINE</c:v>
                </c:pt>
                <c:pt idx="627">
                  <c:v>PANTHER REDS</c:v>
                </c:pt>
                <c:pt idx="628">
                  <c:v>PAPI NECKLACE</c:v>
                </c:pt>
                <c:pt idx="629">
                  <c:v>PARADISE SABRINA</c:v>
                </c:pt>
                <c:pt idx="630">
                  <c:v>PARIS WEEKEND</c:v>
                </c:pt>
                <c:pt idx="631">
                  <c:v>PARK CITIZEN</c:v>
                </c:pt>
                <c:pt idx="632">
                  <c:v>PARTY KNOCK</c:v>
                </c:pt>
                <c:pt idx="633">
                  <c:v>PAST SUICIDES</c:v>
                </c:pt>
                <c:pt idx="634">
                  <c:v>PATHS CONTROL</c:v>
                </c:pt>
                <c:pt idx="635">
                  <c:v>PATIENT SISTER</c:v>
                </c:pt>
                <c:pt idx="636">
                  <c:v>PATRIOT ROMAN</c:v>
                </c:pt>
                <c:pt idx="637">
                  <c:v>PATTON INTERVIEW</c:v>
                </c:pt>
                <c:pt idx="638">
                  <c:v>PAYCHECK WAIT</c:v>
                </c:pt>
                <c:pt idx="639">
                  <c:v>PEACH INNOCENT</c:v>
                </c:pt>
                <c:pt idx="640">
                  <c:v>PEAK FOREVER</c:v>
                </c:pt>
                <c:pt idx="641">
                  <c:v>PELICAN COMFORTS</c:v>
                </c:pt>
                <c:pt idx="642">
                  <c:v>PERFECT GROOVE</c:v>
                </c:pt>
                <c:pt idx="643">
                  <c:v>PERSONAL LADYBUGS</c:v>
                </c:pt>
                <c:pt idx="644">
                  <c:v>PET HAUNTING</c:v>
                </c:pt>
                <c:pt idx="645">
                  <c:v>PHANTOM GLORY</c:v>
                </c:pt>
                <c:pt idx="646">
                  <c:v>PHILADELPHIA WIFE</c:v>
                </c:pt>
                <c:pt idx="647">
                  <c:v>PIANIST OUTFIELD</c:v>
                </c:pt>
                <c:pt idx="648">
                  <c:v>PICKUP DRIVING</c:v>
                </c:pt>
                <c:pt idx="649">
                  <c:v>PILOT HOOSIERS</c:v>
                </c:pt>
                <c:pt idx="650">
                  <c:v>PINOCCHIO SIMON</c:v>
                </c:pt>
                <c:pt idx="651">
                  <c:v>PIRATES ROXANNE</c:v>
                </c:pt>
                <c:pt idx="652">
                  <c:v>PITTSBURGH HUNCHBACK</c:v>
                </c:pt>
                <c:pt idx="653">
                  <c:v>PITY BOUND</c:v>
                </c:pt>
                <c:pt idx="654">
                  <c:v>PIZZA JUMANJI</c:v>
                </c:pt>
                <c:pt idx="655">
                  <c:v>PLATOON INSTINCT</c:v>
                </c:pt>
                <c:pt idx="656">
                  <c:v>PLUTO OLEANDER</c:v>
                </c:pt>
                <c:pt idx="657">
                  <c:v>POCUS PULP</c:v>
                </c:pt>
                <c:pt idx="658">
                  <c:v>POLISH BROOKLYN</c:v>
                </c:pt>
                <c:pt idx="659">
                  <c:v>POLLOCK DELIVERANCE</c:v>
                </c:pt>
                <c:pt idx="660">
                  <c:v>POND SEATTLE</c:v>
                </c:pt>
                <c:pt idx="661">
                  <c:v>POSEIDON FOREVER</c:v>
                </c:pt>
                <c:pt idx="662">
                  <c:v>POTLUCK MIXED</c:v>
                </c:pt>
                <c:pt idx="663">
                  <c:v>POTTER CONNECTICUT</c:v>
                </c:pt>
                <c:pt idx="664">
                  <c:v>PREJUDICE OLEANDER</c:v>
                </c:pt>
                <c:pt idx="665">
                  <c:v>PRESIDENT BANG</c:v>
                </c:pt>
                <c:pt idx="666">
                  <c:v>PRIDE ALAMO</c:v>
                </c:pt>
                <c:pt idx="667">
                  <c:v>PRIMARY GLASS</c:v>
                </c:pt>
                <c:pt idx="668">
                  <c:v>PRINCESS GIANT</c:v>
                </c:pt>
                <c:pt idx="669">
                  <c:v>PRIVATE DROP</c:v>
                </c:pt>
                <c:pt idx="670">
                  <c:v>PRIX UNDEFEATED</c:v>
                </c:pt>
                <c:pt idx="671">
                  <c:v>PULP BEVERLY</c:v>
                </c:pt>
                <c:pt idx="672">
                  <c:v>PUNK DIVORCE</c:v>
                </c:pt>
                <c:pt idx="673">
                  <c:v>PURE RUNNER</c:v>
                </c:pt>
                <c:pt idx="674">
                  <c:v>PURPLE MOVIE</c:v>
                </c:pt>
                <c:pt idx="675">
                  <c:v>QUEEN LUKE</c:v>
                </c:pt>
                <c:pt idx="676">
                  <c:v>QUEST MUSSOLINI</c:v>
                </c:pt>
                <c:pt idx="677">
                  <c:v>QUILLS BULL</c:v>
                </c:pt>
                <c:pt idx="678">
                  <c:v>RACER EGG</c:v>
                </c:pt>
                <c:pt idx="679">
                  <c:v>RAGE GAMES</c:v>
                </c:pt>
                <c:pt idx="680">
                  <c:v>RAGING AIRPLANE</c:v>
                </c:pt>
                <c:pt idx="681">
                  <c:v>RANDOM GO</c:v>
                </c:pt>
                <c:pt idx="682">
                  <c:v>RANGE MOONWALKER</c:v>
                </c:pt>
                <c:pt idx="683">
                  <c:v>REAP UNFAITHFUL</c:v>
                </c:pt>
                <c:pt idx="684">
                  <c:v>REAR TRADING</c:v>
                </c:pt>
                <c:pt idx="685">
                  <c:v>REBEL AIRPORT</c:v>
                </c:pt>
                <c:pt idx="686">
                  <c:v>RECORDS ZORRO</c:v>
                </c:pt>
                <c:pt idx="687">
                  <c:v>REDEMPTION COMFORTS</c:v>
                </c:pt>
                <c:pt idx="688">
                  <c:v>REDS POCUS</c:v>
                </c:pt>
                <c:pt idx="689">
                  <c:v>REEF SALUTE</c:v>
                </c:pt>
                <c:pt idx="690">
                  <c:v>REIGN GENTLEMEN</c:v>
                </c:pt>
                <c:pt idx="691">
                  <c:v>REMEMBER DIARY</c:v>
                </c:pt>
                <c:pt idx="692">
                  <c:v>REQUIEM TYCOON</c:v>
                </c:pt>
                <c:pt idx="693">
                  <c:v>RESERVOIR ADAPTATION</c:v>
                </c:pt>
                <c:pt idx="694">
                  <c:v>RESURRECTION SILVERADO</c:v>
                </c:pt>
                <c:pt idx="695">
                  <c:v>REUNION WITCHES</c:v>
                </c:pt>
                <c:pt idx="696">
                  <c:v>RIDER CADDYSHACK</c:v>
                </c:pt>
                <c:pt idx="697">
                  <c:v>RIDGEMONT SUBMARINE</c:v>
                </c:pt>
                <c:pt idx="698">
                  <c:v>RIGHT CRANES</c:v>
                </c:pt>
                <c:pt idx="699">
                  <c:v>RINGS HEARTBREAKERS</c:v>
                </c:pt>
                <c:pt idx="700">
                  <c:v>RIVER OUTLAW</c:v>
                </c:pt>
                <c:pt idx="701">
                  <c:v>ROAD ROXANNE</c:v>
                </c:pt>
                <c:pt idx="702">
                  <c:v>ROBBERS JOON</c:v>
                </c:pt>
                <c:pt idx="703">
                  <c:v>ROBBERY BRIGHT</c:v>
                </c:pt>
                <c:pt idx="704">
                  <c:v>ROCK INSTINCT</c:v>
                </c:pt>
                <c:pt idx="705">
                  <c:v>ROCKETEER MOTHER</c:v>
                </c:pt>
                <c:pt idx="706">
                  <c:v>ROCKY WAR</c:v>
                </c:pt>
                <c:pt idx="707">
                  <c:v>ROLLERCOASTER BRINGING</c:v>
                </c:pt>
                <c:pt idx="708">
                  <c:v>ROMAN PUNK</c:v>
                </c:pt>
                <c:pt idx="709">
                  <c:v>ROOM ROMAN</c:v>
                </c:pt>
                <c:pt idx="710">
                  <c:v>ROOTS REMEMBER</c:v>
                </c:pt>
                <c:pt idx="711">
                  <c:v>ROSES TREASURE</c:v>
                </c:pt>
                <c:pt idx="712">
                  <c:v>ROUGE SQUAD</c:v>
                </c:pt>
                <c:pt idx="713">
                  <c:v>ROXANNE REBEL</c:v>
                </c:pt>
                <c:pt idx="714">
                  <c:v>RUGRATS SHAKESPEARE</c:v>
                </c:pt>
                <c:pt idx="715">
                  <c:v>RULES HUMAN</c:v>
                </c:pt>
                <c:pt idx="716">
                  <c:v>RUN PACIFIC</c:v>
                </c:pt>
                <c:pt idx="717">
                  <c:v>RUNAWAY TENENBAUMS</c:v>
                </c:pt>
                <c:pt idx="718">
                  <c:v>RUNNER MADIGAN</c:v>
                </c:pt>
                <c:pt idx="719">
                  <c:v>RUSH GOODFELLAS</c:v>
                </c:pt>
                <c:pt idx="720">
                  <c:v>RUSHMORE MERMAID</c:v>
                </c:pt>
                <c:pt idx="721">
                  <c:v>SABRINA MIDNIGHT</c:v>
                </c:pt>
                <c:pt idx="722">
                  <c:v>SADDLE ANTITRUST</c:v>
                </c:pt>
                <c:pt idx="723">
                  <c:v>SAGEBRUSH CLUELESS</c:v>
                </c:pt>
                <c:pt idx="724">
                  <c:v>SAINTS BRIDE</c:v>
                </c:pt>
                <c:pt idx="725">
                  <c:v>SALUTE APOLLO</c:v>
                </c:pt>
                <c:pt idx="726">
                  <c:v>SAMURAI LION</c:v>
                </c:pt>
                <c:pt idx="727">
                  <c:v>SANTA PARIS</c:v>
                </c:pt>
                <c:pt idx="728">
                  <c:v>SASSY PACKER</c:v>
                </c:pt>
                <c:pt idx="729">
                  <c:v>SATISFACTION CONFIDENTIAL</c:v>
                </c:pt>
                <c:pt idx="730">
                  <c:v>SATURDAY LAMBS</c:v>
                </c:pt>
                <c:pt idx="731">
                  <c:v>SATURN NAME</c:v>
                </c:pt>
                <c:pt idx="732">
                  <c:v>SAVANNAH TOWN</c:v>
                </c:pt>
                <c:pt idx="733">
                  <c:v>SCALAWAG DUCK</c:v>
                </c:pt>
                <c:pt idx="734">
                  <c:v>SCARFACE BANG</c:v>
                </c:pt>
                <c:pt idx="735">
                  <c:v>SCHOOL JACKET</c:v>
                </c:pt>
                <c:pt idx="736">
                  <c:v>SCISSORHANDS SLUMS</c:v>
                </c:pt>
                <c:pt idx="737">
                  <c:v>SCORPION APOLLO</c:v>
                </c:pt>
                <c:pt idx="738">
                  <c:v>SEA VIRGIN</c:v>
                </c:pt>
                <c:pt idx="739">
                  <c:v>SEABISCUIT PUNK</c:v>
                </c:pt>
                <c:pt idx="740">
                  <c:v>SEARCHERS WAIT</c:v>
                </c:pt>
                <c:pt idx="741">
                  <c:v>SEATTLE EXPECATIONS</c:v>
                </c:pt>
                <c:pt idx="742">
                  <c:v>SECRET GROUNDHOG</c:v>
                </c:pt>
                <c:pt idx="743">
                  <c:v>SECRETARY ROUGE</c:v>
                </c:pt>
                <c:pt idx="744">
                  <c:v>SECRETS PARADISE</c:v>
                </c:pt>
                <c:pt idx="745">
                  <c:v>SENSE GREEK</c:v>
                </c:pt>
                <c:pt idx="746">
                  <c:v>SENSIBILITY REAR</c:v>
                </c:pt>
                <c:pt idx="747">
                  <c:v>SEVEN SWARM</c:v>
                </c:pt>
                <c:pt idx="748">
                  <c:v>SHAKESPEARE SADDLE</c:v>
                </c:pt>
                <c:pt idx="749">
                  <c:v>SHANE DARKNESS</c:v>
                </c:pt>
                <c:pt idx="750">
                  <c:v>SHANGHAI TYCOON</c:v>
                </c:pt>
                <c:pt idx="751">
                  <c:v>SHAWSHANK BUBBLE</c:v>
                </c:pt>
                <c:pt idx="752">
                  <c:v>SHEPHERD MIDSUMMER</c:v>
                </c:pt>
                <c:pt idx="753">
                  <c:v>SHINING ROSES</c:v>
                </c:pt>
                <c:pt idx="754">
                  <c:v>SHIP WONDERLAND</c:v>
                </c:pt>
                <c:pt idx="755">
                  <c:v>SHOCK CABIN</c:v>
                </c:pt>
                <c:pt idx="756">
                  <c:v>SHOOTIST SUPERFLY</c:v>
                </c:pt>
                <c:pt idx="757">
                  <c:v>SHOW LORD</c:v>
                </c:pt>
                <c:pt idx="758">
                  <c:v>SHREK LICENSE</c:v>
                </c:pt>
                <c:pt idx="759">
                  <c:v>SHRUNK DIVINE</c:v>
                </c:pt>
                <c:pt idx="760">
                  <c:v>SIDE ARK</c:v>
                </c:pt>
                <c:pt idx="761">
                  <c:v>SIEGE MADRE</c:v>
                </c:pt>
                <c:pt idx="762">
                  <c:v>SIERRA DIVIDE</c:v>
                </c:pt>
                <c:pt idx="763">
                  <c:v>SILENCE KANE</c:v>
                </c:pt>
                <c:pt idx="764">
                  <c:v>SILVERADO GOLDFINGER</c:v>
                </c:pt>
                <c:pt idx="765">
                  <c:v>SIMON NORTH</c:v>
                </c:pt>
                <c:pt idx="766">
                  <c:v>SINNERS ATLANTIS</c:v>
                </c:pt>
                <c:pt idx="767">
                  <c:v>SLACKER LIAISONS</c:v>
                </c:pt>
                <c:pt idx="768">
                  <c:v>SLEEPING SUSPECTS</c:v>
                </c:pt>
                <c:pt idx="769">
                  <c:v>SLEEPLESS MONSOON</c:v>
                </c:pt>
                <c:pt idx="770">
                  <c:v>SLEEPY JAPANESE</c:v>
                </c:pt>
                <c:pt idx="771">
                  <c:v>SLEUTH ORIENT</c:v>
                </c:pt>
                <c:pt idx="772">
                  <c:v>SLING LUKE</c:v>
                </c:pt>
                <c:pt idx="773">
                  <c:v>SLIPPER FIDELITY</c:v>
                </c:pt>
                <c:pt idx="774">
                  <c:v>SLUMS DUCK</c:v>
                </c:pt>
                <c:pt idx="775">
                  <c:v>SMILE EARRING</c:v>
                </c:pt>
                <c:pt idx="776">
                  <c:v>SMOKING BARBARELLA</c:v>
                </c:pt>
                <c:pt idx="777">
                  <c:v>SMOOCHY CONTROL</c:v>
                </c:pt>
                <c:pt idx="778">
                  <c:v>SNATCH SLIPPER</c:v>
                </c:pt>
                <c:pt idx="779">
                  <c:v>SNATCHERS MONTEZUMA</c:v>
                </c:pt>
                <c:pt idx="780">
                  <c:v>SNOWMAN ROLLERCOASTER</c:v>
                </c:pt>
                <c:pt idx="781">
                  <c:v>SOLDIERS EVOLUTION</c:v>
                </c:pt>
                <c:pt idx="782">
                  <c:v>SOMETHING DUCK</c:v>
                </c:pt>
                <c:pt idx="783">
                  <c:v>SONG HEDWIG</c:v>
                </c:pt>
                <c:pt idx="784">
                  <c:v>SONS INTERVIEW</c:v>
                </c:pt>
                <c:pt idx="785">
                  <c:v>SORORITY QUEEN</c:v>
                </c:pt>
                <c:pt idx="786">
                  <c:v>SOUP WISDOM</c:v>
                </c:pt>
                <c:pt idx="787">
                  <c:v>SOUTH WAIT</c:v>
                </c:pt>
                <c:pt idx="788">
                  <c:v>SPARTACUS CHEAPER</c:v>
                </c:pt>
                <c:pt idx="789">
                  <c:v>SPEAKEASY DATE</c:v>
                </c:pt>
                <c:pt idx="790">
                  <c:v>SPEED SUIT</c:v>
                </c:pt>
                <c:pt idx="791">
                  <c:v>SPICE SORORITY</c:v>
                </c:pt>
                <c:pt idx="792">
                  <c:v>SPIKING ELEMENT</c:v>
                </c:pt>
                <c:pt idx="793">
                  <c:v>SPINAL ROCKY</c:v>
                </c:pt>
                <c:pt idx="794">
                  <c:v>SPIRIT FLINTSTONES</c:v>
                </c:pt>
                <c:pt idx="795">
                  <c:v>SPIRITED CASUALTIES</c:v>
                </c:pt>
                <c:pt idx="796">
                  <c:v>SPLASH GUMP</c:v>
                </c:pt>
                <c:pt idx="797">
                  <c:v>SPLENDOR PATTON</c:v>
                </c:pt>
                <c:pt idx="798">
                  <c:v>SPOILERS HELLFIGHTERS</c:v>
                </c:pt>
                <c:pt idx="799">
                  <c:v>SPY MILE</c:v>
                </c:pt>
                <c:pt idx="800">
                  <c:v>SQUAD FISH</c:v>
                </c:pt>
                <c:pt idx="801">
                  <c:v>STAGE WORLD</c:v>
                </c:pt>
                <c:pt idx="802">
                  <c:v>STAGECOACH ARMAGEDDON</c:v>
                </c:pt>
                <c:pt idx="803">
                  <c:v>STALLION SUNDANCE</c:v>
                </c:pt>
                <c:pt idx="804">
                  <c:v>STAMPEDE DISTURBING</c:v>
                </c:pt>
                <c:pt idx="805">
                  <c:v>STAR OPERATION</c:v>
                </c:pt>
                <c:pt idx="806">
                  <c:v>STATE WASTELAND</c:v>
                </c:pt>
                <c:pt idx="807">
                  <c:v>STEEL SANTA</c:v>
                </c:pt>
                <c:pt idx="808">
                  <c:v>STEERS ARMAGEDDON</c:v>
                </c:pt>
                <c:pt idx="809">
                  <c:v>STEPMOM DREAM</c:v>
                </c:pt>
                <c:pt idx="810">
                  <c:v>STING PERSONAL</c:v>
                </c:pt>
                <c:pt idx="811">
                  <c:v>STOCK GLASS</c:v>
                </c:pt>
                <c:pt idx="812">
                  <c:v>STONE FIRE</c:v>
                </c:pt>
                <c:pt idx="813">
                  <c:v>STORM HAPPINESS</c:v>
                </c:pt>
                <c:pt idx="814">
                  <c:v>STORY SIDE</c:v>
                </c:pt>
                <c:pt idx="815">
                  <c:v>STRAIGHT HOURS</c:v>
                </c:pt>
                <c:pt idx="816">
                  <c:v>STRANGELOVE DESIRE</c:v>
                </c:pt>
                <c:pt idx="817">
                  <c:v>STRANGER STRANGERS</c:v>
                </c:pt>
                <c:pt idx="818">
                  <c:v>STRANGERS GRAFFITI</c:v>
                </c:pt>
                <c:pt idx="819">
                  <c:v>STREAK RIDGEMONT</c:v>
                </c:pt>
                <c:pt idx="820">
                  <c:v>STREETCAR INTENTIONS</c:v>
                </c:pt>
                <c:pt idx="821">
                  <c:v>STRICTLY SCARFACE</c:v>
                </c:pt>
                <c:pt idx="822">
                  <c:v>SUBMARINE BED</c:v>
                </c:pt>
                <c:pt idx="823">
                  <c:v>SUGAR WONKA</c:v>
                </c:pt>
                <c:pt idx="824">
                  <c:v>SUIT WALLS</c:v>
                </c:pt>
                <c:pt idx="825">
                  <c:v>SUMMER SCARFACE</c:v>
                </c:pt>
                <c:pt idx="826">
                  <c:v>SUN CONFESSIONS</c:v>
                </c:pt>
                <c:pt idx="827">
                  <c:v>SUNDANCE INVASION</c:v>
                </c:pt>
                <c:pt idx="828">
                  <c:v>SUNRISE LEAGUE</c:v>
                </c:pt>
                <c:pt idx="829">
                  <c:v>SUNSET RACER</c:v>
                </c:pt>
                <c:pt idx="830">
                  <c:v>SUPER WYOMING</c:v>
                </c:pt>
                <c:pt idx="831">
                  <c:v>SUPERFLY TRIP</c:v>
                </c:pt>
                <c:pt idx="832">
                  <c:v>SUSPECTS QUILLS</c:v>
                </c:pt>
                <c:pt idx="833">
                  <c:v>SWARM GOLD</c:v>
                </c:pt>
                <c:pt idx="834">
                  <c:v>SWEDEN SHINING</c:v>
                </c:pt>
                <c:pt idx="835">
                  <c:v>SWEET BROTHERHOOD</c:v>
                </c:pt>
                <c:pt idx="836">
                  <c:v>SWEETHEARTS SUSPECTS</c:v>
                </c:pt>
                <c:pt idx="837">
                  <c:v>TALENTED HOMICIDE</c:v>
                </c:pt>
                <c:pt idx="838">
                  <c:v>TARZAN VIDEOTAPE</c:v>
                </c:pt>
                <c:pt idx="839">
                  <c:v>TAXI KICK</c:v>
                </c:pt>
                <c:pt idx="840">
                  <c:v>TEEN APOLLO</c:v>
                </c:pt>
                <c:pt idx="841">
                  <c:v>TELEGRAPH VOYAGE</c:v>
                </c:pt>
                <c:pt idx="842">
                  <c:v>TELEMARK HEARTBREAKERS</c:v>
                </c:pt>
                <c:pt idx="843">
                  <c:v>TEMPLE ATTRACTION</c:v>
                </c:pt>
                <c:pt idx="844">
                  <c:v>TENENBAUMS COMMAND</c:v>
                </c:pt>
                <c:pt idx="845">
                  <c:v>TEQUILA PAST</c:v>
                </c:pt>
                <c:pt idx="846">
                  <c:v>TERMINATOR CLUB</c:v>
                </c:pt>
                <c:pt idx="847">
                  <c:v>TEXAS WATCH</c:v>
                </c:pt>
                <c:pt idx="848">
                  <c:v>THEORY MERMAID</c:v>
                </c:pt>
                <c:pt idx="849">
                  <c:v>THIEF PELICAN</c:v>
                </c:pt>
                <c:pt idx="850">
                  <c:v>THIN SAGEBRUSH</c:v>
                </c:pt>
                <c:pt idx="851">
                  <c:v>TIES HUNGER</c:v>
                </c:pt>
                <c:pt idx="852">
                  <c:v>TIGHTS DAWN</c:v>
                </c:pt>
                <c:pt idx="853">
                  <c:v>TIMBERLAND SKY</c:v>
                </c:pt>
                <c:pt idx="854">
                  <c:v>TITANIC BOONDOCK</c:v>
                </c:pt>
                <c:pt idx="855">
                  <c:v>TITANS JERK</c:v>
                </c:pt>
                <c:pt idx="856">
                  <c:v>TOMATOES HELLFIGHTERS</c:v>
                </c:pt>
                <c:pt idx="857">
                  <c:v>TOMORROW HUSTLER</c:v>
                </c:pt>
                <c:pt idx="858">
                  <c:v>TOOTSIE PILOT</c:v>
                </c:pt>
                <c:pt idx="859">
                  <c:v>TORQUE BOUND</c:v>
                </c:pt>
                <c:pt idx="860">
                  <c:v>TOURIST PELICAN</c:v>
                </c:pt>
                <c:pt idx="861">
                  <c:v>TOWERS HURRICANE</c:v>
                </c:pt>
                <c:pt idx="862">
                  <c:v>TOWN ARK</c:v>
                </c:pt>
                <c:pt idx="863">
                  <c:v>TRACY CIDER</c:v>
                </c:pt>
                <c:pt idx="864">
                  <c:v>TRADING PINOCCHIO</c:v>
                </c:pt>
                <c:pt idx="865">
                  <c:v>TRAFFIC HOBBIT</c:v>
                </c:pt>
                <c:pt idx="866">
                  <c:v>TRAIN BUNCH</c:v>
                </c:pt>
                <c:pt idx="867">
                  <c:v>TRAINSPOTTING STRANGERS</c:v>
                </c:pt>
                <c:pt idx="868">
                  <c:v>TRAMP OTHERS</c:v>
                </c:pt>
                <c:pt idx="869">
                  <c:v>TRANSLATION SUMMER</c:v>
                </c:pt>
                <c:pt idx="870">
                  <c:v>TRAP GUYS</c:v>
                </c:pt>
                <c:pt idx="871">
                  <c:v>TREATMENT JEKYLL</c:v>
                </c:pt>
                <c:pt idx="872">
                  <c:v>TRIP NEWTON</c:v>
                </c:pt>
                <c:pt idx="873">
                  <c:v>TROJAN TOMORROW</c:v>
                </c:pt>
                <c:pt idx="874">
                  <c:v>TROOPERS METAL</c:v>
                </c:pt>
                <c:pt idx="875">
                  <c:v>TROUBLE DATE</c:v>
                </c:pt>
                <c:pt idx="876">
                  <c:v>TRUMAN CRAZY</c:v>
                </c:pt>
                <c:pt idx="877">
                  <c:v>TURN STAR</c:v>
                </c:pt>
                <c:pt idx="878">
                  <c:v>TUXEDO MILE</c:v>
                </c:pt>
                <c:pt idx="879">
                  <c:v>TWISTED PIRATES</c:v>
                </c:pt>
                <c:pt idx="880">
                  <c:v>TYCOON GATHERING</c:v>
                </c:pt>
                <c:pt idx="881">
                  <c:v>UNBREAKABLE KARATE</c:v>
                </c:pt>
                <c:pt idx="882">
                  <c:v>UNCUT SUICIDES</c:v>
                </c:pt>
                <c:pt idx="883">
                  <c:v>UNDEFEATED DALMATIONS</c:v>
                </c:pt>
                <c:pt idx="884">
                  <c:v>UNFAITHFUL KILL</c:v>
                </c:pt>
                <c:pt idx="885">
                  <c:v>UNFORGIVEN ZOOLANDER</c:v>
                </c:pt>
                <c:pt idx="886">
                  <c:v>UNITED PILOT</c:v>
                </c:pt>
                <c:pt idx="887">
                  <c:v>UNTOUCHABLES SUNRISE</c:v>
                </c:pt>
                <c:pt idx="888">
                  <c:v>UPRISING UPTOWN</c:v>
                </c:pt>
                <c:pt idx="889">
                  <c:v>UPTOWN YOUNG</c:v>
                </c:pt>
                <c:pt idx="890">
                  <c:v>USUAL UNTOUCHABLES</c:v>
                </c:pt>
                <c:pt idx="891">
                  <c:v>VACATION BOONDOCK</c:v>
                </c:pt>
                <c:pt idx="892">
                  <c:v>VALENTINE VANISHING</c:v>
                </c:pt>
                <c:pt idx="893">
                  <c:v>VALLEY PACKER</c:v>
                </c:pt>
                <c:pt idx="894">
                  <c:v>VAMPIRE WHALE</c:v>
                </c:pt>
                <c:pt idx="895">
                  <c:v>VANILLA DAY</c:v>
                </c:pt>
                <c:pt idx="896">
                  <c:v>VANISHED GARDEN</c:v>
                </c:pt>
                <c:pt idx="897">
                  <c:v>VANISHING ROCKY</c:v>
                </c:pt>
                <c:pt idx="898">
                  <c:v>VARSITY TRIP</c:v>
                </c:pt>
                <c:pt idx="899">
                  <c:v>VELVET TERMINATOR</c:v>
                </c:pt>
                <c:pt idx="900">
                  <c:v>VERTIGO NORTHWEST</c:v>
                </c:pt>
                <c:pt idx="901">
                  <c:v>VICTORY ACADEMY</c:v>
                </c:pt>
                <c:pt idx="902">
                  <c:v>VIDEOTAPE ARSENIC</c:v>
                </c:pt>
                <c:pt idx="903">
                  <c:v>VIETNAM SMOOCHY</c:v>
                </c:pt>
                <c:pt idx="904">
                  <c:v>VIRGIN DAISY</c:v>
                </c:pt>
                <c:pt idx="905">
                  <c:v>VIRGINIAN PLUTO</c:v>
                </c:pt>
                <c:pt idx="906">
                  <c:v>VIRTUAL SPOILERS</c:v>
                </c:pt>
                <c:pt idx="907">
                  <c:v>VISION TORQUE</c:v>
                </c:pt>
                <c:pt idx="908">
                  <c:v>VOICE PEACH</c:v>
                </c:pt>
                <c:pt idx="909">
                  <c:v>VOLCANO TEXAS</c:v>
                </c:pt>
                <c:pt idx="910">
                  <c:v>VOYAGE LEGALLY</c:v>
                </c:pt>
                <c:pt idx="911">
                  <c:v>WAGON JAWS</c:v>
                </c:pt>
                <c:pt idx="912">
                  <c:v>WAIT CIDER</c:v>
                </c:pt>
                <c:pt idx="913">
                  <c:v>WANDA CHAMBER</c:v>
                </c:pt>
                <c:pt idx="914">
                  <c:v>WAR NOTTING</c:v>
                </c:pt>
                <c:pt idx="915">
                  <c:v>WARDROBE PHANTOM</c:v>
                </c:pt>
                <c:pt idx="916">
                  <c:v>WARLOCK WEREWOLF</c:v>
                </c:pt>
                <c:pt idx="917">
                  <c:v>WARS PLUTO</c:v>
                </c:pt>
                <c:pt idx="918">
                  <c:v>WASH HEAVENLY</c:v>
                </c:pt>
                <c:pt idx="919">
                  <c:v>WASTELAND DIVINE</c:v>
                </c:pt>
                <c:pt idx="920">
                  <c:v>WATCH TRACY</c:v>
                </c:pt>
                <c:pt idx="921">
                  <c:v>WATERFRONT DELIVERANCE</c:v>
                </c:pt>
                <c:pt idx="922">
                  <c:v>WATERSHIP FRONTIER</c:v>
                </c:pt>
                <c:pt idx="923">
                  <c:v>WEDDING APOLLO</c:v>
                </c:pt>
                <c:pt idx="924">
                  <c:v>WEEKEND PERSONAL</c:v>
                </c:pt>
                <c:pt idx="925">
                  <c:v>WEREWOLF LOLA</c:v>
                </c:pt>
                <c:pt idx="926">
                  <c:v>WEST LION</c:v>
                </c:pt>
                <c:pt idx="927">
                  <c:v>WESTWARD SEABISCUIT</c:v>
                </c:pt>
                <c:pt idx="928">
                  <c:v>WHALE BIKINI</c:v>
                </c:pt>
                <c:pt idx="929">
                  <c:v>WHISPERER GIANT</c:v>
                </c:pt>
                <c:pt idx="930">
                  <c:v>WIFE TURN</c:v>
                </c:pt>
                <c:pt idx="931">
                  <c:v>WILD APOLLO</c:v>
                </c:pt>
                <c:pt idx="932">
                  <c:v>WILLOW TRACY</c:v>
                </c:pt>
                <c:pt idx="933">
                  <c:v>WIND PHANTOM</c:v>
                </c:pt>
                <c:pt idx="934">
                  <c:v>WINDOW SIDE</c:v>
                </c:pt>
                <c:pt idx="935">
                  <c:v>WISDOM WORKER</c:v>
                </c:pt>
                <c:pt idx="936">
                  <c:v>WITCHES PANIC</c:v>
                </c:pt>
                <c:pt idx="937">
                  <c:v>WIZARD COLDBLOODED</c:v>
                </c:pt>
                <c:pt idx="938">
                  <c:v>WOLVES DESIRE</c:v>
                </c:pt>
                <c:pt idx="939">
                  <c:v>WOMEN DORADO</c:v>
                </c:pt>
                <c:pt idx="940">
                  <c:v>WON DARES</c:v>
                </c:pt>
                <c:pt idx="941">
                  <c:v>WONDERFUL DROP</c:v>
                </c:pt>
                <c:pt idx="942">
                  <c:v>WONDERLAND CHRISTMAS</c:v>
                </c:pt>
                <c:pt idx="943">
                  <c:v>WONKA SEA</c:v>
                </c:pt>
                <c:pt idx="944">
                  <c:v>WORDS HUNTER</c:v>
                </c:pt>
                <c:pt idx="945">
                  <c:v>WORKER TARZAN</c:v>
                </c:pt>
                <c:pt idx="946">
                  <c:v>WORKING MICROCOSMOS</c:v>
                </c:pt>
                <c:pt idx="947">
                  <c:v>WORLD LEATHERNECKS</c:v>
                </c:pt>
                <c:pt idx="948">
                  <c:v>WORST BANGER</c:v>
                </c:pt>
                <c:pt idx="949">
                  <c:v>WRATH MILE</c:v>
                </c:pt>
                <c:pt idx="950">
                  <c:v>WRONG BEHAVIOR</c:v>
                </c:pt>
                <c:pt idx="951">
                  <c:v>WYOMING STORM</c:v>
                </c:pt>
                <c:pt idx="952">
                  <c:v>YENTL IDAHO</c:v>
                </c:pt>
                <c:pt idx="953">
                  <c:v>YOUNG LANGUAGE</c:v>
                </c:pt>
                <c:pt idx="954">
                  <c:v>YOUTH KICK</c:v>
                </c:pt>
                <c:pt idx="955">
                  <c:v>ZHIVAGO CORE</c:v>
                </c:pt>
                <c:pt idx="956">
                  <c:v>ZOOLANDER FICTION</c:v>
                </c:pt>
                <c:pt idx="957">
                  <c:v>ZORRO ARK</c:v>
                </c:pt>
              </c:strCache>
            </c:strRef>
          </c:cat>
          <c:val>
            <c:numRef>
              <c:f>'Q12'!$J$3:$J$961</c:f>
              <c:numCache>
                <c:formatCode>General</c:formatCode>
                <c:ptCount val="958"/>
                <c:pt idx="0">
                  <c:v>24</c:v>
                </c:pt>
                <c:pt idx="1">
                  <c:v>7</c:v>
                </c:pt>
                <c:pt idx="2">
                  <c:v>12</c:v>
                </c:pt>
                <c:pt idx="3">
                  <c:v>23</c:v>
                </c:pt>
                <c:pt idx="4">
                  <c:v>12</c:v>
                </c:pt>
                <c:pt idx="5">
                  <c:v>21</c:v>
                </c:pt>
                <c:pt idx="6">
                  <c:v>15</c:v>
                </c:pt>
                <c:pt idx="7">
                  <c:v>18</c:v>
                </c:pt>
                <c:pt idx="8">
                  <c:v>12</c:v>
                </c:pt>
                <c:pt idx="9">
                  <c:v>23</c:v>
                </c:pt>
                <c:pt idx="10">
                  <c:v>24</c:v>
                </c:pt>
                <c:pt idx="11">
                  <c:v>26</c:v>
                </c:pt>
                <c:pt idx="12">
                  <c:v>9</c:v>
                </c:pt>
                <c:pt idx="13">
                  <c:v>22</c:v>
                </c:pt>
                <c:pt idx="14">
                  <c:v>14</c:v>
                </c:pt>
                <c:pt idx="15">
                  <c:v>18</c:v>
                </c:pt>
                <c:pt idx="16">
                  <c:v>22</c:v>
                </c:pt>
                <c:pt idx="17">
                  <c:v>21</c:v>
                </c:pt>
                <c:pt idx="18">
                  <c:v>10</c:v>
                </c:pt>
                <c:pt idx="19">
                  <c:v>22</c:v>
                </c:pt>
                <c:pt idx="20">
                  <c:v>21</c:v>
                </c:pt>
                <c:pt idx="21">
                  <c:v>21</c:v>
                </c:pt>
                <c:pt idx="22">
                  <c:v>14</c:v>
                </c:pt>
                <c:pt idx="23">
                  <c:v>22</c:v>
                </c:pt>
                <c:pt idx="24">
                  <c:v>22</c:v>
                </c:pt>
                <c:pt idx="25">
                  <c:v>13</c:v>
                </c:pt>
                <c:pt idx="26">
                  <c:v>15</c:v>
                </c:pt>
                <c:pt idx="27">
                  <c:v>10</c:v>
                </c:pt>
                <c:pt idx="28">
                  <c:v>9</c:v>
                </c:pt>
                <c:pt idx="29">
                  <c:v>31</c:v>
                </c:pt>
                <c:pt idx="30">
                  <c:v>6</c:v>
                </c:pt>
                <c:pt idx="31">
                  <c:v>13</c:v>
                </c:pt>
                <c:pt idx="32">
                  <c:v>24</c:v>
                </c:pt>
                <c:pt idx="33">
                  <c:v>21</c:v>
                </c:pt>
                <c:pt idx="34">
                  <c:v>21</c:v>
                </c:pt>
                <c:pt idx="35">
                  <c:v>16</c:v>
                </c:pt>
                <c:pt idx="36">
                  <c:v>16</c:v>
                </c:pt>
                <c:pt idx="37">
                  <c:v>24</c:v>
                </c:pt>
                <c:pt idx="38">
                  <c:v>16</c:v>
                </c:pt>
                <c:pt idx="39">
                  <c:v>24</c:v>
                </c:pt>
                <c:pt idx="40">
                  <c:v>11</c:v>
                </c:pt>
                <c:pt idx="41">
                  <c:v>8</c:v>
                </c:pt>
                <c:pt idx="42">
                  <c:v>19</c:v>
                </c:pt>
                <c:pt idx="43">
                  <c:v>21</c:v>
                </c:pt>
                <c:pt idx="44">
                  <c:v>16</c:v>
                </c:pt>
                <c:pt idx="45">
                  <c:v>23</c:v>
                </c:pt>
                <c:pt idx="46">
                  <c:v>8</c:v>
                </c:pt>
                <c:pt idx="47">
                  <c:v>7</c:v>
                </c:pt>
                <c:pt idx="48">
                  <c:v>22</c:v>
                </c:pt>
                <c:pt idx="49">
                  <c:v>25</c:v>
                </c:pt>
                <c:pt idx="50">
                  <c:v>18</c:v>
                </c:pt>
                <c:pt idx="51">
                  <c:v>21</c:v>
                </c:pt>
                <c:pt idx="52">
                  <c:v>17</c:v>
                </c:pt>
                <c:pt idx="53">
                  <c:v>22</c:v>
                </c:pt>
                <c:pt idx="54">
                  <c:v>11</c:v>
                </c:pt>
                <c:pt idx="55">
                  <c:v>22</c:v>
                </c:pt>
                <c:pt idx="56">
                  <c:v>6</c:v>
                </c:pt>
                <c:pt idx="57">
                  <c:v>13</c:v>
                </c:pt>
                <c:pt idx="58">
                  <c:v>11</c:v>
                </c:pt>
                <c:pt idx="59">
                  <c:v>13</c:v>
                </c:pt>
                <c:pt idx="60">
                  <c:v>10</c:v>
                </c:pt>
                <c:pt idx="61">
                  <c:v>21</c:v>
                </c:pt>
                <c:pt idx="62">
                  <c:v>15</c:v>
                </c:pt>
                <c:pt idx="63">
                  <c:v>21</c:v>
                </c:pt>
                <c:pt idx="64">
                  <c:v>17</c:v>
                </c:pt>
                <c:pt idx="65">
                  <c:v>13</c:v>
                </c:pt>
                <c:pt idx="66">
                  <c:v>19</c:v>
                </c:pt>
                <c:pt idx="67">
                  <c:v>29</c:v>
                </c:pt>
                <c:pt idx="68">
                  <c:v>11</c:v>
                </c:pt>
                <c:pt idx="69">
                  <c:v>11</c:v>
                </c:pt>
                <c:pt idx="70">
                  <c:v>9</c:v>
                </c:pt>
                <c:pt idx="71">
                  <c:v>18</c:v>
                </c:pt>
                <c:pt idx="72">
                  <c:v>27</c:v>
                </c:pt>
                <c:pt idx="73">
                  <c:v>22</c:v>
                </c:pt>
                <c:pt idx="74">
                  <c:v>12</c:v>
                </c:pt>
                <c:pt idx="75">
                  <c:v>14</c:v>
                </c:pt>
                <c:pt idx="76">
                  <c:v>10</c:v>
                </c:pt>
                <c:pt idx="77">
                  <c:v>21</c:v>
                </c:pt>
                <c:pt idx="78">
                  <c:v>15</c:v>
                </c:pt>
                <c:pt idx="79">
                  <c:v>16</c:v>
                </c:pt>
                <c:pt idx="80">
                  <c:v>29</c:v>
                </c:pt>
                <c:pt idx="81">
                  <c:v>12</c:v>
                </c:pt>
                <c:pt idx="82">
                  <c:v>22</c:v>
                </c:pt>
                <c:pt idx="83">
                  <c:v>18</c:v>
                </c:pt>
                <c:pt idx="84">
                  <c:v>24</c:v>
                </c:pt>
                <c:pt idx="85">
                  <c:v>11</c:v>
                </c:pt>
                <c:pt idx="86">
                  <c:v>12</c:v>
                </c:pt>
                <c:pt idx="87">
                  <c:v>5</c:v>
                </c:pt>
                <c:pt idx="88">
                  <c:v>17</c:v>
                </c:pt>
                <c:pt idx="89">
                  <c:v>13</c:v>
                </c:pt>
                <c:pt idx="90">
                  <c:v>19</c:v>
                </c:pt>
                <c:pt idx="91">
                  <c:v>13</c:v>
                </c:pt>
                <c:pt idx="92">
                  <c:v>20</c:v>
                </c:pt>
                <c:pt idx="93">
                  <c:v>21</c:v>
                </c:pt>
                <c:pt idx="94">
                  <c:v>26</c:v>
                </c:pt>
                <c:pt idx="95">
                  <c:v>6</c:v>
                </c:pt>
                <c:pt idx="96">
                  <c:v>34</c:v>
                </c:pt>
                <c:pt idx="97">
                  <c:v>11</c:v>
                </c:pt>
                <c:pt idx="98">
                  <c:v>16</c:v>
                </c:pt>
                <c:pt idx="99">
                  <c:v>7</c:v>
                </c:pt>
                <c:pt idx="100">
                  <c:v>5</c:v>
                </c:pt>
                <c:pt idx="101">
                  <c:v>30</c:v>
                </c:pt>
                <c:pt idx="102">
                  <c:v>15</c:v>
                </c:pt>
                <c:pt idx="103">
                  <c:v>16</c:v>
                </c:pt>
                <c:pt idx="104">
                  <c:v>21</c:v>
                </c:pt>
                <c:pt idx="105">
                  <c:v>12</c:v>
                </c:pt>
                <c:pt idx="106">
                  <c:v>27</c:v>
                </c:pt>
                <c:pt idx="107">
                  <c:v>19</c:v>
                </c:pt>
                <c:pt idx="108">
                  <c:v>18</c:v>
                </c:pt>
                <c:pt idx="109">
                  <c:v>23</c:v>
                </c:pt>
                <c:pt idx="110">
                  <c:v>19</c:v>
                </c:pt>
                <c:pt idx="111">
                  <c:v>24</c:v>
                </c:pt>
                <c:pt idx="112">
                  <c:v>9</c:v>
                </c:pt>
                <c:pt idx="113">
                  <c:v>18</c:v>
                </c:pt>
                <c:pt idx="114">
                  <c:v>23</c:v>
                </c:pt>
                <c:pt idx="115">
                  <c:v>16</c:v>
                </c:pt>
                <c:pt idx="116">
                  <c:v>8</c:v>
                </c:pt>
                <c:pt idx="117">
                  <c:v>6</c:v>
                </c:pt>
                <c:pt idx="118">
                  <c:v>9</c:v>
                </c:pt>
                <c:pt idx="119">
                  <c:v>30</c:v>
                </c:pt>
                <c:pt idx="120">
                  <c:v>21</c:v>
                </c:pt>
                <c:pt idx="121">
                  <c:v>24</c:v>
                </c:pt>
                <c:pt idx="122">
                  <c:v>24</c:v>
                </c:pt>
                <c:pt idx="123">
                  <c:v>21</c:v>
                </c:pt>
                <c:pt idx="124">
                  <c:v>13</c:v>
                </c:pt>
                <c:pt idx="125">
                  <c:v>13</c:v>
                </c:pt>
                <c:pt idx="126">
                  <c:v>27</c:v>
                </c:pt>
                <c:pt idx="127">
                  <c:v>8</c:v>
                </c:pt>
                <c:pt idx="128">
                  <c:v>15</c:v>
                </c:pt>
                <c:pt idx="129">
                  <c:v>21</c:v>
                </c:pt>
                <c:pt idx="130">
                  <c:v>20</c:v>
                </c:pt>
                <c:pt idx="131">
                  <c:v>20</c:v>
                </c:pt>
                <c:pt idx="132">
                  <c:v>16</c:v>
                </c:pt>
                <c:pt idx="133">
                  <c:v>22</c:v>
                </c:pt>
                <c:pt idx="134">
                  <c:v>22</c:v>
                </c:pt>
                <c:pt idx="135">
                  <c:v>13</c:v>
                </c:pt>
                <c:pt idx="136">
                  <c:v>8</c:v>
                </c:pt>
                <c:pt idx="137">
                  <c:v>20</c:v>
                </c:pt>
                <c:pt idx="138">
                  <c:v>21</c:v>
                </c:pt>
                <c:pt idx="139">
                  <c:v>19</c:v>
                </c:pt>
                <c:pt idx="140">
                  <c:v>13</c:v>
                </c:pt>
                <c:pt idx="141">
                  <c:v>15</c:v>
                </c:pt>
                <c:pt idx="142">
                  <c:v>13</c:v>
                </c:pt>
                <c:pt idx="143">
                  <c:v>25</c:v>
                </c:pt>
                <c:pt idx="144">
                  <c:v>18</c:v>
                </c:pt>
                <c:pt idx="145">
                  <c:v>7</c:v>
                </c:pt>
                <c:pt idx="146">
                  <c:v>10</c:v>
                </c:pt>
                <c:pt idx="147">
                  <c:v>19</c:v>
                </c:pt>
                <c:pt idx="148">
                  <c:v>28</c:v>
                </c:pt>
                <c:pt idx="149">
                  <c:v>19</c:v>
                </c:pt>
                <c:pt idx="150">
                  <c:v>7</c:v>
                </c:pt>
                <c:pt idx="151">
                  <c:v>25</c:v>
                </c:pt>
                <c:pt idx="152">
                  <c:v>8</c:v>
                </c:pt>
                <c:pt idx="153">
                  <c:v>21</c:v>
                </c:pt>
                <c:pt idx="154">
                  <c:v>16</c:v>
                </c:pt>
                <c:pt idx="155">
                  <c:v>24</c:v>
                </c:pt>
                <c:pt idx="156">
                  <c:v>26</c:v>
                </c:pt>
                <c:pt idx="157">
                  <c:v>6</c:v>
                </c:pt>
                <c:pt idx="158">
                  <c:v>17</c:v>
                </c:pt>
                <c:pt idx="159">
                  <c:v>16</c:v>
                </c:pt>
                <c:pt idx="160">
                  <c:v>25</c:v>
                </c:pt>
                <c:pt idx="161">
                  <c:v>14</c:v>
                </c:pt>
                <c:pt idx="162">
                  <c:v>29</c:v>
                </c:pt>
                <c:pt idx="163">
                  <c:v>17</c:v>
                </c:pt>
                <c:pt idx="164">
                  <c:v>22</c:v>
                </c:pt>
                <c:pt idx="165">
                  <c:v>13</c:v>
                </c:pt>
                <c:pt idx="166">
                  <c:v>7</c:v>
                </c:pt>
                <c:pt idx="167">
                  <c:v>16</c:v>
                </c:pt>
                <c:pt idx="168">
                  <c:v>5</c:v>
                </c:pt>
                <c:pt idx="169">
                  <c:v>26</c:v>
                </c:pt>
                <c:pt idx="170">
                  <c:v>7</c:v>
                </c:pt>
                <c:pt idx="171">
                  <c:v>17</c:v>
                </c:pt>
                <c:pt idx="172">
                  <c:v>18</c:v>
                </c:pt>
                <c:pt idx="173">
                  <c:v>7</c:v>
                </c:pt>
                <c:pt idx="174">
                  <c:v>16</c:v>
                </c:pt>
                <c:pt idx="175">
                  <c:v>11</c:v>
                </c:pt>
                <c:pt idx="176">
                  <c:v>9</c:v>
                </c:pt>
                <c:pt idx="177">
                  <c:v>16</c:v>
                </c:pt>
                <c:pt idx="178">
                  <c:v>14</c:v>
                </c:pt>
                <c:pt idx="179">
                  <c:v>23</c:v>
                </c:pt>
                <c:pt idx="180">
                  <c:v>21</c:v>
                </c:pt>
                <c:pt idx="181">
                  <c:v>12</c:v>
                </c:pt>
                <c:pt idx="182">
                  <c:v>7</c:v>
                </c:pt>
                <c:pt idx="183">
                  <c:v>8</c:v>
                </c:pt>
                <c:pt idx="184">
                  <c:v>23</c:v>
                </c:pt>
                <c:pt idx="185">
                  <c:v>27</c:v>
                </c:pt>
                <c:pt idx="186">
                  <c:v>15</c:v>
                </c:pt>
                <c:pt idx="187">
                  <c:v>13</c:v>
                </c:pt>
                <c:pt idx="188">
                  <c:v>16</c:v>
                </c:pt>
                <c:pt idx="189">
                  <c:v>20</c:v>
                </c:pt>
                <c:pt idx="190">
                  <c:v>14</c:v>
                </c:pt>
                <c:pt idx="191">
                  <c:v>27</c:v>
                </c:pt>
                <c:pt idx="192">
                  <c:v>12</c:v>
                </c:pt>
                <c:pt idx="193">
                  <c:v>9</c:v>
                </c:pt>
                <c:pt idx="194">
                  <c:v>13</c:v>
                </c:pt>
                <c:pt idx="195">
                  <c:v>11</c:v>
                </c:pt>
                <c:pt idx="196">
                  <c:v>9</c:v>
                </c:pt>
                <c:pt idx="197">
                  <c:v>18</c:v>
                </c:pt>
                <c:pt idx="198">
                  <c:v>13</c:v>
                </c:pt>
                <c:pt idx="199">
                  <c:v>9</c:v>
                </c:pt>
                <c:pt idx="200">
                  <c:v>18</c:v>
                </c:pt>
                <c:pt idx="201">
                  <c:v>14</c:v>
                </c:pt>
                <c:pt idx="202">
                  <c:v>21</c:v>
                </c:pt>
                <c:pt idx="203">
                  <c:v>14</c:v>
                </c:pt>
                <c:pt idx="204">
                  <c:v>29</c:v>
                </c:pt>
                <c:pt idx="205">
                  <c:v>19</c:v>
                </c:pt>
                <c:pt idx="206">
                  <c:v>8</c:v>
                </c:pt>
                <c:pt idx="207">
                  <c:v>6</c:v>
                </c:pt>
                <c:pt idx="208">
                  <c:v>8</c:v>
                </c:pt>
                <c:pt idx="209">
                  <c:v>16</c:v>
                </c:pt>
                <c:pt idx="210">
                  <c:v>19</c:v>
                </c:pt>
                <c:pt idx="211">
                  <c:v>27</c:v>
                </c:pt>
                <c:pt idx="212">
                  <c:v>15</c:v>
                </c:pt>
                <c:pt idx="213">
                  <c:v>9</c:v>
                </c:pt>
                <c:pt idx="214">
                  <c:v>20</c:v>
                </c:pt>
                <c:pt idx="215">
                  <c:v>15</c:v>
                </c:pt>
                <c:pt idx="216">
                  <c:v>19</c:v>
                </c:pt>
                <c:pt idx="217">
                  <c:v>26</c:v>
                </c:pt>
                <c:pt idx="218">
                  <c:v>21</c:v>
                </c:pt>
                <c:pt idx="219">
                  <c:v>15</c:v>
                </c:pt>
                <c:pt idx="220">
                  <c:v>7</c:v>
                </c:pt>
                <c:pt idx="221">
                  <c:v>7</c:v>
                </c:pt>
                <c:pt idx="222">
                  <c:v>30</c:v>
                </c:pt>
                <c:pt idx="223">
                  <c:v>9</c:v>
                </c:pt>
                <c:pt idx="224">
                  <c:v>14</c:v>
                </c:pt>
                <c:pt idx="225">
                  <c:v>21</c:v>
                </c:pt>
                <c:pt idx="226">
                  <c:v>19</c:v>
                </c:pt>
                <c:pt idx="227">
                  <c:v>27</c:v>
                </c:pt>
                <c:pt idx="228">
                  <c:v>25</c:v>
                </c:pt>
                <c:pt idx="229">
                  <c:v>10</c:v>
                </c:pt>
                <c:pt idx="230">
                  <c:v>25</c:v>
                </c:pt>
                <c:pt idx="231">
                  <c:v>7</c:v>
                </c:pt>
                <c:pt idx="232">
                  <c:v>21</c:v>
                </c:pt>
                <c:pt idx="233">
                  <c:v>11</c:v>
                </c:pt>
                <c:pt idx="234">
                  <c:v>18</c:v>
                </c:pt>
                <c:pt idx="235">
                  <c:v>22</c:v>
                </c:pt>
                <c:pt idx="236">
                  <c:v>24</c:v>
                </c:pt>
                <c:pt idx="237">
                  <c:v>18</c:v>
                </c:pt>
                <c:pt idx="238">
                  <c:v>21</c:v>
                </c:pt>
                <c:pt idx="239">
                  <c:v>9</c:v>
                </c:pt>
                <c:pt idx="240">
                  <c:v>11</c:v>
                </c:pt>
                <c:pt idx="241">
                  <c:v>13</c:v>
                </c:pt>
                <c:pt idx="242">
                  <c:v>6</c:v>
                </c:pt>
                <c:pt idx="243">
                  <c:v>16</c:v>
                </c:pt>
                <c:pt idx="244">
                  <c:v>7</c:v>
                </c:pt>
                <c:pt idx="245">
                  <c:v>6</c:v>
                </c:pt>
                <c:pt idx="246">
                  <c:v>26</c:v>
                </c:pt>
                <c:pt idx="247">
                  <c:v>9</c:v>
                </c:pt>
                <c:pt idx="248">
                  <c:v>17</c:v>
                </c:pt>
                <c:pt idx="249">
                  <c:v>25</c:v>
                </c:pt>
                <c:pt idx="250">
                  <c:v>22</c:v>
                </c:pt>
                <c:pt idx="251">
                  <c:v>7</c:v>
                </c:pt>
                <c:pt idx="252">
                  <c:v>19</c:v>
                </c:pt>
                <c:pt idx="253">
                  <c:v>23</c:v>
                </c:pt>
                <c:pt idx="254">
                  <c:v>23</c:v>
                </c:pt>
                <c:pt idx="255">
                  <c:v>15</c:v>
                </c:pt>
                <c:pt idx="256">
                  <c:v>25</c:v>
                </c:pt>
                <c:pt idx="257">
                  <c:v>21</c:v>
                </c:pt>
                <c:pt idx="258">
                  <c:v>17</c:v>
                </c:pt>
                <c:pt idx="259">
                  <c:v>10</c:v>
                </c:pt>
                <c:pt idx="260">
                  <c:v>14</c:v>
                </c:pt>
                <c:pt idx="261">
                  <c:v>7</c:v>
                </c:pt>
                <c:pt idx="262">
                  <c:v>10</c:v>
                </c:pt>
                <c:pt idx="263">
                  <c:v>21</c:v>
                </c:pt>
                <c:pt idx="264">
                  <c:v>19</c:v>
                </c:pt>
                <c:pt idx="265">
                  <c:v>19</c:v>
                </c:pt>
                <c:pt idx="266">
                  <c:v>11</c:v>
                </c:pt>
                <c:pt idx="267">
                  <c:v>29</c:v>
                </c:pt>
                <c:pt idx="268">
                  <c:v>30</c:v>
                </c:pt>
                <c:pt idx="269">
                  <c:v>18</c:v>
                </c:pt>
                <c:pt idx="270">
                  <c:v>15</c:v>
                </c:pt>
                <c:pt idx="271">
                  <c:v>25</c:v>
                </c:pt>
                <c:pt idx="272">
                  <c:v>7</c:v>
                </c:pt>
                <c:pt idx="273">
                  <c:v>13</c:v>
                </c:pt>
                <c:pt idx="274">
                  <c:v>12</c:v>
                </c:pt>
                <c:pt idx="275">
                  <c:v>21</c:v>
                </c:pt>
                <c:pt idx="276">
                  <c:v>13</c:v>
                </c:pt>
                <c:pt idx="277">
                  <c:v>18</c:v>
                </c:pt>
                <c:pt idx="278">
                  <c:v>28</c:v>
                </c:pt>
                <c:pt idx="279">
                  <c:v>13</c:v>
                </c:pt>
                <c:pt idx="280">
                  <c:v>6</c:v>
                </c:pt>
                <c:pt idx="281">
                  <c:v>19</c:v>
                </c:pt>
                <c:pt idx="282">
                  <c:v>17</c:v>
                </c:pt>
                <c:pt idx="283">
                  <c:v>22</c:v>
                </c:pt>
                <c:pt idx="284">
                  <c:v>29</c:v>
                </c:pt>
                <c:pt idx="285">
                  <c:v>19</c:v>
                </c:pt>
                <c:pt idx="286">
                  <c:v>26</c:v>
                </c:pt>
                <c:pt idx="287">
                  <c:v>24</c:v>
                </c:pt>
                <c:pt idx="288">
                  <c:v>28</c:v>
                </c:pt>
                <c:pt idx="289">
                  <c:v>11</c:v>
                </c:pt>
                <c:pt idx="290">
                  <c:v>26</c:v>
                </c:pt>
                <c:pt idx="291">
                  <c:v>17</c:v>
                </c:pt>
                <c:pt idx="292">
                  <c:v>25</c:v>
                </c:pt>
                <c:pt idx="293">
                  <c:v>5</c:v>
                </c:pt>
                <c:pt idx="294">
                  <c:v>19</c:v>
                </c:pt>
                <c:pt idx="295">
                  <c:v>10</c:v>
                </c:pt>
                <c:pt idx="296">
                  <c:v>21</c:v>
                </c:pt>
                <c:pt idx="297">
                  <c:v>22</c:v>
                </c:pt>
                <c:pt idx="298">
                  <c:v>12</c:v>
                </c:pt>
                <c:pt idx="299">
                  <c:v>7</c:v>
                </c:pt>
                <c:pt idx="300">
                  <c:v>21</c:v>
                </c:pt>
                <c:pt idx="301">
                  <c:v>25</c:v>
                </c:pt>
                <c:pt idx="302">
                  <c:v>23</c:v>
                </c:pt>
                <c:pt idx="303">
                  <c:v>13</c:v>
                </c:pt>
                <c:pt idx="304">
                  <c:v>22</c:v>
                </c:pt>
                <c:pt idx="305">
                  <c:v>12</c:v>
                </c:pt>
                <c:pt idx="306">
                  <c:v>17</c:v>
                </c:pt>
                <c:pt idx="307">
                  <c:v>20</c:v>
                </c:pt>
                <c:pt idx="308">
                  <c:v>23</c:v>
                </c:pt>
                <c:pt idx="309">
                  <c:v>13</c:v>
                </c:pt>
                <c:pt idx="310">
                  <c:v>18</c:v>
                </c:pt>
                <c:pt idx="311">
                  <c:v>27</c:v>
                </c:pt>
                <c:pt idx="312">
                  <c:v>32</c:v>
                </c:pt>
                <c:pt idx="313">
                  <c:v>17</c:v>
                </c:pt>
                <c:pt idx="314">
                  <c:v>23</c:v>
                </c:pt>
                <c:pt idx="315">
                  <c:v>5</c:v>
                </c:pt>
                <c:pt idx="316">
                  <c:v>17</c:v>
                </c:pt>
                <c:pt idx="317">
                  <c:v>11</c:v>
                </c:pt>
                <c:pt idx="318">
                  <c:v>9</c:v>
                </c:pt>
                <c:pt idx="319">
                  <c:v>10</c:v>
                </c:pt>
                <c:pt idx="320">
                  <c:v>6</c:v>
                </c:pt>
                <c:pt idx="321">
                  <c:v>30</c:v>
                </c:pt>
                <c:pt idx="322">
                  <c:v>11</c:v>
                </c:pt>
                <c:pt idx="323">
                  <c:v>5</c:v>
                </c:pt>
                <c:pt idx="324">
                  <c:v>19</c:v>
                </c:pt>
                <c:pt idx="325">
                  <c:v>19</c:v>
                </c:pt>
                <c:pt idx="326">
                  <c:v>18</c:v>
                </c:pt>
                <c:pt idx="327">
                  <c:v>14</c:v>
                </c:pt>
                <c:pt idx="328">
                  <c:v>17</c:v>
                </c:pt>
                <c:pt idx="329">
                  <c:v>27</c:v>
                </c:pt>
                <c:pt idx="330">
                  <c:v>20</c:v>
                </c:pt>
                <c:pt idx="331">
                  <c:v>16</c:v>
                </c:pt>
                <c:pt idx="332">
                  <c:v>11</c:v>
                </c:pt>
                <c:pt idx="333">
                  <c:v>23</c:v>
                </c:pt>
                <c:pt idx="334">
                  <c:v>21</c:v>
                </c:pt>
                <c:pt idx="335">
                  <c:v>9</c:v>
                </c:pt>
                <c:pt idx="336">
                  <c:v>28</c:v>
                </c:pt>
                <c:pt idx="337">
                  <c:v>9</c:v>
                </c:pt>
                <c:pt idx="338">
                  <c:v>28</c:v>
                </c:pt>
                <c:pt idx="339">
                  <c:v>14</c:v>
                </c:pt>
                <c:pt idx="340">
                  <c:v>29</c:v>
                </c:pt>
                <c:pt idx="341">
                  <c:v>5</c:v>
                </c:pt>
                <c:pt idx="342">
                  <c:v>20</c:v>
                </c:pt>
                <c:pt idx="343">
                  <c:v>8</c:v>
                </c:pt>
                <c:pt idx="344">
                  <c:v>14</c:v>
                </c:pt>
                <c:pt idx="345">
                  <c:v>24</c:v>
                </c:pt>
                <c:pt idx="346">
                  <c:v>27</c:v>
                </c:pt>
                <c:pt idx="347">
                  <c:v>10</c:v>
                </c:pt>
                <c:pt idx="348">
                  <c:v>31</c:v>
                </c:pt>
                <c:pt idx="349">
                  <c:v>19</c:v>
                </c:pt>
                <c:pt idx="350">
                  <c:v>8</c:v>
                </c:pt>
                <c:pt idx="351">
                  <c:v>6</c:v>
                </c:pt>
                <c:pt idx="352">
                  <c:v>16</c:v>
                </c:pt>
                <c:pt idx="353">
                  <c:v>30</c:v>
                </c:pt>
                <c:pt idx="354">
                  <c:v>10</c:v>
                </c:pt>
                <c:pt idx="355">
                  <c:v>22</c:v>
                </c:pt>
                <c:pt idx="356">
                  <c:v>21</c:v>
                </c:pt>
                <c:pt idx="357">
                  <c:v>29</c:v>
                </c:pt>
                <c:pt idx="358">
                  <c:v>14</c:v>
                </c:pt>
                <c:pt idx="359">
                  <c:v>17</c:v>
                </c:pt>
                <c:pt idx="360">
                  <c:v>14</c:v>
                </c:pt>
                <c:pt idx="361">
                  <c:v>32</c:v>
                </c:pt>
                <c:pt idx="362">
                  <c:v>18</c:v>
                </c:pt>
                <c:pt idx="363">
                  <c:v>8</c:v>
                </c:pt>
                <c:pt idx="364">
                  <c:v>18</c:v>
                </c:pt>
                <c:pt idx="365">
                  <c:v>25</c:v>
                </c:pt>
                <c:pt idx="366">
                  <c:v>24</c:v>
                </c:pt>
                <c:pt idx="367">
                  <c:v>12</c:v>
                </c:pt>
                <c:pt idx="368">
                  <c:v>9</c:v>
                </c:pt>
                <c:pt idx="369">
                  <c:v>26</c:v>
                </c:pt>
                <c:pt idx="370">
                  <c:v>16</c:v>
                </c:pt>
                <c:pt idx="371">
                  <c:v>10</c:v>
                </c:pt>
                <c:pt idx="372">
                  <c:v>14</c:v>
                </c:pt>
                <c:pt idx="373">
                  <c:v>28</c:v>
                </c:pt>
                <c:pt idx="374">
                  <c:v>19</c:v>
                </c:pt>
                <c:pt idx="375">
                  <c:v>26</c:v>
                </c:pt>
                <c:pt idx="376">
                  <c:v>17</c:v>
                </c:pt>
                <c:pt idx="377">
                  <c:v>6</c:v>
                </c:pt>
                <c:pt idx="378">
                  <c:v>4</c:v>
                </c:pt>
                <c:pt idx="379">
                  <c:v>8</c:v>
                </c:pt>
                <c:pt idx="380">
                  <c:v>20</c:v>
                </c:pt>
                <c:pt idx="381">
                  <c:v>30</c:v>
                </c:pt>
                <c:pt idx="382">
                  <c:v>6</c:v>
                </c:pt>
                <c:pt idx="383">
                  <c:v>22</c:v>
                </c:pt>
                <c:pt idx="384">
                  <c:v>7</c:v>
                </c:pt>
                <c:pt idx="385">
                  <c:v>22</c:v>
                </c:pt>
                <c:pt idx="386">
                  <c:v>20</c:v>
                </c:pt>
                <c:pt idx="387">
                  <c:v>18</c:v>
                </c:pt>
                <c:pt idx="388">
                  <c:v>7</c:v>
                </c:pt>
                <c:pt idx="389">
                  <c:v>23</c:v>
                </c:pt>
                <c:pt idx="390">
                  <c:v>12</c:v>
                </c:pt>
                <c:pt idx="391">
                  <c:v>20</c:v>
                </c:pt>
                <c:pt idx="392">
                  <c:v>22</c:v>
                </c:pt>
                <c:pt idx="393">
                  <c:v>21</c:v>
                </c:pt>
                <c:pt idx="394">
                  <c:v>25</c:v>
                </c:pt>
                <c:pt idx="395">
                  <c:v>31</c:v>
                </c:pt>
                <c:pt idx="396">
                  <c:v>15</c:v>
                </c:pt>
                <c:pt idx="397">
                  <c:v>15</c:v>
                </c:pt>
                <c:pt idx="398">
                  <c:v>10</c:v>
                </c:pt>
                <c:pt idx="399">
                  <c:v>13</c:v>
                </c:pt>
                <c:pt idx="400">
                  <c:v>17</c:v>
                </c:pt>
                <c:pt idx="401">
                  <c:v>9</c:v>
                </c:pt>
                <c:pt idx="402">
                  <c:v>14</c:v>
                </c:pt>
                <c:pt idx="403">
                  <c:v>16</c:v>
                </c:pt>
                <c:pt idx="404">
                  <c:v>22</c:v>
                </c:pt>
                <c:pt idx="405">
                  <c:v>19</c:v>
                </c:pt>
                <c:pt idx="406">
                  <c:v>13</c:v>
                </c:pt>
                <c:pt idx="407">
                  <c:v>8</c:v>
                </c:pt>
                <c:pt idx="408">
                  <c:v>18</c:v>
                </c:pt>
                <c:pt idx="409">
                  <c:v>24</c:v>
                </c:pt>
                <c:pt idx="410">
                  <c:v>27</c:v>
                </c:pt>
                <c:pt idx="411">
                  <c:v>9</c:v>
                </c:pt>
                <c:pt idx="412">
                  <c:v>19</c:v>
                </c:pt>
                <c:pt idx="413">
                  <c:v>23</c:v>
                </c:pt>
                <c:pt idx="414">
                  <c:v>15</c:v>
                </c:pt>
                <c:pt idx="415">
                  <c:v>20</c:v>
                </c:pt>
                <c:pt idx="416">
                  <c:v>13</c:v>
                </c:pt>
                <c:pt idx="417">
                  <c:v>5</c:v>
                </c:pt>
                <c:pt idx="418">
                  <c:v>15</c:v>
                </c:pt>
                <c:pt idx="419">
                  <c:v>24</c:v>
                </c:pt>
                <c:pt idx="420">
                  <c:v>22</c:v>
                </c:pt>
                <c:pt idx="421">
                  <c:v>26</c:v>
                </c:pt>
                <c:pt idx="422">
                  <c:v>15</c:v>
                </c:pt>
                <c:pt idx="423">
                  <c:v>24</c:v>
                </c:pt>
                <c:pt idx="424">
                  <c:v>17</c:v>
                </c:pt>
                <c:pt idx="425">
                  <c:v>13</c:v>
                </c:pt>
                <c:pt idx="426">
                  <c:v>30</c:v>
                </c:pt>
                <c:pt idx="427">
                  <c:v>19</c:v>
                </c:pt>
                <c:pt idx="428">
                  <c:v>15</c:v>
                </c:pt>
                <c:pt idx="429">
                  <c:v>14</c:v>
                </c:pt>
                <c:pt idx="430">
                  <c:v>9</c:v>
                </c:pt>
                <c:pt idx="431">
                  <c:v>14</c:v>
                </c:pt>
                <c:pt idx="432">
                  <c:v>18</c:v>
                </c:pt>
                <c:pt idx="433">
                  <c:v>19</c:v>
                </c:pt>
                <c:pt idx="434">
                  <c:v>16</c:v>
                </c:pt>
                <c:pt idx="435">
                  <c:v>5</c:v>
                </c:pt>
                <c:pt idx="436">
                  <c:v>26</c:v>
                </c:pt>
                <c:pt idx="437">
                  <c:v>18</c:v>
                </c:pt>
                <c:pt idx="438">
                  <c:v>20</c:v>
                </c:pt>
                <c:pt idx="439">
                  <c:v>18</c:v>
                </c:pt>
                <c:pt idx="440">
                  <c:v>17</c:v>
                </c:pt>
                <c:pt idx="441">
                  <c:v>20</c:v>
                </c:pt>
                <c:pt idx="442">
                  <c:v>9</c:v>
                </c:pt>
                <c:pt idx="443">
                  <c:v>20</c:v>
                </c:pt>
                <c:pt idx="444">
                  <c:v>27</c:v>
                </c:pt>
                <c:pt idx="445">
                  <c:v>11</c:v>
                </c:pt>
                <c:pt idx="446">
                  <c:v>7</c:v>
                </c:pt>
                <c:pt idx="447">
                  <c:v>26</c:v>
                </c:pt>
                <c:pt idx="448">
                  <c:v>6</c:v>
                </c:pt>
                <c:pt idx="449">
                  <c:v>18</c:v>
                </c:pt>
                <c:pt idx="450">
                  <c:v>18</c:v>
                </c:pt>
                <c:pt idx="451">
                  <c:v>6</c:v>
                </c:pt>
                <c:pt idx="452">
                  <c:v>24</c:v>
                </c:pt>
                <c:pt idx="453">
                  <c:v>10</c:v>
                </c:pt>
                <c:pt idx="454">
                  <c:v>14</c:v>
                </c:pt>
                <c:pt idx="455">
                  <c:v>19</c:v>
                </c:pt>
                <c:pt idx="456">
                  <c:v>16</c:v>
                </c:pt>
                <c:pt idx="457">
                  <c:v>17</c:v>
                </c:pt>
                <c:pt idx="458">
                  <c:v>10</c:v>
                </c:pt>
                <c:pt idx="459">
                  <c:v>17</c:v>
                </c:pt>
                <c:pt idx="460">
                  <c:v>20</c:v>
                </c:pt>
                <c:pt idx="461">
                  <c:v>6</c:v>
                </c:pt>
                <c:pt idx="462">
                  <c:v>20</c:v>
                </c:pt>
                <c:pt idx="463">
                  <c:v>13</c:v>
                </c:pt>
                <c:pt idx="464">
                  <c:v>17</c:v>
                </c:pt>
                <c:pt idx="465">
                  <c:v>32</c:v>
                </c:pt>
                <c:pt idx="466">
                  <c:v>8</c:v>
                </c:pt>
                <c:pt idx="467">
                  <c:v>24</c:v>
                </c:pt>
                <c:pt idx="468">
                  <c:v>9</c:v>
                </c:pt>
                <c:pt idx="469">
                  <c:v>14</c:v>
                </c:pt>
                <c:pt idx="470">
                  <c:v>23</c:v>
                </c:pt>
                <c:pt idx="471">
                  <c:v>20</c:v>
                </c:pt>
                <c:pt idx="472">
                  <c:v>6</c:v>
                </c:pt>
                <c:pt idx="473">
                  <c:v>9</c:v>
                </c:pt>
                <c:pt idx="474">
                  <c:v>22</c:v>
                </c:pt>
                <c:pt idx="475">
                  <c:v>20</c:v>
                </c:pt>
                <c:pt idx="476">
                  <c:v>24</c:v>
                </c:pt>
                <c:pt idx="477">
                  <c:v>9</c:v>
                </c:pt>
                <c:pt idx="478">
                  <c:v>23</c:v>
                </c:pt>
                <c:pt idx="479">
                  <c:v>15</c:v>
                </c:pt>
                <c:pt idx="480">
                  <c:v>17</c:v>
                </c:pt>
                <c:pt idx="481">
                  <c:v>6</c:v>
                </c:pt>
                <c:pt idx="482">
                  <c:v>10</c:v>
                </c:pt>
                <c:pt idx="483">
                  <c:v>11</c:v>
                </c:pt>
                <c:pt idx="484">
                  <c:v>17</c:v>
                </c:pt>
                <c:pt idx="485">
                  <c:v>13</c:v>
                </c:pt>
                <c:pt idx="486">
                  <c:v>17</c:v>
                </c:pt>
                <c:pt idx="487">
                  <c:v>7</c:v>
                </c:pt>
                <c:pt idx="488">
                  <c:v>21</c:v>
                </c:pt>
                <c:pt idx="489">
                  <c:v>9</c:v>
                </c:pt>
                <c:pt idx="490">
                  <c:v>9</c:v>
                </c:pt>
                <c:pt idx="491">
                  <c:v>7</c:v>
                </c:pt>
                <c:pt idx="492">
                  <c:v>22</c:v>
                </c:pt>
                <c:pt idx="493">
                  <c:v>12</c:v>
                </c:pt>
                <c:pt idx="494">
                  <c:v>7</c:v>
                </c:pt>
                <c:pt idx="495">
                  <c:v>27</c:v>
                </c:pt>
                <c:pt idx="496">
                  <c:v>10</c:v>
                </c:pt>
                <c:pt idx="497">
                  <c:v>8</c:v>
                </c:pt>
                <c:pt idx="498">
                  <c:v>18</c:v>
                </c:pt>
                <c:pt idx="499">
                  <c:v>27</c:v>
                </c:pt>
                <c:pt idx="500">
                  <c:v>16</c:v>
                </c:pt>
                <c:pt idx="501">
                  <c:v>24</c:v>
                </c:pt>
                <c:pt idx="502">
                  <c:v>10</c:v>
                </c:pt>
                <c:pt idx="503">
                  <c:v>15</c:v>
                </c:pt>
                <c:pt idx="504">
                  <c:v>11</c:v>
                </c:pt>
                <c:pt idx="505">
                  <c:v>27</c:v>
                </c:pt>
                <c:pt idx="506">
                  <c:v>15</c:v>
                </c:pt>
                <c:pt idx="507">
                  <c:v>12</c:v>
                </c:pt>
                <c:pt idx="508">
                  <c:v>17</c:v>
                </c:pt>
                <c:pt idx="509">
                  <c:v>20</c:v>
                </c:pt>
                <c:pt idx="510">
                  <c:v>14</c:v>
                </c:pt>
                <c:pt idx="511">
                  <c:v>10</c:v>
                </c:pt>
                <c:pt idx="512">
                  <c:v>12</c:v>
                </c:pt>
                <c:pt idx="513">
                  <c:v>10</c:v>
                </c:pt>
                <c:pt idx="514">
                  <c:v>13</c:v>
                </c:pt>
                <c:pt idx="515">
                  <c:v>7</c:v>
                </c:pt>
                <c:pt idx="516">
                  <c:v>15</c:v>
                </c:pt>
                <c:pt idx="517">
                  <c:v>10</c:v>
                </c:pt>
                <c:pt idx="518">
                  <c:v>15</c:v>
                </c:pt>
                <c:pt idx="519">
                  <c:v>25</c:v>
                </c:pt>
                <c:pt idx="520">
                  <c:v>14</c:v>
                </c:pt>
                <c:pt idx="521">
                  <c:v>7</c:v>
                </c:pt>
                <c:pt idx="522">
                  <c:v>8</c:v>
                </c:pt>
                <c:pt idx="523">
                  <c:v>11</c:v>
                </c:pt>
                <c:pt idx="524">
                  <c:v>9</c:v>
                </c:pt>
                <c:pt idx="525">
                  <c:v>24</c:v>
                </c:pt>
                <c:pt idx="526">
                  <c:v>17</c:v>
                </c:pt>
                <c:pt idx="527">
                  <c:v>10</c:v>
                </c:pt>
                <c:pt idx="528">
                  <c:v>26</c:v>
                </c:pt>
                <c:pt idx="529">
                  <c:v>25</c:v>
                </c:pt>
                <c:pt idx="530">
                  <c:v>22</c:v>
                </c:pt>
                <c:pt idx="531">
                  <c:v>15</c:v>
                </c:pt>
                <c:pt idx="532">
                  <c:v>5</c:v>
                </c:pt>
                <c:pt idx="533">
                  <c:v>30</c:v>
                </c:pt>
                <c:pt idx="534">
                  <c:v>19</c:v>
                </c:pt>
                <c:pt idx="535">
                  <c:v>17</c:v>
                </c:pt>
                <c:pt idx="536">
                  <c:v>20</c:v>
                </c:pt>
                <c:pt idx="537">
                  <c:v>30</c:v>
                </c:pt>
                <c:pt idx="538">
                  <c:v>12</c:v>
                </c:pt>
                <c:pt idx="539">
                  <c:v>9</c:v>
                </c:pt>
                <c:pt idx="540">
                  <c:v>8</c:v>
                </c:pt>
                <c:pt idx="541">
                  <c:v>12</c:v>
                </c:pt>
                <c:pt idx="542">
                  <c:v>13</c:v>
                </c:pt>
                <c:pt idx="543">
                  <c:v>7</c:v>
                </c:pt>
                <c:pt idx="544">
                  <c:v>16</c:v>
                </c:pt>
                <c:pt idx="545">
                  <c:v>25</c:v>
                </c:pt>
                <c:pt idx="546">
                  <c:v>26</c:v>
                </c:pt>
                <c:pt idx="547">
                  <c:v>13</c:v>
                </c:pt>
                <c:pt idx="548">
                  <c:v>17</c:v>
                </c:pt>
                <c:pt idx="549">
                  <c:v>22</c:v>
                </c:pt>
                <c:pt idx="550">
                  <c:v>12</c:v>
                </c:pt>
                <c:pt idx="551">
                  <c:v>13</c:v>
                </c:pt>
                <c:pt idx="552">
                  <c:v>20</c:v>
                </c:pt>
                <c:pt idx="553">
                  <c:v>20</c:v>
                </c:pt>
                <c:pt idx="554">
                  <c:v>19</c:v>
                </c:pt>
                <c:pt idx="555">
                  <c:v>12</c:v>
                </c:pt>
                <c:pt idx="556">
                  <c:v>9</c:v>
                </c:pt>
                <c:pt idx="557">
                  <c:v>18</c:v>
                </c:pt>
                <c:pt idx="558">
                  <c:v>4</c:v>
                </c:pt>
                <c:pt idx="559">
                  <c:v>12</c:v>
                </c:pt>
                <c:pt idx="560">
                  <c:v>24</c:v>
                </c:pt>
                <c:pt idx="561">
                  <c:v>11</c:v>
                </c:pt>
                <c:pt idx="562">
                  <c:v>15</c:v>
                </c:pt>
                <c:pt idx="563">
                  <c:v>15</c:v>
                </c:pt>
                <c:pt idx="564">
                  <c:v>20</c:v>
                </c:pt>
                <c:pt idx="565">
                  <c:v>9</c:v>
                </c:pt>
                <c:pt idx="566">
                  <c:v>15</c:v>
                </c:pt>
                <c:pt idx="567">
                  <c:v>13</c:v>
                </c:pt>
                <c:pt idx="568">
                  <c:v>9</c:v>
                </c:pt>
                <c:pt idx="569">
                  <c:v>29</c:v>
                </c:pt>
                <c:pt idx="570">
                  <c:v>21</c:v>
                </c:pt>
                <c:pt idx="571">
                  <c:v>13</c:v>
                </c:pt>
                <c:pt idx="572">
                  <c:v>15</c:v>
                </c:pt>
                <c:pt idx="573">
                  <c:v>14</c:v>
                </c:pt>
                <c:pt idx="574">
                  <c:v>16</c:v>
                </c:pt>
                <c:pt idx="575">
                  <c:v>16</c:v>
                </c:pt>
                <c:pt idx="576">
                  <c:v>21</c:v>
                </c:pt>
                <c:pt idx="577">
                  <c:v>27</c:v>
                </c:pt>
                <c:pt idx="578">
                  <c:v>13</c:v>
                </c:pt>
                <c:pt idx="579">
                  <c:v>7</c:v>
                </c:pt>
                <c:pt idx="580">
                  <c:v>16</c:v>
                </c:pt>
                <c:pt idx="581">
                  <c:v>23</c:v>
                </c:pt>
                <c:pt idx="582">
                  <c:v>30</c:v>
                </c:pt>
                <c:pt idx="583">
                  <c:v>19</c:v>
                </c:pt>
                <c:pt idx="584">
                  <c:v>17</c:v>
                </c:pt>
                <c:pt idx="585">
                  <c:v>5</c:v>
                </c:pt>
                <c:pt idx="586">
                  <c:v>10</c:v>
                </c:pt>
                <c:pt idx="587">
                  <c:v>23</c:v>
                </c:pt>
                <c:pt idx="588">
                  <c:v>15</c:v>
                </c:pt>
                <c:pt idx="589">
                  <c:v>19</c:v>
                </c:pt>
                <c:pt idx="590">
                  <c:v>13</c:v>
                </c:pt>
                <c:pt idx="591">
                  <c:v>15</c:v>
                </c:pt>
                <c:pt idx="592">
                  <c:v>19</c:v>
                </c:pt>
                <c:pt idx="593">
                  <c:v>14</c:v>
                </c:pt>
                <c:pt idx="594">
                  <c:v>31</c:v>
                </c:pt>
                <c:pt idx="595">
                  <c:v>7</c:v>
                </c:pt>
                <c:pt idx="596">
                  <c:v>17</c:v>
                </c:pt>
                <c:pt idx="597">
                  <c:v>25</c:v>
                </c:pt>
                <c:pt idx="598">
                  <c:v>27</c:v>
                </c:pt>
                <c:pt idx="599">
                  <c:v>17</c:v>
                </c:pt>
                <c:pt idx="600">
                  <c:v>11</c:v>
                </c:pt>
                <c:pt idx="601">
                  <c:v>20</c:v>
                </c:pt>
                <c:pt idx="602">
                  <c:v>14</c:v>
                </c:pt>
                <c:pt idx="603">
                  <c:v>10</c:v>
                </c:pt>
                <c:pt idx="604">
                  <c:v>19</c:v>
                </c:pt>
                <c:pt idx="605">
                  <c:v>9</c:v>
                </c:pt>
                <c:pt idx="606">
                  <c:v>11</c:v>
                </c:pt>
                <c:pt idx="607">
                  <c:v>15</c:v>
                </c:pt>
                <c:pt idx="608">
                  <c:v>6</c:v>
                </c:pt>
                <c:pt idx="609">
                  <c:v>10</c:v>
                </c:pt>
                <c:pt idx="610">
                  <c:v>21</c:v>
                </c:pt>
                <c:pt idx="611">
                  <c:v>27</c:v>
                </c:pt>
                <c:pt idx="612">
                  <c:v>13</c:v>
                </c:pt>
                <c:pt idx="613">
                  <c:v>11</c:v>
                </c:pt>
                <c:pt idx="614">
                  <c:v>24</c:v>
                </c:pt>
                <c:pt idx="615">
                  <c:v>17</c:v>
                </c:pt>
                <c:pt idx="616">
                  <c:v>25</c:v>
                </c:pt>
                <c:pt idx="617">
                  <c:v>23</c:v>
                </c:pt>
                <c:pt idx="618">
                  <c:v>23</c:v>
                </c:pt>
                <c:pt idx="619">
                  <c:v>20</c:v>
                </c:pt>
                <c:pt idx="620">
                  <c:v>14</c:v>
                </c:pt>
                <c:pt idx="621">
                  <c:v>24</c:v>
                </c:pt>
                <c:pt idx="622">
                  <c:v>24</c:v>
                </c:pt>
                <c:pt idx="623">
                  <c:v>22</c:v>
                </c:pt>
                <c:pt idx="624">
                  <c:v>14</c:v>
                </c:pt>
                <c:pt idx="625">
                  <c:v>7</c:v>
                </c:pt>
                <c:pt idx="626">
                  <c:v>15</c:v>
                </c:pt>
                <c:pt idx="627">
                  <c:v>15</c:v>
                </c:pt>
                <c:pt idx="628">
                  <c:v>8</c:v>
                </c:pt>
                <c:pt idx="629">
                  <c:v>18</c:v>
                </c:pt>
                <c:pt idx="630">
                  <c:v>14</c:v>
                </c:pt>
                <c:pt idx="631">
                  <c:v>8</c:v>
                </c:pt>
                <c:pt idx="632">
                  <c:v>13</c:v>
                </c:pt>
                <c:pt idx="633">
                  <c:v>13</c:v>
                </c:pt>
                <c:pt idx="634">
                  <c:v>10</c:v>
                </c:pt>
                <c:pt idx="635">
                  <c:v>19</c:v>
                </c:pt>
                <c:pt idx="636">
                  <c:v>16</c:v>
                </c:pt>
                <c:pt idx="637">
                  <c:v>23</c:v>
                </c:pt>
                <c:pt idx="638">
                  <c:v>16</c:v>
                </c:pt>
                <c:pt idx="639">
                  <c:v>14</c:v>
                </c:pt>
                <c:pt idx="640">
                  <c:v>20</c:v>
                </c:pt>
                <c:pt idx="641">
                  <c:v>26</c:v>
                </c:pt>
                <c:pt idx="642">
                  <c:v>17</c:v>
                </c:pt>
                <c:pt idx="643">
                  <c:v>14</c:v>
                </c:pt>
                <c:pt idx="644">
                  <c:v>8</c:v>
                </c:pt>
                <c:pt idx="645">
                  <c:v>6</c:v>
                </c:pt>
                <c:pt idx="646">
                  <c:v>23</c:v>
                </c:pt>
                <c:pt idx="647">
                  <c:v>21</c:v>
                </c:pt>
                <c:pt idx="648">
                  <c:v>16</c:v>
                </c:pt>
                <c:pt idx="649">
                  <c:v>16</c:v>
                </c:pt>
                <c:pt idx="650">
                  <c:v>20</c:v>
                </c:pt>
                <c:pt idx="651">
                  <c:v>21</c:v>
                </c:pt>
                <c:pt idx="652">
                  <c:v>12</c:v>
                </c:pt>
                <c:pt idx="653">
                  <c:v>26</c:v>
                </c:pt>
                <c:pt idx="654">
                  <c:v>7</c:v>
                </c:pt>
                <c:pt idx="655">
                  <c:v>9</c:v>
                </c:pt>
                <c:pt idx="656">
                  <c:v>16</c:v>
                </c:pt>
                <c:pt idx="657">
                  <c:v>26</c:v>
                </c:pt>
                <c:pt idx="658">
                  <c:v>18</c:v>
                </c:pt>
                <c:pt idx="659">
                  <c:v>18</c:v>
                </c:pt>
                <c:pt idx="660">
                  <c:v>19</c:v>
                </c:pt>
                <c:pt idx="661">
                  <c:v>17</c:v>
                </c:pt>
                <c:pt idx="662">
                  <c:v>11</c:v>
                </c:pt>
                <c:pt idx="663">
                  <c:v>17</c:v>
                </c:pt>
                <c:pt idx="664">
                  <c:v>20</c:v>
                </c:pt>
                <c:pt idx="665">
                  <c:v>7</c:v>
                </c:pt>
                <c:pt idx="666">
                  <c:v>16</c:v>
                </c:pt>
                <c:pt idx="667">
                  <c:v>27</c:v>
                </c:pt>
                <c:pt idx="668">
                  <c:v>27</c:v>
                </c:pt>
                <c:pt idx="669">
                  <c:v>5</c:v>
                </c:pt>
                <c:pt idx="670">
                  <c:v>11</c:v>
                </c:pt>
                <c:pt idx="671">
                  <c:v>30</c:v>
                </c:pt>
                <c:pt idx="672">
                  <c:v>8</c:v>
                </c:pt>
                <c:pt idx="673">
                  <c:v>16</c:v>
                </c:pt>
                <c:pt idx="674">
                  <c:v>13</c:v>
                </c:pt>
                <c:pt idx="675">
                  <c:v>22</c:v>
                </c:pt>
                <c:pt idx="676">
                  <c:v>20</c:v>
                </c:pt>
                <c:pt idx="677">
                  <c:v>16</c:v>
                </c:pt>
                <c:pt idx="678">
                  <c:v>18</c:v>
                </c:pt>
                <c:pt idx="679">
                  <c:v>19</c:v>
                </c:pt>
                <c:pt idx="680">
                  <c:v>13</c:v>
                </c:pt>
                <c:pt idx="681">
                  <c:v>9</c:v>
                </c:pt>
                <c:pt idx="682">
                  <c:v>27</c:v>
                </c:pt>
                <c:pt idx="683">
                  <c:v>16</c:v>
                </c:pt>
                <c:pt idx="684">
                  <c:v>17</c:v>
                </c:pt>
                <c:pt idx="685">
                  <c:v>8</c:v>
                </c:pt>
                <c:pt idx="686">
                  <c:v>8</c:v>
                </c:pt>
                <c:pt idx="687">
                  <c:v>20</c:v>
                </c:pt>
                <c:pt idx="688">
                  <c:v>9</c:v>
                </c:pt>
                <c:pt idx="689">
                  <c:v>11</c:v>
                </c:pt>
                <c:pt idx="690">
                  <c:v>20</c:v>
                </c:pt>
                <c:pt idx="691">
                  <c:v>18</c:v>
                </c:pt>
                <c:pt idx="692">
                  <c:v>19</c:v>
                </c:pt>
                <c:pt idx="693">
                  <c:v>10</c:v>
                </c:pt>
                <c:pt idx="694">
                  <c:v>21</c:v>
                </c:pt>
                <c:pt idx="695">
                  <c:v>20</c:v>
                </c:pt>
                <c:pt idx="696">
                  <c:v>11</c:v>
                </c:pt>
                <c:pt idx="697">
                  <c:v>32</c:v>
                </c:pt>
                <c:pt idx="698">
                  <c:v>10</c:v>
                </c:pt>
                <c:pt idx="699">
                  <c:v>15</c:v>
                </c:pt>
                <c:pt idx="700">
                  <c:v>20</c:v>
                </c:pt>
                <c:pt idx="701">
                  <c:v>19</c:v>
                </c:pt>
                <c:pt idx="702">
                  <c:v>31</c:v>
                </c:pt>
                <c:pt idx="703">
                  <c:v>13</c:v>
                </c:pt>
                <c:pt idx="704">
                  <c:v>17</c:v>
                </c:pt>
                <c:pt idx="705">
                  <c:v>33</c:v>
                </c:pt>
                <c:pt idx="706">
                  <c:v>16</c:v>
                </c:pt>
                <c:pt idx="707">
                  <c:v>10</c:v>
                </c:pt>
                <c:pt idx="708">
                  <c:v>24</c:v>
                </c:pt>
                <c:pt idx="709">
                  <c:v>20</c:v>
                </c:pt>
                <c:pt idx="710">
                  <c:v>17</c:v>
                </c:pt>
                <c:pt idx="711">
                  <c:v>28</c:v>
                </c:pt>
                <c:pt idx="712">
                  <c:v>18</c:v>
                </c:pt>
                <c:pt idx="713">
                  <c:v>19</c:v>
                </c:pt>
                <c:pt idx="714">
                  <c:v>30</c:v>
                </c:pt>
                <c:pt idx="715">
                  <c:v>16</c:v>
                </c:pt>
                <c:pt idx="716">
                  <c:v>10</c:v>
                </c:pt>
                <c:pt idx="717">
                  <c:v>8</c:v>
                </c:pt>
                <c:pt idx="718">
                  <c:v>8</c:v>
                </c:pt>
                <c:pt idx="719">
                  <c:v>31</c:v>
                </c:pt>
                <c:pt idx="720">
                  <c:v>6</c:v>
                </c:pt>
                <c:pt idx="721">
                  <c:v>21</c:v>
                </c:pt>
                <c:pt idx="722">
                  <c:v>14</c:v>
                </c:pt>
                <c:pt idx="723">
                  <c:v>16</c:v>
                </c:pt>
                <c:pt idx="724">
                  <c:v>8</c:v>
                </c:pt>
                <c:pt idx="725">
                  <c:v>23</c:v>
                </c:pt>
                <c:pt idx="726">
                  <c:v>25</c:v>
                </c:pt>
                <c:pt idx="727">
                  <c:v>11</c:v>
                </c:pt>
                <c:pt idx="728">
                  <c:v>13</c:v>
                </c:pt>
                <c:pt idx="729">
                  <c:v>17</c:v>
                </c:pt>
                <c:pt idx="730">
                  <c:v>28</c:v>
                </c:pt>
                <c:pt idx="731">
                  <c:v>13</c:v>
                </c:pt>
                <c:pt idx="732">
                  <c:v>12</c:v>
                </c:pt>
                <c:pt idx="733">
                  <c:v>32</c:v>
                </c:pt>
                <c:pt idx="734">
                  <c:v>18</c:v>
                </c:pt>
                <c:pt idx="735">
                  <c:v>6</c:v>
                </c:pt>
                <c:pt idx="736">
                  <c:v>15</c:v>
                </c:pt>
                <c:pt idx="737">
                  <c:v>23</c:v>
                </c:pt>
                <c:pt idx="738">
                  <c:v>22</c:v>
                </c:pt>
                <c:pt idx="739">
                  <c:v>26</c:v>
                </c:pt>
                <c:pt idx="740">
                  <c:v>14</c:v>
                </c:pt>
                <c:pt idx="741">
                  <c:v>24</c:v>
                </c:pt>
                <c:pt idx="742">
                  <c:v>21</c:v>
                </c:pt>
                <c:pt idx="743">
                  <c:v>18</c:v>
                </c:pt>
                <c:pt idx="744">
                  <c:v>20</c:v>
                </c:pt>
                <c:pt idx="745">
                  <c:v>7</c:v>
                </c:pt>
                <c:pt idx="746">
                  <c:v>10</c:v>
                </c:pt>
                <c:pt idx="747">
                  <c:v>5</c:v>
                </c:pt>
                <c:pt idx="748">
                  <c:v>22</c:v>
                </c:pt>
                <c:pt idx="749">
                  <c:v>14</c:v>
                </c:pt>
                <c:pt idx="750">
                  <c:v>14</c:v>
                </c:pt>
                <c:pt idx="751">
                  <c:v>19</c:v>
                </c:pt>
                <c:pt idx="752">
                  <c:v>25</c:v>
                </c:pt>
                <c:pt idx="753">
                  <c:v>8</c:v>
                </c:pt>
                <c:pt idx="754">
                  <c:v>15</c:v>
                </c:pt>
                <c:pt idx="755">
                  <c:v>30</c:v>
                </c:pt>
                <c:pt idx="756">
                  <c:v>24</c:v>
                </c:pt>
                <c:pt idx="757">
                  <c:v>25</c:v>
                </c:pt>
                <c:pt idx="758">
                  <c:v>15</c:v>
                </c:pt>
                <c:pt idx="759">
                  <c:v>14</c:v>
                </c:pt>
                <c:pt idx="760">
                  <c:v>12</c:v>
                </c:pt>
                <c:pt idx="761">
                  <c:v>15</c:v>
                </c:pt>
                <c:pt idx="762">
                  <c:v>15</c:v>
                </c:pt>
                <c:pt idx="763">
                  <c:v>16</c:v>
                </c:pt>
                <c:pt idx="764">
                  <c:v>12</c:v>
                </c:pt>
                <c:pt idx="765">
                  <c:v>6</c:v>
                </c:pt>
                <c:pt idx="766">
                  <c:v>22</c:v>
                </c:pt>
                <c:pt idx="767">
                  <c:v>17</c:v>
                </c:pt>
                <c:pt idx="768">
                  <c:v>24</c:v>
                </c:pt>
                <c:pt idx="769">
                  <c:v>20</c:v>
                </c:pt>
                <c:pt idx="770">
                  <c:v>21</c:v>
                </c:pt>
                <c:pt idx="771">
                  <c:v>21</c:v>
                </c:pt>
                <c:pt idx="772">
                  <c:v>6</c:v>
                </c:pt>
                <c:pt idx="773">
                  <c:v>16</c:v>
                </c:pt>
                <c:pt idx="774">
                  <c:v>24</c:v>
                </c:pt>
                <c:pt idx="775">
                  <c:v>10</c:v>
                </c:pt>
                <c:pt idx="776">
                  <c:v>18</c:v>
                </c:pt>
                <c:pt idx="777">
                  <c:v>12</c:v>
                </c:pt>
                <c:pt idx="778">
                  <c:v>22</c:v>
                </c:pt>
                <c:pt idx="779">
                  <c:v>9</c:v>
                </c:pt>
                <c:pt idx="780">
                  <c:v>23</c:v>
                </c:pt>
                <c:pt idx="781">
                  <c:v>8</c:v>
                </c:pt>
                <c:pt idx="782">
                  <c:v>19</c:v>
                </c:pt>
                <c:pt idx="783">
                  <c:v>11</c:v>
                </c:pt>
                <c:pt idx="784">
                  <c:v>15</c:v>
                </c:pt>
                <c:pt idx="785">
                  <c:v>12</c:v>
                </c:pt>
                <c:pt idx="786">
                  <c:v>8</c:v>
                </c:pt>
                <c:pt idx="787">
                  <c:v>22</c:v>
                </c:pt>
                <c:pt idx="788">
                  <c:v>9</c:v>
                </c:pt>
                <c:pt idx="789">
                  <c:v>12</c:v>
                </c:pt>
                <c:pt idx="790">
                  <c:v>9</c:v>
                </c:pt>
                <c:pt idx="791">
                  <c:v>20</c:v>
                </c:pt>
                <c:pt idx="792">
                  <c:v>13</c:v>
                </c:pt>
                <c:pt idx="793">
                  <c:v>13</c:v>
                </c:pt>
                <c:pt idx="794">
                  <c:v>15</c:v>
                </c:pt>
                <c:pt idx="795">
                  <c:v>11</c:v>
                </c:pt>
                <c:pt idx="796">
                  <c:v>14</c:v>
                </c:pt>
                <c:pt idx="797">
                  <c:v>21</c:v>
                </c:pt>
                <c:pt idx="798">
                  <c:v>10</c:v>
                </c:pt>
                <c:pt idx="799">
                  <c:v>27</c:v>
                </c:pt>
                <c:pt idx="800">
                  <c:v>7</c:v>
                </c:pt>
                <c:pt idx="801">
                  <c:v>10</c:v>
                </c:pt>
                <c:pt idx="802">
                  <c:v>26</c:v>
                </c:pt>
                <c:pt idx="803">
                  <c:v>7</c:v>
                </c:pt>
                <c:pt idx="804">
                  <c:v>14</c:v>
                </c:pt>
                <c:pt idx="805">
                  <c:v>21</c:v>
                </c:pt>
                <c:pt idx="806">
                  <c:v>13</c:v>
                </c:pt>
                <c:pt idx="807">
                  <c:v>23</c:v>
                </c:pt>
                <c:pt idx="808">
                  <c:v>15</c:v>
                </c:pt>
                <c:pt idx="809">
                  <c:v>20</c:v>
                </c:pt>
                <c:pt idx="810">
                  <c:v>21</c:v>
                </c:pt>
                <c:pt idx="811">
                  <c:v>14</c:v>
                </c:pt>
                <c:pt idx="812">
                  <c:v>11</c:v>
                </c:pt>
                <c:pt idx="813">
                  <c:v>29</c:v>
                </c:pt>
                <c:pt idx="814">
                  <c:v>28</c:v>
                </c:pt>
                <c:pt idx="815">
                  <c:v>20</c:v>
                </c:pt>
                <c:pt idx="816">
                  <c:v>24</c:v>
                </c:pt>
                <c:pt idx="817">
                  <c:v>11</c:v>
                </c:pt>
                <c:pt idx="818">
                  <c:v>17</c:v>
                </c:pt>
                <c:pt idx="819">
                  <c:v>16</c:v>
                </c:pt>
                <c:pt idx="820">
                  <c:v>25</c:v>
                </c:pt>
                <c:pt idx="821">
                  <c:v>23</c:v>
                </c:pt>
                <c:pt idx="822">
                  <c:v>15</c:v>
                </c:pt>
                <c:pt idx="823">
                  <c:v>17</c:v>
                </c:pt>
                <c:pt idx="824">
                  <c:v>21</c:v>
                </c:pt>
                <c:pt idx="825">
                  <c:v>16</c:v>
                </c:pt>
                <c:pt idx="826">
                  <c:v>25</c:v>
                </c:pt>
                <c:pt idx="827">
                  <c:v>19</c:v>
                </c:pt>
                <c:pt idx="828">
                  <c:v>24</c:v>
                </c:pt>
                <c:pt idx="829">
                  <c:v>8</c:v>
                </c:pt>
                <c:pt idx="830">
                  <c:v>13</c:v>
                </c:pt>
                <c:pt idx="831">
                  <c:v>10</c:v>
                </c:pt>
                <c:pt idx="832">
                  <c:v>30</c:v>
                </c:pt>
                <c:pt idx="833">
                  <c:v>27</c:v>
                </c:pt>
                <c:pt idx="834">
                  <c:v>18</c:v>
                </c:pt>
                <c:pt idx="835">
                  <c:v>15</c:v>
                </c:pt>
                <c:pt idx="836">
                  <c:v>29</c:v>
                </c:pt>
                <c:pt idx="837">
                  <c:v>29</c:v>
                </c:pt>
                <c:pt idx="838">
                  <c:v>8</c:v>
                </c:pt>
                <c:pt idx="839">
                  <c:v>17</c:v>
                </c:pt>
                <c:pt idx="840">
                  <c:v>17</c:v>
                </c:pt>
                <c:pt idx="841">
                  <c:v>27</c:v>
                </c:pt>
                <c:pt idx="842">
                  <c:v>25</c:v>
                </c:pt>
                <c:pt idx="843">
                  <c:v>12</c:v>
                </c:pt>
                <c:pt idx="844">
                  <c:v>13</c:v>
                </c:pt>
                <c:pt idx="845">
                  <c:v>6</c:v>
                </c:pt>
                <c:pt idx="846">
                  <c:v>6</c:v>
                </c:pt>
                <c:pt idx="847">
                  <c:v>6</c:v>
                </c:pt>
                <c:pt idx="848">
                  <c:v>11</c:v>
                </c:pt>
                <c:pt idx="849">
                  <c:v>19</c:v>
                </c:pt>
                <c:pt idx="850">
                  <c:v>11</c:v>
                </c:pt>
                <c:pt idx="851">
                  <c:v>11</c:v>
                </c:pt>
                <c:pt idx="852">
                  <c:v>26</c:v>
                </c:pt>
                <c:pt idx="853">
                  <c:v>31</c:v>
                </c:pt>
                <c:pt idx="854">
                  <c:v>23</c:v>
                </c:pt>
                <c:pt idx="855">
                  <c:v>29</c:v>
                </c:pt>
                <c:pt idx="856">
                  <c:v>14</c:v>
                </c:pt>
                <c:pt idx="857">
                  <c:v>25</c:v>
                </c:pt>
                <c:pt idx="858">
                  <c:v>15</c:v>
                </c:pt>
                <c:pt idx="859">
                  <c:v>27</c:v>
                </c:pt>
                <c:pt idx="860">
                  <c:v>22</c:v>
                </c:pt>
                <c:pt idx="861">
                  <c:v>11</c:v>
                </c:pt>
                <c:pt idx="862">
                  <c:v>14</c:v>
                </c:pt>
                <c:pt idx="863">
                  <c:v>26</c:v>
                </c:pt>
                <c:pt idx="864">
                  <c:v>25</c:v>
                </c:pt>
                <c:pt idx="865">
                  <c:v>5</c:v>
                </c:pt>
                <c:pt idx="866">
                  <c:v>4</c:v>
                </c:pt>
                <c:pt idx="867">
                  <c:v>11</c:v>
                </c:pt>
                <c:pt idx="868">
                  <c:v>20</c:v>
                </c:pt>
                <c:pt idx="869">
                  <c:v>15</c:v>
                </c:pt>
                <c:pt idx="870">
                  <c:v>16</c:v>
                </c:pt>
                <c:pt idx="871">
                  <c:v>7</c:v>
                </c:pt>
                <c:pt idx="872">
                  <c:v>28</c:v>
                </c:pt>
                <c:pt idx="873">
                  <c:v>19</c:v>
                </c:pt>
                <c:pt idx="874">
                  <c:v>14</c:v>
                </c:pt>
                <c:pt idx="875">
                  <c:v>23</c:v>
                </c:pt>
                <c:pt idx="876">
                  <c:v>23</c:v>
                </c:pt>
                <c:pt idx="877">
                  <c:v>14</c:v>
                </c:pt>
                <c:pt idx="878">
                  <c:v>13</c:v>
                </c:pt>
                <c:pt idx="879">
                  <c:v>11</c:v>
                </c:pt>
                <c:pt idx="880">
                  <c:v>12</c:v>
                </c:pt>
                <c:pt idx="881">
                  <c:v>21</c:v>
                </c:pt>
                <c:pt idx="882">
                  <c:v>14</c:v>
                </c:pt>
                <c:pt idx="883">
                  <c:v>21</c:v>
                </c:pt>
                <c:pt idx="884">
                  <c:v>8</c:v>
                </c:pt>
                <c:pt idx="885">
                  <c:v>18</c:v>
                </c:pt>
                <c:pt idx="886">
                  <c:v>17</c:v>
                </c:pt>
                <c:pt idx="887">
                  <c:v>8</c:v>
                </c:pt>
                <c:pt idx="888">
                  <c:v>16</c:v>
                </c:pt>
                <c:pt idx="889">
                  <c:v>12</c:v>
                </c:pt>
                <c:pt idx="890">
                  <c:v>13</c:v>
                </c:pt>
                <c:pt idx="891">
                  <c:v>21</c:v>
                </c:pt>
                <c:pt idx="892">
                  <c:v>12</c:v>
                </c:pt>
                <c:pt idx="893">
                  <c:v>15</c:v>
                </c:pt>
                <c:pt idx="894">
                  <c:v>12</c:v>
                </c:pt>
                <c:pt idx="895">
                  <c:v>9</c:v>
                </c:pt>
                <c:pt idx="896">
                  <c:v>7</c:v>
                </c:pt>
                <c:pt idx="897">
                  <c:v>18</c:v>
                </c:pt>
                <c:pt idx="898">
                  <c:v>16</c:v>
                </c:pt>
                <c:pt idx="899">
                  <c:v>26</c:v>
                </c:pt>
                <c:pt idx="900">
                  <c:v>8</c:v>
                </c:pt>
                <c:pt idx="901">
                  <c:v>9</c:v>
                </c:pt>
                <c:pt idx="902">
                  <c:v>29</c:v>
                </c:pt>
                <c:pt idx="903">
                  <c:v>15</c:v>
                </c:pt>
                <c:pt idx="904">
                  <c:v>17</c:v>
                </c:pt>
                <c:pt idx="905">
                  <c:v>29</c:v>
                </c:pt>
                <c:pt idx="906">
                  <c:v>14</c:v>
                </c:pt>
                <c:pt idx="907">
                  <c:v>7</c:v>
                </c:pt>
                <c:pt idx="908">
                  <c:v>19</c:v>
                </c:pt>
                <c:pt idx="909">
                  <c:v>22</c:v>
                </c:pt>
                <c:pt idx="910">
                  <c:v>28</c:v>
                </c:pt>
                <c:pt idx="911">
                  <c:v>10</c:v>
                </c:pt>
                <c:pt idx="912">
                  <c:v>21</c:v>
                </c:pt>
                <c:pt idx="913">
                  <c:v>16</c:v>
                </c:pt>
                <c:pt idx="914">
                  <c:v>12</c:v>
                </c:pt>
                <c:pt idx="915">
                  <c:v>27</c:v>
                </c:pt>
                <c:pt idx="916">
                  <c:v>6</c:v>
                </c:pt>
                <c:pt idx="917">
                  <c:v>10</c:v>
                </c:pt>
                <c:pt idx="918">
                  <c:v>23</c:v>
                </c:pt>
                <c:pt idx="919">
                  <c:v>15</c:v>
                </c:pt>
                <c:pt idx="920">
                  <c:v>16</c:v>
                </c:pt>
                <c:pt idx="921">
                  <c:v>17</c:v>
                </c:pt>
                <c:pt idx="922">
                  <c:v>6</c:v>
                </c:pt>
                <c:pt idx="923">
                  <c:v>24</c:v>
                </c:pt>
                <c:pt idx="924">
                  <c:v>18</c:v>
                </c:pt>
                <c:pt idx="925">
                  <c:v>14</c:v>
                </c:pt>
                <c:pt idx="926">
                  <c:v>16</c:v>
                </c:pt>
                <c:pt idx="927">
                  <c:v>26</c:v>
                </c:pt>
                <c:pt idx="928">
                  <c:v>18</c:v>
                </c:pt>
                <c:pt idx="929">
                  <c:v>22</c:v>
                </c:pt>
                <c:pt idx="930">
                  <c:v>31</c:v>
                </c:pt>
                <c:pt idx="931">
                  <c:v>6</c:v>
                </c:pt>
                <c:pt idx="932">
                  <c:v>16</c:v>
                </c:pt>
                <c:pt idx="933">
                  <c:v>23</c:v>
                </c:pt>
                <c:pt idx="934">
                  <c:v>12</c:v>
                </c:pt>
                <c:pt idx="935">
                  <c:v>9</c:v>
                </c:pt>
                <c:pt idx="936">
                  <c:v>30</c:v>
                </c:pt>
                <c:pt idx="937">
                  <c:v>16</c:v>
                </c:pt>
                <c:pt idx="938">
                  <c:v>21</c:v>
                </c:pt>
                <c:pt idx="939">
                  <c:v>23</c:v>
                </c:pt>
                <c:pt idx="940">
                  <c:v>9</c:v>
                </c:pt>
                <c:pt idx="941">
                  <c:v>9</c:v>
                </c:pt>
                <c:pt idx="942">
                  <c:v>22</c:v>
                </c:pt>
                <c:pt idx="943">
                  <c:v>18</c:v>
                </c:pt>
                <c:pt idx="944">
                  <c:v>16</c:v>
                </c:pt>
                <c:pt idx="945">
                  <c:v>15</c:v>
                </c:pt>
                <c:pt idx="946">
                  <c:v>25</c:v>
                </c:pt>
                <c:pt idx="947">
                  <c:v>8</c:v>
                </c:pt>
                <c:pt idx="948">
                  <c:v>16</c:v>
                </c:pt>
                <c:pt idx="949">
                  <c:v>14</c:v>
                </c:pt>
                <c:pt idx="950">
                  <c:v>20</c:v>
                </c:pt>
                <c:pt idx="951">
                  <c:v>13</c:v>
                </c:pt>
                <c:pt idx="952">
                  <c:v>23</c:v>
                </c:pt>
                <c:pt idx="953">
                  <c:v>7</c:v>
                </c:pt>
                <c:pt idx="954">
                  <c:v>6</c:v>
                </c:pt>
                <c:pt idx="955">
                  <c:v>9</c:v>
                </c:pt>
                <c:pt idx="956">
                  <c:v>17</c:v>
                </c:pt>
                <c:pt idx="957">
                  <c:v>31</c:v>
                </c:pt>
              </c:numCache>
            </c:numRef>
          </c:val>
          <c:extLst>
            <c:ext xmlns:c16="http://schemas.microsoft.com/office/drawing/2014/chart" uri="{C3380CC4-5D6E-409C-BE32-E72D297353CC}">
              <c16:uniqueId val="{00000000-9D15-4C3B-9BA1-918EB5A585DE}"/>
            </c:ext>
          </c:extLst>
        </c:ser>
        <c:ser>
          <c:idx val="1"/>
          <c:order val="1"/>
          <c:tx>
            <c:strRef>
              <c:f>'Q12'!$K$2</c:f>
              <c:strCache>
                <c:ptCount val="1"/>
                <c:pt idx="0">
                  <c:v>Sum of times_rented</c:v>
                </c:pt>
              </c:strCache>
            </c:strRef>
          </c:tx>
          <c:spPr>
            <a:solidFill>
              <a:schemeClr val="accent2"/>
            </a:solidFill>
            <a:ln>
              <a:noFill/>
            </a:ln>
            <a:effectLst/>
          </c:spPr>
          <c:invertIfNegative val="0"/>
          <c:cat>
            <c:strRef>
              <c:f>'Q12'!$I$3:$I$961</c:f>
              <c:strCache>
                <c:ptCount val="958"/>
                <c:pt idx="0">
                  <c:v>ACADEMY DINOSAUR</c:v>
                </c:pt>
                <c:pt idx="1">
                  <c:v>ACE GOLDFINGER</c:v>
                </c:pt>
                <c:pt idx="2">
                  <c:v>ADAPTATION HOLES</c:v>
                </c:pt>
                <c:pt idx="3">
                  <c:v>AFFAIR PREJUDICE</c:v>
                </c:pt>
                <c:pt idx="4">
                  <c:v>AFRICAN EGG</c:v>
                </c:pt>
                <c:pt idx="5">
                  <c:v>AGENT TRUMAN</c:v>
                </c:pt>
                <c:pt idx="6">
                  <c:v>AIRPLANE SIERRA</c:v>
                </c:pt>
                <c:pt idx="7">
                  <c:v>AIRPORT POLLOCK</c:v>
                </c:pt>
                <c:pt idx="8">
                  <c:v>ALABAMA DEVIL</c:v>
                </c:pt>
                <c:pt idx="9">
                  <c:v>ALADDIN CALENDAR</c:v>
                </c:pt>
                <c:pt idx="10">
                  <c:v>ALAMO VIDEOTAPE</c:v>
                </c:pt>
                <c:pt idx="11">
                  <c:v>ALASKA PHANTOM</c:v>
                </c:pt>
                <c:pt idx="12">
                  <c:v>ALI FOREVER</c:v>
                </c:pt>
                <c:pt idx="13">
                  <c:v>ALIEN CENTER</c:v>
                </c:pt>
                <c:pt idx="14">
                  <c:v>ALLEY EVOLUTION</c:v>
                </c:pt>
                <c:pt idx="15">
                  <c:v>ALONE TRIP</c:v>
                </c:pt>
                <c:pt idx="16">
                  <c:v>ALTER VICTORY</c:v>
                </c:pt>
                <c:pt idx="17">
                  <c:v>AMADEUS HOLY</c:v>
                </c:pt>
                <c:pt idx="18">
                  <c:v>AMELIE HELLFIGHTERS</c:v>
                </c:pt>
                <c:pt idx="19">
                  <c:v>AMERICAN CIRCUS</c:v>
                </c:pt>
                <c:pt idx="20">
                  <c:v>AMISTAD MIDSUMMER</c:v>
                </c:pt>
                <c:pt idx="21">
                  <c:v>ANACONDA CONFESSIONS</c:v>
                </c:pt>
                <c:pt idx="22">
                  <c:v>ANALYZE HOOSIERS</c:v>
                </c:pt>
                <c:pt idx="23">
                  <c:v>ANGELS LIFE</c:v>
                </c:pt>
                <c:pt idx="24">
                  <c:v>ANNIE IDENTITY</c:v>
                </c:pt>
                <c:pt idx="25">
                  <c:v>ANONYMOUS HUMAN</c:v>
                </c:pt>
                <c:pt idx="26">
                  <c:v>ANTHEM LUKE</c:v>
                </c:pt>
                <c:pt idx="27">
                  <c:v>ANTITRUST TOMATOES</c:v>
                </c:pt>
                <c:pt idx="28">
                  <c:v>ANYTHING SAVANNAH</c:v>
                </c:pt>
                <c:pt idx="29">
                  <c:v>APACHE DIVINE</c:v>
                </c:pt>
                <c:pt idx="30">
                  <c:v>APOCALYPSE FLAMINGOS</c:v>
                </c:pt>
                <c:pt idx="31">
                  <c:v>ARABIA DOGMA</c:v>
                </c:pt>
                <c:pt idx="32">
                  <c:v>ARACHNOPHOBIA ROLLERCOASTER</c:v>
                </c:pt>
                <c:pt idx="33">
                  <c:v>ARIZONA BANG</c:v>
                </c:pt>
                <c:pt idx="34">
                  <c:v>ARMAGEDDON LOST</c:v>
                </c:pt>
                <c:pt idx="35">
                  <c:v>ARMY FLINTSTONES</c:v>
                </c:pt>
                <c:pt idx="36">
                  <c:v>ARTIST COLDBLOODED</c:v>
                </c:pt>
                <c:pt idx="37">
                  <c:v>ATLANTIS CAUSE</c:v>
                </c:pt>
                <c:pt idx="38">
                  <c:v>ATTACKS HATE</c:v>
                </c:pt>
                <c:pt idx="39">
                  <c:v>ATTRACTION NEWTON</c:v>
                </c:pt>
                <c:pt idx="40">
                  <c:v>AUTUMN CROW</c:v>
                </c:pt>
                <c:pt idx="41">
                  <c:v>BABY HALL</c:v>
                </c:pt>
                <c:pt idx="42">
                  <c:v>BACKLASH UNDEFEATED</c:v>
                </c:pt>
                <c:pt idx="43">
                  <c:v>BADMAN DAWN</c:v>
                </c:pt>
                <c:pt idx="44">
                  <c:v>BAKED CLEOPATRA</c:v>
                </c:pt>
                <c:pt idx="45">
                  <c:v>BALLOON HOMEWARD</c:v>
                </c:pt>
                <c:pt idx="46">
                  <c:v>BALLROOM MOCKINGBIRD</c:v>
                </c:pt>
                <c:pt idx="47">
                  <c:v>BANG KWAI</c:v>
                </c:pt>
                <c:pt idx="48">
                  <c:v>BANGER PINOCCHIO</c:v>
                </c:pt>
                <c:pt idx="49">
                  <c:v>BARBARELLA STREETCAR</c:v>
                </c:pt>
                <c:pt idx="50">
                  <c:v>BAREFOOT MANCHURIAN</c:v>
                </c:pt>
                <c:pt idx="51">
                  <c:v>BASIC EASY</c:v>
                </c:pt>
                <c:pt idx="52">
                  <c:v>BEACH HEARTBREAKERS</c:v>
                </c:pt>
                <c:pt idx="53">
                  <c:v>BEAR GRACELAND</c:v>
                </c:pt>
                <c:pt idx="54">
                  <c:v>BEAST HUNCHBACK</c:v>
                </c:pt>
                <c:pt idx="55">
                  <c:v>BEAUTY GREASE</c:v>
                </c:pt>
                <c:pt idx="56">
                  <c:v>BED HIGHBALL</c:v>
                </c:pt>
                <c:pt idx="57">
                  <c:v>BEDAZZLED MARRIED</c:v>
                </c:pt>
                <c:pt idx="58">
                  <c:v>BEETHOVEN EXORCIST</c:v>
                </c:pt>
                <c:pt idx="59">
                  <c:v>BEHAVIOR RUNAWAY</c:v>
                </c:pt>
                <c:pt idx="60">
                  <c:v>BENEATH RUSH</c:v>
                </c:pt>
                <c:pt idx="61">
                  <c:v>BERETS AGENT</c:v>
                </c:pt>
                <c:pt idx="62">
                  <c:v>BETRAYED REAR</c:v>
                </c:pt>
                <c:pt idx="63">
                  <c:v>BEVERLY OUTLAW</c:v>
                </c:pt>
                <c:pt idx="64">
                  <c:v>BIKINI BORROWERS</c:v>
                </c:pt>
                <c:pt idx="65">
                  <c:v>BILKO ANONYMOUS</c:v>
                </c:pt>
                <c:pt idx="66">
                  <c:v>BILL OTHERS</c:v>
                </c:pt>
                <c:pt idx="67">
                  <c:v>BINGO TALENTED</c:v>
                </c:pt>
                <c:pt idx="68">
                  <c:v>BIRCH ANTITRUST</c:v>
                </c:pt>
                <c:pt idx="69">
                  <c:v>BIRD INDEPENDENCE</c:v>
                </c:pt>
                <c:pt idx="70">
                  <c:v>BIRDCAGE CASPER</c:v>
                </c:pt>
                <c:pt idx="71">
                  <c:v>BIRDS PERDITION</c:v>
                </c:pt>
                <c:pt idx="72">
                  <c:v>BLACKOUT PRIVATE</c:v>
                </c:pt>
                <c:pt idx="73">
                  <c:v>BLADE POLISH</c:v>
                </c:pt>
                <c:pt idx="74">
                  <c:v>BLANKET BEVERLY</c:v>
                </c:pt>
                <c:pt idx="75">
                  <c:v>BLINDNESS GUN</c:v>
                </c:pt>
                <c:pt idx="76">
                  <c:v>BLOOD ARGONAUTS</c:v>
                </c:pt>
                <c:pt idx="77">
                  <c:v>BLUES INSTINCT</c:v>
                </c:pt>
                <c:pt idx="78">
                  <c:v>BOILED DARES</c:v>
                </c:pt>
                <c:pt idx="79">
                  <c:v>BONNIE HOLOCAUST</c:v>
                </c:pt>
                <c:pt idx="80">
                  <c:v>BOOGIE AMELIE</c:v>
                </c:pt>
                <c:pt idx="81">
                  <c:v>BORN SPINAL</c:v>
                </c:pt>
                <c:pt idx="82">
                  <c:v>BORROWERS BEDAZZLED</c:v>
                </c:pt>
                <c:pt idx="83">
                  <c:v>BOULEVARD MOB</c:v>
                </c:pt>
                <c:pt idx="84">
                  <c:v>BOUND CHEAPER</c:v>
                </c:pt>
                <c:pt idx="85">
                  <c:v>BOWFINGER GABLES</c:v>
                </c:pt>
                <c:pt idx="86">
                  <c:v>BRANNIGAN SUNRISE</c:v>
                </c:pt>
                <c:pt idx="87">
                  <c:v>BRAVEHEART HUMAN</c:v>
                </c:pt>
                <c:pt idx="88">
                  <c:v>BREAKFAST GOLDFINGER</c:v>
                </c:pt>
                <c:pt idx="89">
                  <c:v>BREAKING HOME</c:v>
                </c:pt>
                <c:pt idx="90">
                  <c:v>BRIDE INTRIGUE</c:v>
                </c:pt>
                <c:pt idx="91">
                  <c:v>BRIGHT ENCOUNTERS</c:v>
                </c:pt>
                <c:pt idx="92">
                  <c:v>BRINGING HYSTERICAL</c:v>
                </c:pt>
                <c:pt idx="93">
                  <c:v>BROOKLYN DESERT</c:v>
                </c:pt>
                <c:pt idx="94">
                  <c:v>BROTHERHOOD BLANKET</c:v>
                </c:pt>
                <c:pt idx="95">
                  <c:v>BUBBLE GROSSE</c:v>
                </c:pt>
                <c:pt idx="96">
                  <c:v>BUCKET BROTHERHOOD</c:v>
                </c:pt>
                <c:pt idx="97">
                  <c:v>BUGSY SONG</c:v>
                </c:pt>
                <c:pt idx="98">
                  <c:v>BULL SHAWSHANK</c:v>
                </c:pt>
                <c:pt idx="99">
                  <c:v>BULWORTH COMMANDMENTS</c:v>
                </c:pt>
                <c:pt idx="100">
                  <c:v>BUNCH MINDS</c:v>
                </c:pt>
                <c:pt idx="101">
                  <c:v>BUTTERFLY CHOCOLAT</c:v>
                </c:pt>
                <c:pt idx="102">
                  <c:v>CABIN FLASH</c:v>
                </c:pt>
                <c:pt idx="103">
                  <c:v>CADDYSHACK JEDI</c:v>
                </c:pt>
                <c:pt idx="104">
                  <c:v>CALENDAR GUNFIGHT</c:v>
                </c:pt>
                <c:pt idx="105">
                  <c:v>CALIFORNIA BIRDS</c:v>
                </c:pt>
                <c:pt idx="106">
                  <c:v>CAMELOT VACATION</c:v>
                </c:pt>
                <c:pt idx="107">
                  <c:v>CAMPUS REMEMBER</c:v>
                </c:pt>
                <c:pt idx="108">
                  <c:v>CANDIDATE PERDITION</c:v>
                </c:pt>
                <c:pt idx="109">
                  <c:v>CANDLES GRAPES</c:v>
                </c:pt>
                <c:pt idx="110">
                  <c:v>CANYON STOCK</c:v>
                </c:pt>
                <c:pt idx="111">
                  <c:v>CAPER MOTIONS</c:v>
                </c:pt>
                <c:pt idx="112">
                  <c:v>CARIBBEAN LIBERTY</c:v>
                </c:pt>
                <c:pt idx="113">
                  <c:v>CAROL TEXAS</c:v>
                </c:pt>
                <c:pt idx="114">
                  <c:v>CARRIE BUNCH</c:v>
                </c:pt>
                <c:pt idx="115">
                  <c:v>CASABLANCA SUPER</c:v>
                </c:pt>
                <c:pt idx="116">
                  <c:v>CASPER DRAGONFLY</c:v>
                </c:pt>
                <c:pt idx="117">
                  <c:v>CASSIDY WYOMING</c:v>
                </c:pt>
                <c:pt idx="118">
                  <c:v>CASUALTIES ENCINO</c:v>
                </c:pt>
                <c:pt idx="119">
                  <c:v>CAT CONEHEADS</c:v>
                </c:pt>
                <c:pt idx="120">
                  <c:v>CAUSE DATE</c:v>
                </c:pt>
                <c:pt idx="121">
                  <c:v>CELEBRITY HORN</c:v>
                </c:pt>
                <c:pt idx="122">
                  <c:v>CENTER DINOSAUR</c:v>
                </c:pt>
                <c:pt idx="123">
                  <c:v>CHAINSAW UPTOWN</c:v>
                </c:pt>
                <c:pt idx="124">
                  <c:v>CHAMBER ITALIAN</c:v>
                </c:pt>
                <c:pt idx="125">
                  <c:v>CHAMPION FLATLINERS</c:v>
                </c:pt>
                <c:pt idx="126">
                  <c:v>CHANCE RESURRECTION</c:v>
                </c:pt>
                <c:pt idx="127">
                  <c:v>CHAPLIN LICENSE</c:v>
                </c:pt>
                <c:pt idx="128">
                  <c:v>CHARADE DUFFEL</c:v>
                </c:pt>
                <c:pt idx="129">
                  <c:v>CHARIOTS CONSPIRACY</c:v>
                </c:pt>
                <c:pt idx="130">
                  <c:v>CHASING FIGHT</c:v>
                </c:pt>
                <c:pt idx="131">
                  <c:v>CHEAPER CLYDE</c:v>
                </c:pt>
                <c:pt idx="132">
                  <c:v>CHICAGO NORTH</c:v>
                </c:pt>
                <c:pt idx="133">
                  <c:v>CHICKEN HELLFIGHTERS</c:v>
                </c:pt>
                <c:pt idx="134">
                  <c:v>CHILL LUCK</c:v>
                </c:pt>
                <c:pt idx="135">
                  <c:v>CHISUM BEHAVIOR</c:v>
                </c:pt>
                <c:pt idx="136">
                  <c:v>CHITTY LOCK</c:v>
                </c:pt>
                <c:pt idx="137">
                  <c:v>CHOCOLAT HARRY</c:v>
                </c:pt>
                <c:pt idx="138">
                  <c:v>CHRISTMAS MOONSHINE</c:v>
                </c:pt>
                <c:pt idx="139">
                  <c:v>CIDER DESIRE</c:v>
                </c:pt>
                <c:pt idx="140">
                  <c:v>CINCINATTI WHISPERER</c:v>
                </c:pt>
                <c:pt idx="141">
                  <c:v>CIRCUS YOUTH</c:v>
                </c:pt>
                <c:pt idx="142">
                  <c:v>CITIZEN SHREK</c:v>
                </c:pt>
                <c:pt idx="143">
                  <c:v>CLASH FREDDY</c:v>
                </c:pt>
                <c:pt idx="144">
                  <c:v>CLEOPATRA DEVIL</c:v>
                </c:pt>
                <c:pt idx="145">
                  <c:v>CLERKS ANGELS</c:v>
                </c:pt>
                <c:pt idx="146">
                  <c:v>CLOCKWORK PARADISE</c:v>
                </c:pt>
                <c:pt idx="147">
                  <c:v>CLONES PINOCCHIO</c:v>
                </c:pt>
                <c:pt idx="148">
                  <c:v>CLOSER BANG</c:v>
                </c:pt>
                <c:pt idx="149">
                  <c:v>CLUB GRAFFITI</c:v>
                </c:pt>
                <c:pt idx="150">
                  <c:v>CLUE GRAIL</c:v>
                </c:pt>
                <c:pt idx="151">
                  <c:v>CLUELESS BUCKET</c:v>
                </c:pt>
                <c:pt idx="152">
                  <c:v>CLYDE THEORY</c:v>
                </c:pt>
                <c:pt idx="153">
                  <c:v>COAST RAINBOW</c:v>
                </c:pt>
                <c:pt idx="154">
                  <c:v>COLDBLOODED DARLING</c:v>
                </c:pt>
                <c:pt idx="155">
                  <c:v>COLOR PHILADELPHIA</c:v>
                </c:pt>
                <c:pt idx="156">
                  <c:v>COMA HEAD</c:v>
                </c:pt>
                <c:pt idx="157">
                  <c:v>COMANCHEROS ENEMY</c:v>
                </c:pt>
                <c:pt idx="158">
                  <c:v>COMFORTS RUSH</c:v>
                </c:pt>
                <c:pt idx="159">
                  <c:v>COMMAND DARLING</c:v>
                </c:pt>
                <c:pt idx="160">
                  <c:v>CONEHEADS SMOOCHY</c:v>
                </c:pt>
                <c:pt idx="161">
                  <c:v>CONFESSIONS MAGUIRE</c:v>
                </c:pt>
                <c:pt idx="162">
                  <c:v>CONFIDENTIAL INTERVIEW</c:v>
                </c:pt>
                <c:pt idx="163">
                  <c:v>CONFUSED CANDLES</c:v>
                </c:pt>
                <c:pt idx="164">
                  <c:v>CONGENIALITY QUEST</c:v>
                </c:pt>
                <c:pt idx="165">
                  <c:v>CONNECTICUT TRAMP</c:v>
                </c:pt>
                <c:pt idx="166">
                  <c:v>CONNECTION MICROCOSMOS</c:v>
                </c:pt>
                <c:pt idx="167">
                  <c:v>CONQUERER NUTS</c:v>
                </c:pt>
                <c:pt idx="168">
                  <c:v>CONSPIRACY SPIRIT</c:v>
                </c:pt>
                <c:pt idx="169">
                  <c:v>CONTACT ANONYMOUS</c:v>
                </c:pt>
                <c:pt idx="170">
                  <c:v>CONTROL ANTHEM</c:v>
                </c:pt>
                <c:pt idx="171">
                  <c:v>CONVERSATION DOWNHILL</c:v>
                </c:pt>
                <c:pt idx="172">
                  <c:v>CORE SUIT</c:v>
                </c:pt>
                <c:pt idx="173">
                  <c:v>COWBOY DOOM</c:v>
                </c:pt>
                <c:pt idx="174">
                  <c:v>CRAFT OUTFIELD</c:v>
                </c:pt>
                <c:pt idx="175">
                  <c:v>CRANES RESERVOIR</c:v>
                </c:pt>
                <c:pt idx="176">
                  <c:v>CRAZY HOME</c:v>
                </c:pt>
                <c:pt idx="177">
                  <c:v>CREATURES SHAKESPEARE</c:v>
                </c:pt>
                <c:pt idx="178">
                  <c:v>CREEPERS KANE</c:v>
                </c:pt>
                <c:pt idx="179">
                  <c:v>CROOKED FROGMEN</c:v>
                </c:pt>
                <c:pt idx="180">
                  <c:v>CROSSROADS CASUALTIES</c:v>
                </c:pt>
                <c:pt idx="181">
                  <c:v>CROW GREASE</c:v>
                </c:pt>
                <c:pt idx="182">
                  <c:v>CRUELTY UNFORGIVEN</c:v>
                </c:pt>
                <c:pt idx="183">
                  <c:v>CRUSADE HONEY</c:v>
                </c:pt>
                <c:pt idx="184">
                  <c:v>CUPBOARD SINNERS</c:v>
                </c:pt>
                <c:pt idx="185">
                  <c:v>CURTAIN VIDEOTAPE</c:v>
                </c:pt>
                <c:pt idx="186">
                  <c:v>CYCLONE FAMILY</c:v>
                </c:pt>
                <c:pt idx="187">
                  <c:v>DADDY PITTSBURGH</c:v>
                </c:pt>
                <c:pt idx="188">
                  <c:v>DAISY MENAGERIE</c:v>
                </c:pt>
                <c:pt idx="189">
                  <c:v>DALMATIONS SWEDEN</c:v>
                </c:pt>
                <c:pt idx="190">
                  <c:v>DANCES NONE</c:v>
                </c:pt>
                <c:pt idx="191">
                  <c:v>DANCING FEVER</c:v>
                </c:pt>
                <c:pt idx="192">
                  <c:v>DANGEROUS UPTOWN</c:v>
                </c:pt>
                <c:pt idx="193">
                  <c:v>DARES PLUTO</c:v>
                </c:pt>
                <c:pt idx="194">
                  <c:v>DARKNESS WAR</c:v>
                </c:pt>
                <c:pt idx="195">
                  <c:v>DARKO DORADO</c:v>
                </c:pt>
                <c:pt idx="196">
                  <c:v>DARLING BREAKING</c:v>
                </c:pt>
                <c:pt idx="197">
                  <c:v>DARN FORRESTER</c:v>
                </c:pt>
                <c:pt idx="198">
                  <c:v>DATE SPEED</c:v>
                </c:pt>
                <c:pt idx="199">
                  <c:v>DAUGHTER MADIGAN</c:v>
                </c:pt>
                <c:pt idx="200">
                  <c:v>DAWN POND</c:v>
                </c:pt>
                <c:pt idx="201">
                  <c:v>DAY UNFAITHFUL</c:v>
                </c:pt>
                <c:pt idx="202">
                  <c:v>DECEIVER BETRAYED</c:v>
                </c:pt>
                <c:pt idx="203">
                  <c:v>DEEP CRUSADE</c:v>
                </c:pt>
                <c:pt idx="204">
                  <c:v>DEER VIRGINIAN</c:v>
                </c:pt>
                <c:pt idx="205">
                  <c:v>DESERT POSEIDON</c:v>
                </c:pt>
                <c:pt idx="206">
                  <c:v>DESIRE ALIEN</c:v>
                </c:pt>
                <c:pt idx="207">
                  <c:v>DESPERATE TRAINSPOTTING</c:v>
                </c:pt>
                <c:pt idx="208">
                  <c:v>DESTINATION JERK</c:v>
                </c:pt>
                <c:pt idx="209">
                  <c:v>DESTINY SATURDAY</c:v>
                </c:pt>
                <c:pt idx="210">
                  <c:v>DETAILS PACKER</c:v>
                </c:pt>
                <c:pt idx="211">
                  <c:v>DETECTIVE VISION</c:v>
                </c:pt>
                <c:pt idx="212">
                  <c:v>DEVIL DESIRE</c:v>
                </c:pt>
                <c:pt idx="213">
                  <c:v>DIARY PANIC</c:v>
                </c:pt>
                <c:pt idx="214">
                  <c:v>DINOSAUR SECRETARY</c:v>
                </c:pt>
                <c:pt idx="215">
                  <c:v>DIRTY ACE</c:v>
                </c:pt>
                <c:pt idx="216">
                  <c:v>DISCIPLE MOTHER</c:v>
                </c:pt>
                <c:pt idx="217">
                  <c:v>DISTURBING SCARFACE</c:v>
                </c:pt>
                <c:pt idx="218">
                  <c:v>DIVIDE MONSTER</c:v>
                </c:pt>
                <c:pt idx="219">
                  <c:v>DIVINE RESURRECTION</c:v>
                </c:pt>
                <c:pt idx="220">
                  <c:v>DIVORCE SHINING</c:v>
                </c:pt>
                <c:pt idx="221">
                  <c:v>DOCTOR GRAIL</c:v>
                </c:pt>
                <c:pt idx="222">
                  <c:v>DOGMA FAMILY</c:v>
                </c:pt>
                <c:pt idx="223">
                  <c:v>DOLLS RAGE</c:v>
                </c:pt>
                <c:pt idx="224">
                  <c:v>DONNIE ALLEY</c:v>
                </c:pt>
                <c:pt idx="225">
                  <c:v>DOOM DANCING</c:v>
                </c:pt>
                <c:pt idx="226">
                  <c:v>DOORS PRESIDENT</c:v>
                </c:pt>
                <c:pt idx="227">
                  <c:v>DORADO NOTTING</c:v>
                </c:pt>
                <c:pt idx="228">
                  <c:v>DOUBLE WRATH</c:v>
                </c:pt>
                <c:pt idx="229">
                  <c:v>DOUBTFIRE LABYRINTH</c:v>
                </c:pt>
                <c:pt idx="230">
                  <c:v>DOWNHILL ENOUGH</c:v>
                </c:pt>
                <c:pt idx="231">
                  <c:v>DOZEN LION</c:v>
                </c:pt>
                <c:pt idx="232">
                  <c:v>DRACULA CRYSTAL</c:v>
                </c:pt>
                <c:pt idx="233">
                  <c:v>DRAGON SQUAD</c:v>
                </c:pt>
                <c:pt idx="234">
                  <c:v>DRAGONFLY STRANGERS</c:v>
                </c:pt>
                <c:pt idx="235">
                  <c:v>DREAM PICKUP</c:v>
                </c:pt>
                <c:pt idx="236">
                  <c:v>DRIFTER COMMANDMENTS</c:v>
                </c:pt>
                <c:pt idx="237">
                  <c:v>DRIVER ANNIE</c:v>
                </c:pt>
                <c:pt idx="238">
                  <c:v>DRIVING POLISH</c:v>
                </c:pt>
                <c:pt idx="239">
                  <c:v>DROP WATERFRONT</c:v>
                </c:pt>
                <c:pt idx="240">
                  <c:v>DRUMLINE CYCLONE</c:v>
                </c:pt>
                <c:pt idx="241">
                  <c:v>DRUMS DYNAMITE</c:v>
                </c:pt>
                <c:pt idx="242">
                  <c:v>DUCK RACER</c:v>
                </c:pt>
                <c:pt idx="243">
                  <c:v>DUDE BLINDNESS</c:v>
                </c:pt>
                <c:pt idx="244">
                  <c:v>DUFFEL APOCALYPSE</c:v>
                </c:pt>
                <c:pt idx="245">
                  <c:v>DUMBO LUST</c:v>
                </c:pt>
                <c:pt idx="246">
                  <c:v>DURHAM PANKY</c:v>
                </c:pt>
                <c:pt idx="247">
                  <c:v>DWARFS ALTER</c:v>
                </c:pt>
                <c:pt idx="248">
                  <c:v>DYING MAKER</c:v>
                </c:pt>
                <c:pt idx="249">
                  <c:v>DYNAMITE TARZAN</c:v>
                </c:pt>
                <c:pt idx="250">
                  <c:v>EAGLES PANKY</c:v>
                </c:pt>
                <c:pt idx="251">
                  <c:v>EARLY HOME</c:v>
                </c:pt>
                <c:pt idx="252">
                  <c:v>EARRING INSTINCT</c:v>
                </c:pt>
                <c:pt idx="253">
                  <c:v>EARTH VISION</c:v>
                </c:pt>
                <c:pt idx="254">
                  <c:v>EASY GLADIATOR</c:v>
                </c:pt>
                <c:pt idx="255">
                  <c:v>EDGE KISSING</c:v>
                </c:pt>
                <c:pt idx="256">
                  <c:v>EFFECT GLADIATOR</c:v>
                </c:pt>
                <c:pt idx="257">
                  <c:v>EGG IGBY</c:v>
                </c:pt>
                <c:pt idx="258">
                  <c:v>EGYPT TENENBAUMS</c:v>
                </c:pt>
                <c:pt idx="259">
                  <c:v>ELEMENT FREDDY</c:v>
                </c:pt>
                <c:pt idx="260">
                  <c:v>ELEPHANT TROJAN</c:v>
                </c:pt>
                <c:pt idx="261">
                  <c:v>ELF MURDER</c:v>
                </c:pt>
                <c:pt idx="262">
                  <c:v>ELIZABETH SHANE</c:v>
                </c:pt>
                <c:pt idx="263">
                  <c:v>EMPIRE MALKOVICH</c:v>
                </c:pt>
                <c:pt idx="264">
                  <c:v>ENCINO ELF</c:v>
                </c:pt>
                <c:pt idx="265">
                  <c:v>ENCOUNTERS CURTAIN</c:v>
                </c:pt>
                <c:pt idx="266">
                  <c:v>ENDING CROWDS</c:v>
                </c:pt>
                <c:pt idx="267">
                  <c:v>ENEMY ODDS</c:v>
                </c:pt>
                <c:pt idx="268">
                  <c:v>ENGLISH BULWORTH</c:v>
                </c:pt>
                <c:pt idx="269">
                  <c:v>ENOUGH RAGING</c:v>
                </c:pt>
                <c:pt idx="270">
                  <c:v>ENTRAPMENT SATISFACTION</c:v>
                </c:pt>
                <c:pt idx="271">
                  <c:v>ESCAPE METROPOLIS</c:v>
                </c:pt>
                <c:pt idx="272">
                  <c:v>EVE RESURRECTION</c:v>
                </c:pt>
                <c:pt idx="273">
                  <c:v>EVERYONE CRAFT</c:v>
                </c:pt>
                <c:pt idx="274">
                  <c:v>EVOLUTION ALTER</c:v>
                </c:pt>
                <c:pt idx="275">
                  <c:v>EXCITEMENT EVE</c:v>
                </c:pt>
                <c:pt idx="276">
                  <c:v>EXORCIST STING</c:v>
                </c:pt>
                <c:pt idx="277">
                  <c:v>EXPECATIONS NATURAL</c:v>
                </c:pt>
                <c:pt idx="278">
                  <c:v>EXPENDABLE STALLION</c:v>
                </c:pt>
                <c:pt idx="279">
                  <c:v>EXPRESS LONELY</c:v>
                </c:pt>
                <c:pt idx="280">
                  <c:v>EXTRAORDINARY CONQUERER</c:v>
                </c:pt>
                <c:pt idx="281">
                  <c:v>EYES DRIVING</c:v>
                </c:pt>
                <c:pt idx="282">
                  <c:v>FACTORY DRAGON</c:v>
                </c:pt>
                <c:pt idx="283">
                  <c:v>FALCON VOLUME</c:v>
                </c:pt>
                <c:pt idx="284">
                  <c:v>FAMILY SWEET</c:v>
                </c:pt>
                <c:pt idx="285">
                  <c:v>FANTASIA PARK</c:v>
                </c:pt>
                <c:pt idx="286">
                  <c:v>FANTASY TROOPERS</c:v>
                </c:pt>
                <c:pt idx="287">
                  <c:v>FARGO GANDHI</c:v>
                </c:pt>
                <c:pt idx="288">
                  <c:v>FATAL HAUNTED</c:v>
                </c:pt>
                <c:pt idx="289">
                  <c:v>FEATHERS METAL</c:v>
                </c:pt>
                <c:pt idx="290">
                  <c:v>FELLOWSHIP AUTUMN</c:v>
                </c:pt>
                <c:pt idx="291">
                  <c:v>FERRIS MOTHER</c:v>
                </c:pt>
                <c:pt idx="292">
                  <c:v>FEUD FROGMEN</c:v>
                </c:pt>
                <c:pt idx="293">
                  <c:v>FEVER EMPIRE</c:v>
                </c:pt>
                <c:pt idx="294">
                  <c:v>FICTION CHRISTMAS</c:v>
                </c:pt>
                <c:pt idx="295">
                  <c:v>FIDDLER LOST</c:v>
                </c:pt>
                <c:pt idx="296">
                  <c:v>FIDELITY DEVIL</c:v>
                </c:pt>
                <c:pt idx="297">
                  <c:v>FIGHT JAWBREAKER</c:v>
                </c:pt>
                <c:pt idx="298">
                  <c:v>FINDING ANACONDA</c:v>
                </c:pt>
                <c:pt idx="299">
                  <c:v>FIRE WOLVES</c:v>
                </c:pt>
                <c:pt idx="300">
                  <c:v>FIREBALL PHILADELPHIA</c:v>
                </c:pt>
                <c:pt idx="301">
                  <c:v>FISH OPUS</c:v>
                </c:pt>
                <c:pt idx="302">
                  <c:v>FLAMINGOS CONNECTICUT</c:v>
                </c:pt>
                <c:pt idx="303">
                  <c:v>FLASH WARS</c:v>
                </c:pt>
                <c:pt idx="304">
                  <c:v>FLATLINERS KILLER</c:v>
                </c:pt>
                <c:pt idx="305">
                  <c:v>FLIGHT LIES</c:v>
                </c:pt>
                <c:pt idx="306">
                  <c:v>FLINTSTONES HAPPINESS</c:v>
                </c:pt>
                <c:pt idx="307">
                  <c:v>FLYING HOOK</c:v>
                </c:pt>
                <c:pt idx="308">
                  <c:v>FOOL MOCKINGBIRD</c:v>
                </c:pt>
                <c:pt idx="309">
                  <c:v>FOREVER CANDIDATE</c:v>
                </c:pt>
                <c:pt idx="310">
                  <c:v>FORREST SONS</c:v>
                </c:pt>
                <c:pt idx="311">
                  <c:v>FORRESTER COMANCHEROS</c:v>
                </c:pt>
                <c:pt idx="312">
                  <c:v>FORWARD TEMPLE</c:v>
                </c:pt>
                <c:pt idx="313">
                  <c:v>FREAKY POCUS</c:v>
                </c:pt>
                <c:pt idx="314">
                  <c:v>FREDDY STORM</c:v>
                </c:pt>
                <c:pt idx="315">
                  <c:v>FREEDOM CLEOPATRA</c:v>
                </c:pt>
                <c:pt idx="316">
                  <c:v>FRENCH HOLIDAY</c:v>
                </c:pt>
                <c:pt idx="317">
                  <c:v>FRIDA SLIPPER</c:v>
                </c:pt>
                <c:pt idx="318">
                  <c:v>FRISCO FORREST</c:v>
                </c:pt>
                <c:pt idx="319">
                  <c:v>FROGMEN BREAKING</c:v>
                </c:pt>
                <c:pt idx="320">
                  <c:v>FRONTIER CABIN</c:v>
                </c:pt>
                <c:pt idx="321">
                  <c:v>FROST HEAD</c:v>
                </c:pt>
                <c:pt idx="322">
                  <c:v>FUGITIVE MAGUIRE</c:v>
                </c:pt>
                <c:pt idx="323">
                  <c:v>FULL FLATLINERS</c:v>
                </c:pt>
                <c:pt idx="324">
                  <c:v>FURY MURDER</c:v>
                </c:pt>
                <c:pt idx="325">
                  <c:v>GABLES METROPOLIS</c:v>
                </c:pt>
                <c:pt idx="326">
                  <c:v>GALAXY SWEETHEARTS</c:v>
                </c:pt>
                <c:pt idx="327">
                  <c:v>GAMES BOWFINGER</c:v>
                </c:pt>
                <c:pt idx="328">
                  <c:v>GANDHI KWAI</c:v>
                </c:pt>
                <c:pt idx="329">
                  <c:v>GANGS PRIDE</c:v>
                </c:pt>
                <c:pt idx="330">
                  <c:v>GARDEN ISLAND</c:v>
                </c:pt>
                <c:pt idx="331">
                  <c:v>GASLIGHT CRUSADE</c:v>
                </c:pt>
                <c:pt idx="332">
                  <c:v>GATHERING CALENDAR</c:v>
                </c:pt>
                <c:pt idx="333">
                  <c:v>GENTLEMEN STAGE</c:v>
                </c:pt>
                <c:pt idx="334">
                  <c:v>GHOST GROUNDHOG</c:v>
                </c:pt>
                <c:pt idx="335">
                  <c:v>GHOSTBUSTERS ELF</c:v>
                </c:pt>
                <c:pt idx="336">
                  <c:v>GIANT TROOPERS</c:v>
                </c:pt>
                <c:pt idx="337">
                  <c:v>GILBERT PELICAN</c:v>
                </c:pt>
                <c:pt idx="338">
                  <c:v>GILMORE BOILED</c:v>
                </c:pt>
                <c:pt idx="339">
                  <c:v>GLASS DYING</c:v>
                </c:pt>
                <c:pt idx="340">
                  <c:v>GLEAMING JAWBREAKER</c:v>
                </c:pt>
                <c:pt idx="341">
                  <c:v>GLORY TRACY</c:v>
                </c:pt>
                <c:pt idx="342">
                  <c:v>GO PURPLE</c:v>
                </c:pt>
                <c:pt idx="343">
                  <c:v>GODFATHER DIARY</c:v>
                </c:pt>
                <c:pt idx="344">
                  <c:v>GOLD RIVER</c:v>
                </c:pt>
                <c:pt idx="345">
                  <c:v>GOLDFINGER SENSIBILITY</c:v>
                </c:pt>
                <c:pt idx="346">
                  <c:v>GOLDMINE TYCOON</c:v>
                </c:pt>
                <c:pt idx="347">
                  <c:v>GONE TROUBLE</c:v>
                </c:pt>
                <c:pt idx="348">
                  <c:v>GOODFELLAS SALUTE</c:v>
                </c:pt>
                <c:pt idx="349">
                  <c:v>GORGEOUS BINGO</c:v>
                </c:pt>
                <c:pt idx="350">
                  <c:v>GOSFORD DONNIE</c:v>
                </c:pt>
                <c:pt idx="351">
                  <c:v>GRACELAND DYNAMITE</c:v>
                </c:pt>
                <c:pt idx="352">
                  <c:v>GRADUATE LORD</c:v>
                </c:pt>
                <c:pt idx="353">
                  <c:v>GRAFFITI LOVE</c:v>
                </c:pt>
                <c:pt idx="354">
                  <c:v>GRAIL FRANKENSTEIN</c:v>
                </c:pt>
                <c:pt idx="355">
                  <c:v>GRAPES FURY</c:v>
                </c:pt>
                <c:pt idx="356">
                  <c:v>GREASE YOUTH</c:v>
                </c:pt>
                <c:pt idx="357">
                  <c:v>GREATEST NORTH</c:v>
                </c:pt>
                <c:pt idx="358">
                  <c:v>GREEDY ROOTS</c:v>
                </c:pt>
                <c:pt idx="359">
                  <c:v>GREEK EVERYONE</c:v>
                </c:pt>
                <c:pt idx="360">
                  <c:v>GRINCH MASSAGE</c:v>
                </c:pt>
                <c:pt idx="361">
                  <c:v>GRIT CLOCKWORK</c:v>
                </c:pt>
                <c:pt idx="362">
                  <c:v>GROOVE FICTION</c:v>
                </c:pt>
                <c:pt idx="363">
                  <c:v>GROSSE WONDERFUL</c:v>
                </c:pt>
                <c:pt idx="364">
                  <c:v>GROUNDHOG UNCUT</c:v>
                </c:pt>
                <c:pt idx="365">
                  <c:v>GUN BONNIE</c:v>
                </c:pt>
                <c:pt idx="366">
                  <c:v>GUNFIGHT MOON</c:v>
                </c:pt>
                <c:pt idx="367">
                  <c:v>GUNFIGHTER MUSSOLINI</c:v>
                </c:pt>
                <c:pt idx="368">
                  <c:v>GUYS FALCON</c:v>
                </c:pt>
                <c:pt idx="369">
                  <c:v>HALF OUTFIELD</c:v>
                </c:pt>
                <c:pt idx="370">
                  <c:v>HALL CASSIDY</c:v>
                </c:pt>
                <c:pt idx="371">
                  <c:v>HALLOWEEN NUTS</c:v>
                </c:pt>
                <c:pt idx="372">
                  <c:v>HAMLET WISDOM</c:v>
                </c:pt>
                <c:pt idx="373">
                  <c:v>HANDICAP BOONDOCK</c:v>
                </c:pt>
                <c:pt idx="374">
                  <c:v>HANGING DEEP</c:v>
                </c:pt>
                <c:pt idx="375">
                  <c:v>HANKY OCTOBER</c:v>
                </c:pt>
                <c:pt idx="376">
                  <c:v>HANOVER GALAXY</c:v>
                </c:pt>
                <c:pt idx="377">
                  <c:v>HAPPINESS UNITED</c:v>
                </c:pt>
                <c:pt idx="378">
                  <c:v>HARDLY ROBBERS</c:v>
                </c:pt>
                <c:pt idx="379">
                  <c:v>HAROLD FRENCH</c:v>
                </c:pt>
                <c:pt idx="380">
                  <c:v>HARPER DYING</c:v>
                </c:pt>
                <c:pt idx="381">
                  <c:v>HARRY IDAHO</c:v>
                </c:pt>
                <c:pt idx="382">
                  <c:v>HAUNTED ANTITRUST</c:v>
                </c:pt>
                <c:pt idx="383">
                  <c:v>HAUNTING PIANIST</c:v>
                </c:pt>
                <c:pt idx="384">
                  <c:v>HAWK CHILL</c:v>
                </c:pt>
                <c:pt idx="385">
                  <c:v>HEAD STRANGER</c:v>
                </c:pt>
                <c:pt idx="386">
                  <c:v>HEARTBREAKERS BRIGHT</c:v>
                </c:pt>
                <c:pt idx="387">
                  <c:v>HEAVEN FREEDOM</c:v>
                </c:pt>
                <c:pt idx="388">
                  <c:v>HEAVENLY GUN</c:v>
                </c:pt>
                <c:pt idx="389">
                  <c:v>HEAVYWEIGHTS BEAST</c:v>
                </c:pt>
                <c:pt idx="390">
                  <c:v>HEDWIG ALTER</c:v>
                </c:pt>
                <c:pt idx="391">
                  <c:v>HELLFIGHTERS SIERRA</c:v>
                </c:pt>
                <c:pt idx="392">
                  <c:v>HIGH ENCINO</c:v>
                </c:pt>
                <c:pt idx="393">
                  <c:v>HIGHBALL POTTER</c:v>
                </c:pt>
                <c:pt idx="394">
                  <c:v>HILLS NEIGHBORS</c:v>
                </c:pt>
                <c:pt idx="395">
                  <c:v>HOBBIT ALIEN</c:v>
                </c:pt>
                <c:pt idx="396">
                  <c:v>HOLES BRANNIGAN</c:v>
                </c:pt>
                <c:pt idx="397">
                  <c:v>HOLIDAY GAMES</c:v>
                </c:pt>
                <c:pt idx="398">
                  <c:v>HOLLOW JEOPARDY</c:v>
                </c:pt>
                <c:pt idx="399">
                  <c:v>HOLLYWOOD ANONYMOUS</c:v>
                </c:pt>
                <c:pt idx="400">
                  <c:v>HOLOCAUST HIGHBALL</c:v>
                </c:pt>
                <c:pt idx="401">
                  <c:v>HOLY TADPOLE</c:v>
                </c:pt>
                <c:pt idx="402">
                  <c:v>HOME PITY</c:v>
                </c:pt>
                <c:pt idx="403">
                  <c:v>HOMEWARD CIDER</c:v>
                </c:pt>
                <c:pt idx="404">
                  <c:v>HOMICIDE PEACH</c:v>
                </c:pt>
                <c:pt idx="405">
                  <c:v>HONEY TIES</c:v>
                </c:pt>
                <c:pt idx="406">
                  <c:v>HOOK CHARIOTS</c:v>
                </c:pt>
                <c:pt idx="407">
                  <c:v>HOOSIERS BIRDCAGE</c:v>
                </c:pt>
                <c:pt idx="408">
                  <c:v>HOPE TOOTSIE</c:v>
                </c:pt>
                <c:pt idx="409">
                  <c:v>HORN WORKING</c:v>
                </c:pt>
                <c:pt idx="410">
                  <c:v>HORROR REIGN</c:v>
                </c:pt>
                <c:pt idx="411">
                  <c:v>HOTEL HAPPINESS</c:v>
                </c:pt>
                <c:pt idx="412">
                  <c:v>HOURS RAGE</c:v>
                </c:pt>
                <c:pt idx="413">
                  <c:v>HOUSE DYNAMITE</c:v>
                </c:pt>
                <c:pt idx="414">
                  <c:v>HUMAN GRAFFITI</c:v>
                </c:pt>
                <c:pt idx="415">
                  <c:v>HUNCHBACK IMPOSSIBLE</c:v>
                </c:pt>
                <c:pt idx="416">
                  <c:v>HUNGER ROOF</c:v>
                </c:pt>
                <c:pt idx="417">
                  <c:v>HUNTER ALTER</c:v>
                </c:pt>
                <c:pt idx="418">
                  <c:v>HUNTING MUSKETEERS</c:v>
                </c:pt>
                <c:pt idx="419">
                  <c:v>HURRICANE AFFAIR</c:v>
                </c:pt>
                <c:pt idx="420">
                  <c:v>HUSTLER PARTY</c:v>
                </c:pt>
                <c:pt idx="421">
                  <c:v>HYDE DOCTOR</c:v>
                </c:pt>
                <c:pt idx="422">
                  <c:v>HYSTERICAL GRAIL</c:v>
                </c:pt>
                <c:pt idx="423">
                  <c:v>ICE CROSSING</c:v>
                </c:pt>
                <c:pt idx="424">
                  <c:v>IDAHO LOVE</c:v>
                </c:pt>
                <c:pt idx="425">
                  <c:v>IDENTITY LOVER</c:v>
                </c:pt>
                <c:pt idx="426">
                  <c:v>IDOLS SNATCHERS</c:v>
                </c:pt>
                <c:pt idx="427">
                  <c:v>IGBY MAKER</c:v>
                </c:pt>
                <c:pt idx="428">
                  <c:v>ILLUSION AMELIE</c:v>
                </c:pt>
                <c:pt idx="429">
                  <c:v>IMAGE PRINCESS</c:v>
                </c:pt>
                <c:pt idx="430">
                  <c:v>IMPACT ALADDIN</c:v>
                </c:pt>
                <c:pt idx="431">
                  <c:v>IMPOSSIBLE PREJUDICE</c:v>
                </c:pt>
                <c:pt idx="432">
                  <c:v>INCH JET</c:v>
                </c:pt>
                <c:pt idx="433">
                  <c:v>INDEPENDENCE HOTEL</c:v>
                </c:pt>
                <c:pt idx="434">
                  <c:v>INDIAN LOVE</c:v>
                </c:pt>
                <c:pt idx="435">
                  <c:v>INFORMER DOUBLE</c:v>
                </c:pt>
                <c:pt idx="436">
                  <c:v>INNOCENT USUAL</c:v>
                </c:pt>
                <c:pt idx="437">
                  <c:v>INSECTS STONE</c:v>
                </c:pt>
                <c:pt idx="438">
                  <c:v>INSIDER ARIZONA</c:v>
                </c:pt>
                <c:pt idx="439">
                  <c:v>INSTINCT AIRPORT</c:v>
                </c:pt>
                <c:pt idx="440">
                  <c:v>INTENTIONS EMPIRE</c:v>
                </c:pt>
                <c:pt idx="441">
                  <c:v>INTERVIEW LIAISONS</c:v>
                </c:pt>
                <c:pt idx="442">
                  <c:v>INTOLERABLE INTENTIONS</c:v>
                </c:pt>
                <c:pt idx="443">
                  <c:v>INTRIGUE WORST</c:v>
                </c:pt>
                <c:pt idx="444">
                  <c:v>INVASION CYCLONE</c:v>
                </c:pt>
                <c:pt idx="445">
                  <c:v>IRON MOON</c:v>
                </c:pt>
                <c:pt idx="446">
                  <c:v>ISHTAR ROCKETEER</c:v>
                </c:pt>
                <c:pt idx="447">
                  <c:v>ISLAND EXORCIST</c:v>
                </c:pt>
                <c:pt idx="448">
                  <c:v>ITALIAN AFRICAN</c:v>
                </c:pt>
                <c:pt idx="449">
                  <c:v>JACKET FRISCO</c:v>
                </c:pt>
                <c:pt idx="450">
                  <c:v>JADE BUNCH</c:v>
                </c:pt>
                <c:pt idx="451">
                  <c:v>JAPANESE RUN</c:v>
                </c:pt>
                <c:pt idx="452">
                  <c:v>JASON TRAP</c:v>
                </c:pt>
                <c:pt idx="453">
                  <c:v>JAWBREAKER BROOKLYN</c:v>
                </c:pt>
                <c:pt idx="454">
                  <c:v>JAWS HARRY</c:v>
                </c:pt>
                <c:pt idx="455">
                  <c:v>JEDI BENEATH</c:v>
                </c:pt>
                <c:pt idx="456">
                  <c:v>JEEPERS WEDDING</c:v>
                </c:pt>
                <c:pt idx="457">
                  <c:v>JEKYLL FROGMEN</c:v>
                </c:pt>
                <c:pt idx="458">
                  <c:v>JEOPARDY ENCINO</c:v>
                </c:pt>
                <c:pt idx="459">
                  <c:v>JERICHO MULAN</c:v>
                </c:pt>
                <c:pt idx="460">
                  <c:v>JERK PAYCHECK</c:v>
                </c:pt>
                <c:pt idx="461">
                  <c:v>JERSEY SASSY</c:v>
                </c:pt>
                <c:pt idx="462">
                  <c:v>JET NEIGHBORS</c:v>
                </c:pt>
                <c:pt idx="463">
                  <c:v>JINGLE SAGEBRUSH</c:v>
                </c:pt>
                <c:pt idx="464">
                  <c:v>JOON NORTHWEST</c:v>
                </c:pt>
                <c:pt idx="465">
                  <c:v>JUGGLER HARDLY</c:v>
                </c:pt>
                <c:pt idx="466">
                  <c:v>JUMANJI BLADE</c:v>
                </c:pt>
                <c:pt idx="467">
                  <c:v>JUMPING WRATH</c:v>
                </c:pt>
                <c:pt idx="468">
                  <c:v>JUNGLE CLOSER</c:v>
                </c:pt>
                <c:pt idx="469">
                  <c:v>KANE EXORCIST</c:v>
                </c:pt>
                <c:pt idx="470">
                  <c:v>KARATE MOON</c:v>
                </c:pt>
                <c:pt idx="471">
                  <c:v>KICK SAVANNAH</c:v>
                </c:pt>
                <c:pt idx="472">
                  <c:v>KILLER INNOCENT</c:v>
                </c:pt>
                <c:pt idx="473">
                  <c:v>KING EVOLUTION</c:v>
                </c:pt>
                <c:pt idx="474">
                  <c:v>KISS GLORY</c:v>
                </c:pt>
                <c:pt idx="475">
                  <c:v>KISSING DOLLS</c:v>
                </c:pt>
                <c:pt idx="476">
                  <c:v>KNOCK WARLOCK</c:v>
                </c:pt>
                <c:pt idx="477">
                  <c:v>KRAMER CHOCOLATE</c:v>
                </c:pt>
                <c:pt idx="478">
                  <c:v>KWAI HOMEWARD</c:v>
                </c:pt>
                <c:pt idx="479">
                  <c:v>LABYRINTH LEAGUE</c:v>
                </c:pt>
                <c:pt idx="480">
                  <c:v>LADY STAGE</c:v>
                </c:pt>
                <c:pt idx="481">
                  <c:v>LADYBUGS ARMAGEDDON</c:v>
                </c:pt>
                <c:pt idx="482">
                  <c:v>LAMBS CINCINATTI</c:v>
                </c:pt>
                <c:pt idx="483">
                  <c:v>LANGUAGE COWBOY</c:v>
                </c:pt>
                <c:pt idx="484">
                  <c:v>LAWLESS VISION</c:v>
                </c:pt>
                <c:pt idx="485">
                  <c:v>LAWRENCE LOVE</c:v>
                </c:pt>
                <c:pt idx="486">
                  <c:v>LEAGUE HELLFIGHTERS</c:v>
                </c:pt>
                <c:pt idx="487">
                  <c:v>LEATHERNECKS DWARFS</c:v>
                </c:pt>
                <c:pt idx="488">
                  <c:v>LEBOWSKI SOLDIERS</c:v>
                </c:pt>
                <c:pt idx="489">
                  <c:v>LEGALLY SECRETARY</c:v>
                </c:pt>
                <c:pt idx="490">
                  <c:v>LEGEND JEDI</c:v>
                </c:pt>
                <c:pt idx="491">
                  <c:v>LESSON CLEOPATRA</c:v>
                </c:pt>
                <c:pt idx="492">
                  <c:v>LIAISONS SWEET</c:v>
                </c:pt>
                <c:pt idx="493">
                  <c:v>LIBERTY MAGNIFICENT</c:v>
                </c:pt>
                <c:pt idx="494">
                  <c:v>LICENSE WEEKEND</c:v>
                </c:pt>
                <c:pt idx="495">
                  <c:v>LIES TREATMENT</c:v>
                </c:pt>
                <c:pt idx="496">
                  <c:v>LIFE TWISTED</c:v>
                </c:pt>
                <c:pt idx="497">
                  <c:v>LIGHTS DEER</c:v>
                </c:pt>
                <c:pt idx="498">
                  <c:v>LION UNCUT</c:v>
                </c:pt>
                <c:pt idx="499">
                  <c:v>LOATHING LEGALLY</c:v>
                </c:pt>
                <c:pt idx="500">
                  <c:v>LOCK REAR</c:v>
                </c:pt>
                <c:pt idx="501">
                  <c:v>LOLA AGENT</c:v>
                </c:pt>
                <c:pt idx="502">
                  <c:v>LOLITA WORLD</c:v>
                </c:pt>
                <c:pt idx="503">
                  <c:v>LONELY ELEPHANT</c:v>
                </c:pt>
                <c:pt idx="504">
                  <c:v>LORD ARIZONA</c:v>
                </c:pt>
                <c:pt idx="505">
                  <c:v>LOSE INCH</c:v>
                </c:pt>
                <c:pt idx="506">
                  <c:v>LOSER HUSTLER</c:v>
                </c:pt>
                <c:pt idx="507">
                  <c:v>LOST BIRD</c:v>
                </c:pt>
                <c:pt idx="508">
                  <c:v>LOUISIANA HARRY</c:v>
                </c:pt>
                <c:pt idx="509">
                  <c:v>LOVE SUICIDES</c:v>
                </c:pt>
                <c:pt idx="510">
                  <c:v>LOVELY JINGLE</c:v>
                </c:pt>
                <c:pt idx="511">
                  <c:v>LOVER TRUMAN</c:v>
                </c:pt>
                <c:pt idx="512">
                  <c:v>LOVERBOY ATTACKS</c:v>
                </c:pt>
                <c:pt idx="513">
                  <c:v>LUCK OPUS</c:v>
                </c:pt>
                <c:pt idx="514">
                  <c:v>LUCKY FLYING</c:v>
                </c:pt>
                <c:pt idx="515">
                  <c:v>LUKE MUMMY</c:v>
                </c:pt>
                <c:pt idx="516">
                  <c:v>LUST LOCK</c:v>
                </c:pt>
                <c:pt idx="517">
                  <c:v>MADIGAN DORADO</c:v>
                </c:pt>
                <c:pt idx="518">
                  <c:v>MADISON TRAP</c:v>
                </c:pt>
                <c:pt idx="519">
                  <c:v>MADNESS ATTACKS</c:v>
                </c:pt>
                <c:pt idx="520">
                  <c:v>MADRE GABLES</c:v>
                </c:pt>
                <c:pt idx="521">
                  <c:v>MAGIC MALLRATS</c:v>
                </c:pt>
                <c:pt idx="522">
                  <c:v>MAGNIFICENT CHITTY</c:v>
                </c:pt>
                <c:pt idx="523">
                  <c:v>MAGNOLIA FORRESTER</c:v>
                </c:pt>
                <c:pt idx="524">
                  <c:v>MAGUIRE APACHE</c:v>
                </c:pt>
                <c:pt idx="525">
                  <c:v>MAIDEN HOME</c:v>
                </c:pt>
                <c:pt idx="526">
                  <c:v>MAJESTIC FLOATS</c:v>
                </c:pt>
                <c:pt idx="527">
                  <c:v>MAKER GABLES</c:v>
                </c:pt>
                <c:pt idx="528">
                  <c:v>MALKOVICH PET</c:v>
                </c:pt>
                <c:pt idx="529">
                  <c:v>MALLRATS UNITED</c:v>
                </c:pt>
                <c:pt idx="530">
                  <c:v>MALTESE HOPE</c:v>
                </c:pt>
                <c:pt idx="531">
                  <c:v>MANCHURIAN CURTAIN</c:v>
                </c:pt>
                <c:pt idx="532">
                  <c:v>MANNEQUIN WORST</c:v>
                </c:pt>
                <c:pt idx="533">
                  <c:v>MARRIED GO</c:v>
                </c:pt>
                <c:pt idx="534">
                  <c:v>MARS ROMAN</c:v>
                </c:pt>
                <c:pt idx="535">
                  <c:v>MASK PEACH</c:v>
                </c:pt>
                <c:pt idx="536">
                  <c:v>MASKED BUBBLE</c:v>
                </c:pt>
                <c:pt idx="537">
                  <c:v>MASSACRE USUAL</c:v>
                </c:pt>
                <c:pt idx="538">
                  <c:v>MASSAGE IMAGE</c:v>
                </c:pt>
                <c:pt idx="539">
                  <c:v>MATRIX SNOWMAN</c:v>
                </c:pt>
                <c:pt idx="540">
                  <c:v>MAUDE MOD</c:v>
                </c:pt>
                <c:pt idx="541">
                  <c:v>MEET CHOCOLATE</c:v>
                </c:pt>
                <c:pt idx="542">
                  <c:v>MEMENTO ZOOLANDER</c:v>
                </c:pt>
                <c:pt idx="543">
                  <c:v>MENAGERIE RUSHMORE</c:v>
                </c:pt>
                <c:pt idx="544">
                  <c:v>MERMAID INSECTS</c:v>
                </c:pt>
                <c:pt idx="545">
                  <c:v>METAL ARMAGEDDON</c:v>
                </c:pt>
                <c:pt idx="546">
                  <c:v>METROPOLIS COMA</c:v>
                </c:pt>
                <c:pt idx="547">
                  <c:v>MICROCOSMOS PARADISE</c:v>
                </c:pt>
                <c:pt idx="548">
                  <c:v>MIDNIGHT WESTWARD</c:v>
                </c:pt>
                <c:pt idx="549">
                  <c:v>MIDSUMMER GROUNDHOG</c:v>
                </c:pt>
                <c:pt idx="550">
                  <c:v>MIGHTY LUCK</c:v>
                </c:pt>
                <c:pt idx="551">
                  <c:v>MILE MULAN</c:v>
                </c:pt>
                <c:pt idx="552">
                  <c:v>MILLION ACE</c:v>
                </c:pt>
                <c:pt idx="553">
                  <c:v>MINDS TRUMAN</c:v>
                </c:pt>
                <c:pt idx="554">
                  <c:v>MINE TITANS</c:v>
                </c:pt>
                <c:pt idx="555">
                  <c:v>MINORITY KISS</c:v>
                </c:pt>
                <c:pt idx="556">
                  <c:v>MIRACLE VIRTUAL</c:v>
                </c:pt>
                <c:pt idx="557">
                  <c:v>MISSION ZOOLANDER</c:v>
                </c:pt>
                <c:pt idx="558">
                  <c:v>MIXED DOORS</c:v>
                </c:pt>
                <c:pt idx="559">
                  <c:v>MOB DUFFEL</c:v>
                </c:pt>
                <c:pt idx="560">
                  <c:v>MOCKINGBIRD HOLLYWOOD</c:v>
                </c:pt>
                <c:pt idx="561">
                  <c:v>MOD SECRETARY</c:v>
                </c:pt>
                <c:pt idx="562">
                  <c:v>MODEL FISH</c:v>
                </c:pt>
                <c:pt idx="563">
                  <c:v>MODERN DORADO</c:v>
                </c:pt>
                <c:pt idx="564">
                  <c:v>MONEY HAROLD</c:v>
                </c:pt>
                <c:pt idx="565">
                  <c:v>MONSOON CAUSE</c:v>
                </c:pt>
                <c:pt idx="566">
                  <c:v>MONSTER SPARTACUS</c:v>
                </c:pt>
                <c:pt idx="567">
                  <c:v>MONTEREY LABYRINTH</c:v>
                </c:pt>
                <c:pt idx="568">
                  <c:v>MONTEZUMA COMMAND</c:v>
                </c:pt>
                <c:pt idx="569">
                  <c:v>MOON BUNCH</c:v>
                </c:pt>
                <c:pt idx="570">
                  <c:v>MOONSHINE CABIN</c:v>
                </c:pt>
                <c:pt idx="571">
                  <c:v>MOONWALKER FOOL</c:v>
                </c:pt>
                <c:pt idx="572">
                  <c:v>MOSQUITO ARMAGEDDON</c:v>
                </c:pt>
                <c:pt idx="573">
                  <c:v>MOTHER OLEANDER</c:v>
                </c:pt>
                <c:pt idx="574">
                  <c:v>MOTIONS DETAILS</c:v>
                </c:pt>
                <c:pt idx="575">
                  <c:v>MOULIN WAKE</c:v>
                </c:pt>
                <c:pt idx="576">
                  <c:v>MOURNING PURPLE</c:v>
                </c:pt>
                <c:pt idx="577">
                  <c:v>MOVIE SHAKESPEARE</c:v>
                </c:pt>
                <c:pt idx="578">
                  <c:v>MULAN MOON</c:v>
                </c:pt>
                <c:pt idx="579">
                  <c:v>MULHOLLAND BEAST</c:v>
                </c:pt>
                <c:pt idx="580">
                  <c:v>MUMMY CREATURES</c:v>
                </c:pt>
                <c:pt idx="581">
                  <c:v>MURDER ANTITRUST</c:v>
                </c:pt>
                <c:pt idx="582">
                  <c:v>MUSCLE BRIGHT</c:v>
                </c:pt>
                <c:pt idx="583">
                  <c:v>MUSIC BOONDOCK</c:v>
                </c:pt>
                <c:pt idx="584">
                  <c:v>MUSKETEERS WAIT</c:v>
                </c:pt>
                <c:pt idx="585">
                  <c:v>MUSSOLINI SPOILERS</c:v>
                </c:pt>
                <c:pt idx="586">
                  <c:v>MYSTIC TRUMAN</c:v>
                </c:pt>
                <c:pt idx="587">
                  <c:v>NAME DETECTIVE</c:v>
                </c:pt>
                <c:pt idx="588">
                  <c:v>NASH CHOCOLAT</c:v>
                </c:pt>
                <c:pt idx="589">
                  <c:v>NATIONAL STORY</c:v>
                </c:pt>
                <c:pt idx="590">
                  <c:v>NATURAL STOCK</c:v>
                </c:pt>
                <c:pt idx="591">
                  <c:v>NECKLACE OUTBREAK</c:v>
                </c:pt>
                <c:pt idx="592">
                  <c:v>NEIGHBORS CHARADE</c:v>
                </c:pt>
                <c:pt idx="593">
                  <c:v>NEMO CAMPUS</c:v>
                </c:pt>
                <c:pt idx="594">
                  <c:v>NETWORK PEAK</c:v>
                </c:pt>
                <c:pt idx="595">
                  <c:v>NEWSIES STORY</c:v>
                </c:pt>
                <c:pt idx="596">
                  <c:v>NEWTON LABYRINTH</c:v>
                </c:pt>
                <c:pt idx="597">
                  <c:v>NIGHTMARE CHILL</c:v>
                </c:pt>
                <c:pt idx="598">
                  <c:v>NONE SPIKING</c:v>
                </c:pt>
                <c:pt idx="599">
                  <c:v>NOON PAPI</c:v>
                </c:pt>
                <c:pt idx="600">
                  <c:v>NORTH TEQUILA</c:v>
                </c:pt>
                <c:pt idx="601">
                  <c:v>NORTHWEST POLISH</c:v>
                </c:pt>
                <c:pt idx="602">
                  <c:v>NOTORIOUS REUNION</c:v>
                </c:pt>
                <c:pt idx="603">
                  <c:v>NOTTING SPEAKEASY</c:v>
                </c:pt>
                <c:pt idx="604">
                  <c:v>NOVOCAINE FLIGHT</c:v>
                </c:pt>
                <c:pt idx="605">
                  <c:v>NUTS TIES</c:v>
                </c:pt>
                <c:pt idx="606">
                  <c:v>OCTOBER SUBMARINE</c:v>
                </c:pt>
                <c:pt idx="607">
                  <c:v>ODDS BOOGIE</c:v>
                </c:pt>
                <c:pt idx="608">
                  <c:v>OKLAHOMA JUMANJI</c:v>
                </c:pt>
                <c:pt idx="609">
                  <c:v>OLEANDER CLUE</c:v>
                </c:pt>
                <c:pt idx="610">
                  <c:v>OPEN AFRICAN</c:v>
                </c:pt>
                <c:pt idx="611">
                  <c:v>OPERATION OPERATION</c:v>
                </c:pt>
                <c:pt idx="612">
                  <c:v>OPPOSITE NECKLACE</c:v>
                </c:pt>
                <c:pt idx="613">
                  <c:v>OPUS ICE</c:v>
                </c:pt>
                <c:pt idx="614">
                  <c:v>ORANGE GRAPES</c:v>
                </c:pt>
                <c:pt idx="615">
                  <c:v>ORIENT CLOSER</c:v>
                </c:pt>
                <c:pt idx="616">
                  <c:v>OSCAR GOLD</c:v>
                </c:pt>
                <c:pt idx="617">
                  <c:v>OTHERS SOUP</c:v>
                </c:pt>
                <c:pt idx="618">
                  <c:v>OUTBREAK DIVINE</c:v>
                </c:pt>
                <c:pt idx="619">
                  <c:v>OUTFIELD MASSACRE</c:v>
                </c:pt>
                <c:pt idx="620">
                  <c:v>OUTLAW HANKY</c:v>
                </c:pt>
                <c:pt idx="621">
                  <c:v>OZ LIAISONS</c:v>
                </c:pt>
                <c:pt idx="622">
                  <c:v>PACIFIC AMISTAD</c:v>
                </c:pt>
                <c:pt idx="623">
                  <c:v>PACKER MADIGAN</c:v>
                </c:pt>
                <c:pt idx="624">
                  <c:v>PAJAMA JAWBREAKER</c:v>
                </c:pt>
                <c:pt idx="625">
                  <c:v>PANIC CLUB</c:v>
                </c:pt>
                <c:pt idx="626">
                  <c:v>PANKY SUBMARINE</c:v>
                </c:pt>
                <c:pt idx="627">
                  <c:v>PANTHER REDS</c:v>
                </c:pt>
                <c:pt idx="628">
                  <c:v>PAPI NECKLACE</c:v>
                </c:pt>
                <c:pt idx="629">
                  <c:v>PARADISE SABRINA</c:v>
                </c:pt>
                <c:pt idx="630">
                  <c:v>PARIS WEEKEND</c:v>
                </c:pt>
                <c:pt idx="631">
                  <c:v>PARK CITIZEN</c:v>
                </c:pt>
                <c:pt idx="632">
                  <c:v>PARTY KNOCK</c:v>
                </c:pt>
                <c:pt idx="633">
                  <c:v>PAST SUICIDES</c:v>
                </c:pt>
                <c:pt idx="634">
                  <c:v>PATHS CONTROL</c:v>
                </c:pt>
                <c:pt idx="635">
                  <c:v>PATIENT SISTER</c:v>
                </c:pt>
                <c:pt idx="636">
                  <c:v>PATRIOT ROMAN</c:v>
                </c:pt>
                <c:pt idx="637">
                  <c:v>PATTON INTERVIEW</c:v>
                </c:pt>
                <c:pt idx="638">
                  <c:v>PAYCHECK WAIT</c:v>
                </c:pt>
                <c:pt idx="639">
                  <c:v>PEACH INNOCENT</c:v>
                </c:pt>
                <c:pt idx="640">
                  <c:v>PEAK FOREVER</c:v>
                </c:pt>
                <c:pt idx="641">
                  <c:v>PELICAN COMFORTS</c:v>
                </c:pt>
                <c:pt idx="642">
                  <c:v>PERFECT GROOVE</c:v>
                </c:pt>
                <c:pt idx="643">
                  <c:v>PERSONAL LADYBUGS</c:v>
                </c:pt>
                <c:pt idx="644">
                  <c:v>PET HAUNTING</c:v>
                </c:pt>
                <c:pt idx="645">
                  <c:v>PHANTOM GLORY</c:v>
                </c:pt>
                <c:pt idx="646">
                  <c:v>PHILADELPHIA WIFE</c:v>
                </c:pt>
                <c:pt idx="647">
                  <c:v>PIANIST OUTFIELD</c:v>
                </c:pt>
                <c:pt idx="648">
                  <c:v>PICKUP DRIVING</c:v>
                </c:pt>
                <c:pt idx="649">
                  <c:v>PILOT HOOSIERS</c:v>
                </c:pt>
                <c:pt idx="650">
                  <c:v>PINOCCHIO SIMON</c:v>
                </c:pt>
                <c:pt idx="651">
                  <c:v>PIRATES ROXANNE</c:v>
                </c:pt>
                <c:pt idx="652">
                  <c:v>PITTSBURGH HUNCHBACK</c:v>
                </c:pt>
                <c:pt idx="653">
                  <c:v>PITY BOUND</c:v>
                </c:pt>
                <c:pt idx="654">
                  <c:v>PIZZA JUMANJI</c:v>
                </c:pt>
                <c:pt idx="655">
                  <c:v>PLATOON INSTINCT</c:v>
                </c:pt>
                <c:pt idx="656">
                  <c:v>PLUTO OLEANDER</c:v>
                </c:pt>
                <c:pt idx="657">
                  <c:v>POCUS PULP</c:v>
                </c:pt>
                <c:pt idx="658">
                  <c:v>POLISH BROOKLYN</c:v>
                </c:pt>
                <c:pt idx="659">
                  <c:v>POLLOCK DELIVERANCE</c:v>
                </c:pt>
                <c:pt idx="660">
                  <c:v>POND SEATTLE</c:v>
                </c:pt>
                <c:pt idx="661">
                  <c:v>POSEIDON FOREVER</c:v>
                </c:pt>
                <c:pt idx="662">
                  <c:v>POTLUCK MIXED</c:v>
                </c:pt>
                <c:pt idx="663">
                  <c:v>POTTER CONNECTICUT</c:v>
                </c:pt>
                <c:pt idx="664">
                  <c:v>PREJUDICE OLEANDER</c:v>
                </c:pt>
                <c:pt idx="665">
                  <c:v>PRESIDENT BANG</c:v>
                </c:pt>
                <c:pt idx="666">
                  <c:v>PRIDE ALAMO</c:v>
                </c:pt>
                <c:pt idx="667">
                  <c:v>PRIMARY GLASS</c:v>
                </c:pt>
                <c:pt idx="668">
                  <c:v>PRINCESS GIANT</c:v>
                </c:pt>
                <c:pt idx="669">
                  <c:v>PRIVATE DROP</c:v>
                </c:pt>
                <c:pt idx="670">
                  <c:v>PRIX UNDEFEATED</c:v>
                </c:pt>
                <c:pt idx="671">
                  <c:v>PULP BEVERLY</c:v>
                </c:pt>
                <c:pt idx="672">
                  <c:v>PUNK DIVORCE</c:v>
                </c:pt>
                <c:pt idx="673">
                  <c:v>PURE RUNNER</c:v>
                </c:pt>
                <c:pt idx="674">
                  <c:v>PURPLE MOVIE</c:v>
                </c:pt>
                <c:pt idx="675">
                  <c:v>QUEEN LUKE</c:v>
                </c:pt>
                <c:pt idx="676">
                  <c:v>QUEST MUSSOLINI</c:v>
                </c:pt>
                <c:pt idx="677">
                  <c:v>QUILLS BULL</c:v>
                </c:pt>
                <c:pt idx="678">
                  <c:v>RACER EGG</c:v>
                </c:pt>
                <c:pt idx="679">
                  <c:v>RAGE GAMES</c:v>
                </c:pt>
                <c:pt idx="680">
                  <c:v>RAGING AIRPLANE</c:v>
                </c:pt>
                <c:pt idx="681">
                  <c:v>RANDOM GO</c:v>
                </c:pt>
                <c:pt idx="682">
                  <c:v>RANGE MOONWALKER</c:v>
                </c:pt>
                <c:pt idx="683">
                  <c:v>REAP UNFAITHFUL</c:v>
                </c:pt>
                <c:pt idx="684">
                  <c:v>REAR TRADING</c:v>
                </c:pt>
                <c:pt idx="685">
                  <c:v>REBEL AIRPORT</c:v>
                </c:pt>
                <c:pt idx="686">
                  <c:v>RECORDS ZORRO</c:v>
                </c:pt>
                <c:pt idx="687">
                  <c:v>REDEMPTION COMFORTS</c:v>
                </c:pt>
                <c:pt idx="688">
                  <c:v>REDS POCUS</c:v>
                </c:pt>
                <c:pt idx="689">
                  <c:v>REEF SALUTE</c:v>
                </c:pt>
                <c:pt idx="690">
                  <c:v>REIGN GENTLEMEN</c:v>
                </c:pt>
                <c:pt idx="691">
                  <c:v>REMEMBER DIARY</c:v>
                </c:pt>
                <c:pt idx="692">
                  <c:v>REQUIEM TYCOON</c:v>
                </c:pt>
                <c:pt idx="693">
                  <c:v>RESERVOIR ADAPTATION</c:v>
                </c:pt>
                <c:pt idx="694">
                  <c:v>RESURRECTION SILVERADO</c:v>
                </c:pt>
                <c:pt idx="695">
                  <c:v>REUNION WITCHES</c:v>
                </c:pt>
                <c:pt idx="696">
                  <c:v>RIDER CADDYSHACK</c:v>
                </c:pt>
                <c:pt idx="697">
                  <c:v>RIDGEMONT SUBMARINE</c:v>
                </c:pt>
                <c:pt idx="698">
                  <c:v>RIGHT CRANES</c:v>
                </c:pt>
                <c:pt idx="699">
                  <c:v>RINGS HEARTBREAKERS</c:v>
                </c:pt>
                <c:pt idx="700">
                  <c:v>RIVER OUTLAW</c:v>
                </c:pt>
                <c:pt idx="701">
                  <c:v>ROAD ROXANNE</c:v>
                </c:pt>
                <c:pt idx="702">
                  <c:v>ROBBERS JOON</c:v>
                </c:pt>
                <c:pt idx="703">
                  <c:v>ROBBERY BRIGHT</c:v>
                </c:pt>
                <c:pt idx="704">
                  <c:v>ROCK INSTINCT</c:v>
                </c:pt>
                <c:pt idx="705">
                  <c:v>ROCKETEER MOTHER</c:v>
                </c:pt>
                <c:pt idx="706">
                  <c:v>ROCKY WAR</c:v>
                </c:pt>
                <c:pt idx="707">
                  <c:v>ROLLERCOASTER BRINGING</c:v>
                </c:pt>
                <c:pt idx="708">
                  <c:v>ROMAN PUNK</c:v>
                </c:pt>
                <c:pt idx="709">
                  <c:v>ROOM ROMAN</c:v>
                </c:pt>
                <c:pt idx="710">
                  <c:v>ROOTS REMEMBER</c:v>
                </c:pt>
                <c:pt idx="711">
                  <c:v>ROSES TREASURE</c:v>
                </c:pt>
                <c:pt idx="712">
                  <c:v>ROUGE SQUAD</c:v>
                </c:pt>
                <c:pt idx="713">
                  <c:v>ROXANNE REBEL</c:v>
                </c:pt>
                <c:pt idx="714">
                  <c:v>RUGRATS SHAKESPEARE</c:v>
                </c:pt>
                <c:pt idx="715">
                  <c:v>RULES HUMAN</c:v>
                </c:pt>
                <c:pt idx="716">
                  <c:v>RUN PACIFIC</c:v>
                </c:pt>
                <c:pt idx="717">
                  <c:v>RUNAWAY TENENBAUMS</c:v>
                </c:pt>
                <c:pt idx="718">
                  <c:v>RUNNER MADIGAN</c:v>
                </c:pt>
                <c:pt idx="719">
                  <c:v>RUSH GOODFELLAS</c:v>
                </c:pt>
                <c:pt idx="720">
                  <c:v>RUSHMORE MERMAID</c:v>
                </c:pt>
                <c:pt idx="721">
                  <c:v>SABRINA MIDNIGHT</c:v>
                </c:pt>
                <c:pt idx="722">
                  <c:v>SADDLE ANTITRUST</c:v>
                </c:pt>
                <c:pt idx="723">
                  <c:v>SAGEBRUSH CLUELESS</c:v>
                </c:pt>
                <c:pt idx="724">
                  <c:v>SAINTS BRIDE</c:v>
                </c:pt>
                <c:pt idx="725">
                  <c:v>SALUTE APOLLO</c:v>
                </c:pt>
                <c:pt idx="726">
                  <c:v>SAMURAI LION</c:v>
                </c:pt>
                <c:pt idx="727">
                  <c:v>SANTA PARIS</c:v>
                </c:pt>
                <c:pt idx="728">
                  <c:v>SASSY PACKER</c:v>
                </c:pt>
                <c:pt idx="729">
                  <c:v>SATISFACTION CONFIDENTIAL</c:v>
                </c:pt>
                <c:pt idx="730">
                  <c:v>SATURDAY LAMBS</c:v>
                </c:pt>
                <c:pt idx="731">
                  <c:v>SATURN NAME</c:v>
                </c:pt>
                <c:pt idx="732">
                  <c:v>SAVANNAH TOWN</c:v>
                </c:pt>
                <c:pt idx="733">
                  <c:v>SCALAWAG DUCK</c:v>
                </c:pt>
                <c:pt idx="734">
                  <c:v>SCARFACE BANG</c:v>
                </c:pt>
                <c:pt idx="735">
                  <c:v>SCHOOL JACKET</c:v>
                </c:pt>
                <c:pt idx="736">
                  <c:v>SCISSORHANDS SLUMS</c:v>
                </c:pt>
                <c:pt idx="737">
                  <c:v>SCORPION APOLLO</c:v>
                </c:pt>
                <c:pt idx="738">
                  <c:v>SEA VIRGIN</c:v>
                </c:pt>
                <c:pt idx="739">
                  <c:v>SEABISCUIT PUNK</c:v>
                </c:pt>
                <c:pt idx="740">
                  <c:v>SEARCHERS WAIT</c:v>
                </c:pt>
                <c:pt idx="741">
                  <c:v>SEATTLE EXPECATIONS</c:v>
                </c:pt>
                <c:pt idx="742">
                  <c:v>SECRET GROUNDHOG</c:v>
                </c:pt>
                <c:pt idx="743">
                  <c:v>SECRETARY ROUGE</c:v>
                </c:pt>
                <c:pt idx="744">
                  <c:v>SECRETS PARADISE</c:v>
                </c:pt>
                <c:pt idx="745">
                  <c:v>SENSE GREEK</c:v>
                </c:pt>
                <c:pt idx="746">
                  <c:v>SENSIBILITY REAR</c:v>
                </c:pt>
                <c:pt idx="747">
                  <c:v>SEVEN SWARM</c:v>
                </c:pt>
                <c:pt idx="748">
                  <c:v>SHAKESPEARE SADDLE</c:v>
                </c:pt>
                <c:pt idx="749">
                  <c:v>SHANE DARKNESS</c:v>
                </c:pt>
                <c:pt idx="750">
                  <c:v>SHANGHAI TYCOON</c:v>
                </c:pt>
                <c:pt idx="751">
                  <c:v>SHAWSHANK BUBBLE</c:v>
                </c:pt>
                <c:pt idx="752">
                  <c:v>SHEPHERD MIDSUMMER</c:v>
                </c:pt>
                <c:pt idx="753">
                  <c:v>SHINING ROSES</c:v>
                </c:pt>
                <c:pt idx="754">
                  <c:v>SHIP WONDERLAND</c:v>
                </c:pt>
                <c:pt idx="755">
                  <c:v>SHOCK CABIN</c:v>
                </c:pt>
                <c:pt idx="756">
                  <c:v>SHOOTIST SUPERFLY</c:v>
                </c:pt>
                <c:pt idx="757">
                  <c:v>SHOW LORD</c:v>
                </c:pt>
                <c:pt idx="758">
                  <c:v>SHREK LICENSE</c:v>
                </c:pt>
                <c:pt idx="759">
                  <c:v>SHRUNK DIVINE</c:v>
                </c:pt>
                <c:pt idx="760">
                  <c:v>SIDE ARK</c:v>
                </c:pt>
                <c:pt idx="761">
                  <c:v>SIEGE MADRE</c:v>
                </c:pt>
                <c:pt idx="762">
                  <c:v>SIERRA DIVIDE</c:v>
                </c:pt>
                <c:pt idx="763">
                  <c:v>SILENCE KANE</c:v>
                </c:pt>
                <c:pt idx="764">
                  <c:v>SILVERADO GOLDFINGER</c:v>
                </c:pt>
                <c:pt idx="765">
                  <c:v>SIMON NORTH</c:v>
                </c:pt>
                <c:pt idx="766">
                  <c:v>SINNERS ATLANTIS</c:v>
                </c:pt>
                <c:pt idx="767">
                  <c:v>SLACKER LIAISONS</c:v>
                </c:pt>
                <c:pt idx="768">
                  <c:v>SLEEPING SUSPECTS</c:v>
                </c:pt>
                <c:pt idx="769">
                  <c:v>SLEEPLESS MONSOON</c:v>
                </c:pt>
                <c:pt idx="770">
                  <c:v>SLEEPY JAPANESE</c:v>
                </c:pt>
                <c:pt idx="771">
                  <c:v>SLEUTH ORIENT</c:v>
                </c:pt>
                <c:pt idx="772">
                  <c:v>SLING LUKE</c:v>
                </c:pt>
                <c:pt idx="773">
                  <c:v>SLIPPER FIDELITY</c:v>
                </c:pt>
                <c:pt idx="774">
                  <c:v>SLUMS DUCK</c:v>
                </c:pt>
                <c:pt idx="775">
                  <c:v>SMILE EARRING</c:v>
                </c:pt>
                <c:pt idx="776">
                  <c:v>SMOKING BARBARELLA</c:v>
                </c:pt>
                <c:pt idx="777">
                  <c:v>SMOOCHY CONTROL</c:v>
                </c:pt>
                <c:pt idx="778">
                  <c:v>SNATCH SLIPPER</c:v>
                </c:pt>
                <c:pt idx="779">
                  <c:v>SNATCHERS MONTEZUMA</c:v>
                </c:pt>
                <c:pt idx="780">
                  <c:v>SNOWMAN ROLLERCOASTER</c:v>
                </c:pt>
                <c:pt idx="781">
                  <c:v>SOLDIERS EVOLUTION</c:v>
                </c:pt>
                <c:pt idx="782">
                  <c:v>SOMETHING DUCK</c:v>
                </c:pt>
                <c:pt idx="783">
                  <c:v>SONG HEDWIG</c:v>
                </c:pt>
                <c:pt idx="784">
                  <c:v>SONS INTERVIEW</c:v>
                </c:pt>
                <c:pt idx="785">
                  <c:v>SORORITY QUEEN</c:v>
                </c:pt>
                <c:pt idx="786">
                  <c:v>SOUP WISDOM</c:v>
                </c:pt>
                <c:pt idx="787">
                  <c:v>SOUTH WAIT</c:v>
                </c:pt>
                <c:pt idx="788">
                  <c:v>SPARTACUS CHEAPER</c:v>
                </c:pt>
                <c:pt idx="789">
                  <c:v>SPEAKEASY DATE</c:v>
                </c:pt>
                <c:pt idx="790">
                  <c:v>SPEED SUIT</c:v>
                </c:pt>
                <c:pt idx="791">
                  <c:v>SPICE SORORITY</c:v>
                </c:pt>
                <c:pt idx="792">
                  <c:v>SPIKING ELEMENT</c:v>
                </c:pt>
                <c:pt idx="793">
                  <c:v>SPINAL ROCKY</c:v>
                </c:pt>
                <c:pt idx="794">
                  <c:v>SPIRIT FLINTSTONES</c:v>
                </c:pt>
                <c:pt idx="795">
                  <c:v>SPIRITED CASUALTIES</c:v>
                </c:pt>
                <c:pt idx="796">
                  <c:v>SPLASH GUMP</c:v>
                </c:pt>
                <c:pt idx="797">
                  <c:v>SPLENDOR PATTON</c:v>
                </c:pt>
                <c:pt idx="798">
                  <c:v>SPOILERS HELLFIGHTERS</c:v>
                </c:pt>
                <c:pt idx="799">
                  <c:v>SPY MILE</c:v>
                </c:pt>
                <c:pt idx="800">
                  <c:v>SQUAD FISH</c:v>
                </c:pt>
                <c:pt idx="801">
                  <c:v>STAGE WORLD</c:v>
                </c:pt>
                <c:pt idx="802">
                  <c:v>STAGECOACH ARMAGEDDON</c:v>
                </c:pt>
                <c:pt idx="803">
                  <c:v>STALLION SUNDANCE</c:v>
                </c:pt>
                <c:pt idx="804">
                  <c:v>STAMPEDE DISTURBING</c:v>
                </c:pt>
                <c:pt idx="805">
                  <c:v>STAR OPERATION</c:v>
                </c:pt>
                <c:pt idx="806">
                  <c:v>STATE WASTELAND</c:v>
                </c:pt>
                <c:pt idx="807">
                  <c:v>STEEL SANTA</c:v>
                </c:pt>
                <c:pt idx="808">
                  <c:v>STEERS ARMAGEDDON</c:v>
                </c:pt>
                <c:pt idx="809">
                  <c:v>STEPMOM DREAM</c:v>
                </c:pt>
                <c:pt idx="810">
                  <c:v>STING PERSONAL</c:v>
                </c:pt>
                <c:pt idx="811">
                  <c:v>STOCK GLASS</c:v>
                </c:pt>
                <c:pt idx="812">
                  <c:v>STONE FIRE</c:v>
                </c:pt>
                <c:pt idx="813">
                  <c:v>STORM HAPPINESS</c:v>
                </c:pt>
                <c:pt idx="814">
                  <c:v>STORY SIDE</c:v>
                </c:pt>
                <c:pt idx="815">
                  <c:v>STRAIGHT HOURS</c:v>
                </c:pt>
                <c:pt idx="816">
                  <c:v>STRANGELOVE DESIRE</c:v>
                </c:pt>
                <c:pt idx="817">
                  <c:v>STRANGER STRANGERS</c:v>
                </c:pt>
                <c:pt idx="818">
                  <c:v>STRANGERS GRAFFITI</c:v>
                </c:pt>
                <c:pt idx="819">
                  <c:v>STREAK RIDGEMONT</c:v>
                </c:pt>
                <c:pt idx="820">
                  <c:v>STREETCAR INTENTIONS</c:v>
                </c:pt>
                <c:pt idx="821">
                  <c:v>STRICTLY SCARFACE</c:v>
                </c:pt>
                <c:pt idx="822">
                  <c:v>SUBMARINE BED</c:v>
                </c:pt>
                <c:pt idx="823">
                  <c:v>SUGAR WONKA</c:v>
                </c:pt>
                <c:pt idx="824">
                  <c:v>SUIT WALLS</c:v>
                </c:pt>
                <c:pt idx="825">
                  <c:v>SUMMER SCARFACE</c:v>
                </c:pt>
                <c:pt idx="826">
                  <c:v>SUN CONFESSIONS</c:v>
                </c:pt>
                <c:pt idx="827">
                  <c:v>SUNDANCE INVASION</c:v>
                </c:pt>
                <c:pt idx="828">
                  <c:v>SUNRISE LEAGUE</c:v>
                </c:pt>
                <c:pt idx="829">
                  <c:v>SUNSET RACER</c:v>
                </c:pt>
                <c:pt idx="830">
                  <c:v>SUPER WYOMING</c:v>
                </c:pt>
                <c:pt idx="831">
                  <c:v>SUPERFLY TRIP</c:v>
                </c:pt>
                <c:pt idx="832">
                  <c:v>SUSPECTS QUILLS</c:v>
                </c:pt>
                <c:pt idx="833">
                  <c:v>SWARM GOLD</c:v>
                </c:pt>
                <c:pt idx="834">
                  <c:v>SWEDEN SHINING</c:v>
                </c:pt>
                <c:pt idx="835">
                  <c:v>SWEET BROTHERHOOD</c:v>
                </c:pt>
                <c:pt idx="836">
                  <c:v>SWEETHEARTS SUSPECTS</c:v>
                </c:pt>
                <c:pt idx="837">
                  <c:v>TALENTED HOMICIDE</c:v>
                </c:pt>
                <c:pt idx="838">
                  <c:v>TARZAN VIDEOTAPE</c:v>
                </c:pt>
                <c:pt idx="839">
                  <c:v>TAXI KICK</c:v>
                </c:pt>
                <c:pt idx="840">
                  <c:v>TEEN APOLLO</c:v>
                </c:pt>
                <c:pt idx="841">
                  <c:v>TELEGRAPH VOYAGE</c:v>
                </c:pt>
                <c:pt idx="842">
                  <c:v>TELEMARK HEARTBREAKERS</c:v>
                </c:pt>
                <c:pt idx="843">
                  <c:v>TEMPLE ATTRACTION</c:v>
                </c:pt>
                <c:pt idx="844">
                  <c:v>TENENBAUMS COMMAND</c:v>
                </c:pt>
                <c:pt idx="845">
                  <c:v>TEQUILA PAST</c:v>
                </c:pt>
                <c:pt idx="846">
                  <c:v>TERMINATOR CLUB</c:v>
                </c:pt>
                <c:pt idx="847">
                  <c:v>TEXAS WATCH</c:v>
                </c:pt>
                <c:pt idx="848">
                  <c:v>THEORY MERMAID</c:v>
                </c:pt>
                <c:pt idx="849">
                  <c:v>THIEF PELICAN</c:v>
                </c:pt>
                <c:pt idx="850">
                  <c:v>THIN SAGEBRUSH</c:v>
                </c:pt>
                <c:pt idx="851">
                  <c:v>TIES HUNGER</c:v>
                </c:pt>
                <c:pt idx="852">
                  <c:v>TIGHTS DAWN</c:v>
                </c:pt>
                <c:pt idx="853">
                  <c:v>TIMBERLAND SKY</c:v>
                </c:pt>
                <c:pt idx="854">
                  <c:v>TITANIC BOONDOCK</c:v>
                </c:pt>
                <c:pt idx="855">
                  <c:v>TITANS JERK</c:v>
                </c:pt>
                <c:pt idx="856">
                  <c:v>TOMATOES HELLFIGHTERS</c:v>
                </c:pt>
                <c:pt idx="857">
                  <c:v>TOMORROW HUSTLER</c:v>
                </c:pt>
                <c:pt idx="858">
                  <c:v>TOOTSIE PILOT</c:v>
                </c:pt>
                <c:pt idx="859">
                  <c:v>TORQUE BOUND</c:v>
                </c:pt>
                <c:pt idx="860">
                  <c:v>TOURIST PELICAN</c:v>
                </c:pt>
                <c:pt idx="861">
                  <c:v>TOWERS HURRICANE</c:v>
                </c:pt>
                <c:pt idx="862">
                  <c:v>TOWN ARK</c:v>
                </c:pt>
                <c:pt idx="863">
                  <c:v>TRACY CIDER</c:v>
                </c:pt>
                <c:pt idx="864">
                  <c:v>TRADING PINOCCHIO</c:v>
                </c:pt>
                <c:pt idx="865">
                  <c:v>TRAFFIC HOBBIT</c:v>
                </c:pt>
                <c:pt idx="866">
                  <c:v>TRAIN BUNCH</c:v>
                </c:pt>
                <c:pt idx="867">
                  <c:v>TRAINSPOTTING STRANGERS</c:v>
                </c:pt>
                <c:pt idx="868">
                  <c:v>TRAMP OTHERS</c:v>
                </c:pt>
                <c:pt idx="869">
                  <c:v>TRANSLATION SUMMER</c:v>
                </c:pt>
                <c:pt idx="870">
                  <c:v>TRAP GUYS</c:v>
                </c:pt>
                <c:pt idx="871">
                  <c:v>TREATMENT JEKYLL</c:v>
                </c:pt>
                <c:pt idx="872">
                  <c:v>TRIP NEWTON</c:v>
                </c:pt>
                <c:pt idx="873">
                  <c:v>TROJAN TOMORROW</c:v>
                </c:pt>
                <c:pt idx="874">
                  <c:v>TROOPERS METAL</c:v>
                </c:pt>
                <c:pt idx="875">
                  <c:v>TROUBLE DATE</c:v>
                </c:pt>
                <c:pt idx="876">
                  <c:v>TRUMAN CRAZY</c:v>
                </c:pt>
                <c:pt idx="877">
                  <c:v>TURN STAR</c:v>
                </c:pt>
                <c:pt idx="878">
                  <c:v>TUXEDO MILE</c:v>
                </c:pt>
                <c:pt idx="879">
                  <c:v>TWISTED PIRATES</c:v>
                </c:pt>
                <c:pt idx="880">
                  <c:v>TYCOON GATHERING</c:v>
                </c:pt>
                <c:pt idx="881">
                  <c:v>UNBREAKABLE KARATE</c:v>
                </c:pt>
                <c:pt idx="882">
                  <c:v>UNCUT SUICIDES</c:v>
                </c:pt>
                <c:pt idx="883">
                  <c:v>UNDEFEATED DALMATIONS</c:v>
                </c:pt>
                <c:pt idx="884">
                  <c:v>UNFAITHFUL KILL</c:v>
                </c:pt>
                <c:pt idx="885">
                  <c:v>UNFORGIVEN ZOOLANDER</c:v>
                </c:pt>
                <c:pt idx="886">
                  <c:v>UNITED PILOT</c:v>
                </c:pt>
                <c:pt idx="887">
                  <c:v>UNTOUCHABLES SUNRISE</c:v>
                </c:pt>
                <c:pt idx="888">
                  <c:v>UPRISING UPTOWN</c:v>
                </c:pt>
                <c:pt idx="889">
                  <c:v>UPTOWN YOUNG</c:v>
                </c:pt>
                <c:pt idx="890">
                  <c:v>USUAL UNTOUCHABLES</c:v>
                </c:pt>
                <c:pt idx="891">
                  <c:v>VACATION BOONDOCK</c:v>
                </c:pt>
                <c:pt idx="892">
                  <c:v>VALENTINE VANISHING</c:v>
                </c:pt>
                <c:pt idx="893">
                  <c:v>VALLEY PACKER</c:v>
                </c:pt>
                <c:pt idx="894">
                  <c:v>VAMPIRE WHALE</c:v>
                </c:pt>
                <c:pt idx="895">
                  <c:v>VANILLA DAY</c:v>
                </c:pt>
                <c:pt idx="896">
                  <c:v>VANISHED GARDEN</c:v>
                </c:pt>
                <c:pt idx="897">
                  <c:v>VANISHING ROCKY</c:v>
                </c:pt>
                <c:pt idx="898">
                  <c:v>VARSITY TRIP</c:v>
                </c:pt>
                <c:pt idx="899">
                  <c:v>VELVET TERMINATOR</c:v>
                </c:pt>
                <c:pt idx="900">
                  <c:v>VERTIGO NORTHWEST</c:v>
                </c:pt>
                <c:pt idx="901">
                  <c:v>VICTORY ACADEMY</c:v>
                </c:pt>
                <c:pt idx="902">
                  <c:v>VIDEOTAPE ARSENIC</c:v>
                </c:pt>
                <c:pt idx="903">
                  <c:v>VIETNAM SMOOCHY</c:v>
                </c:pt>
                <c:pt idx="904">
                  <c:v>VIRGIN DAISY</c:v>
                </c:pt>
                <c:pt idx="905">
                  <c:v>VIRGINIAN PLUTO</c:v>
                </c:pt>
                <c:pt idx="906">
                  <c:v>VIRTUAL SPOILERS</c:v>
                </c:pt>
                <c:pt idx="907">
                  <c:v>VISION TORQUE</c:v>
                </c:pt>
                <c:pt idx="908">
                  <c:v>VOICE PEACH</c:v>
                </c:pt>
                <c:pt idx="909">
                  <c:v>VOLCANO TEXAS</c:v>
                </c:pt>
                <c:pt idx="910">
                  <c:v>VOYAGE LEGALLY</c:v>
                </c:pt>
                <c:pt idx="911">
                  <c:v>WAGON JAWS</c:v>
                </c:pt>
                <c:pt idx="912">
                  <c:v>WAIT CIDER</c:v>
                </c:pt>
                <c:pt idx="913">
                  <c:v>WANDA CHAMBER</c:v>
                </c:pt>
                <c:pt idx="914">
                  <c:v>WAR NOTTING</c:v>
                </c:pt>
                <c:pt idx="915">
                  <c:v>WARDROBE PHANTOM</c:v>
                </c:pt>
                <c:pt idx="916">
                  <c:v>WARLOCK WEREWOLF</c:v>
                </c:pt>
                <c:pt idx="917">
                  <c:v>WARS PLUTO</c:v>
                </c:pt>
                <c:pt idx="918">
                  <c:v>WASH HEAVENLY</c:v>
                </c:pt>
                <c:pt idx="919">
                  <c:v>WASTELAND DIVINE</c:v>
                </c:pt>
                <c:pt idx="920">
                  <c:v>WATCH TRACY</c:v>
                </c:pt>
                <c:pt idx="921">
                  <c:v>WATERFRONT DELIVERANCE</c:v>
                </c:pt>
                <c:pt idx="922">
                  <c:v>WATERSHIP FRONTIER</c:v>
                </c:pt>
                <c:pt idx="923">
                  <c:v>WEDDING APOLLO</c:v>
                </c:pt>
                <c:pt idx="924">
                  <c:v>WEEKEND PERSONAL</c:v>
                </c:pt>
                <c:pt idx="925">
                  <c:v>WEREWOLF LOLA</c:v>
                </c:pt>
                <c:pt idx="926">
                  <c:v>WEST LION</c:v>
                </c:pt>
                <c:pt idx="927">
                  <c:v>WESTWARD SEABISCUIT</c:v>
                </c:pt>
                <c:pt idx="928">
                  <c:v>WHALE BIKINI</c:v>
                </c:pt>
                <c:pt idx="929">
                  <c:v>WHISPERER GIANT</c:v>
                </c:pt>
                <c:pt idx="930">
                  <c:v>WIFE TURN</c:v>
                </c:pt>
                <c:pt idx="931">
                  <c:v>WILD APOLLO</c:v>
                </c:pt>
                <c:pt idx="932">
                  <c:v>WILLOW TRACY</c:v>
                </c:pt>
                <c:pt idx="933">
                  <c:v>WIND PHANTOM</c:v>
                </c:pt>
                <c:pt idx="934">
                  <c:v>WINDOW SIDE</c:v>
                </c:pt>
                <c:pt idx="935">
                  <c:v>WISDOM WORKER</c:v>
                </c:pt>
                <c:pt idx="936">
                  <c:v>WITCHES PANIC</c:v>
                </c:pt>
                <c:pt idx="937">
                  <c:v>WIZARD COLDBLOODED</c:v>
                </c:pt>
                <c:pt idx="938">
                  <c:v>WOLVES DESIRE</c:v>
                </c:pt>
                <c:pt idx="939">
                  <c:v>WOMEN DORADO</c:v>
                </c:pt>
                <c:pt idx="940">
                  <c:v>WON DARES</c:v>
                </c:pt>
                <c:pt idx="941">
                  <c:v>WONDERFUL DROP</c:v>
                </c:pt>
                <c:pt idx="942">
                  <c:v>WONDERLAND CHRISTMAS</c:v>
                </c:pt>
                <c:pt idx="943">
                  <c:v>WONKA SEA</c:v>
                </c:pt>
                <c:pt idx="944">
                  <c:v>WORDS HUNTER</c:v>
                </c:pt>
                <c:pt idx="945">
                  <c:v>WORKER TARZAN</c:v>
                </c:pt>
                <c:pt idx="946">
                  <c:v>WORKING MICROCOSMOS</c:v>
                </c:pt>
                <c:pt idx="947">
                  <c:v>WORLD LEATHERNECKS</c:v>
                </c:pt>
                <c:pt idx="948">
                  <c:v>WORST BANGER</c:v>
                </c:pt>
                <c:pt idx="949">
                  <c:v>WRATH MILE</c:v>
                </c:pt>
                <c:pt idx="950">
                  <c:v>WRONG BEHAVIOR</c:v>
                </c:pt>
                <c:pt idx="951">
                  <c:v>WYOMING STORM</c:v>
                </c:pt>
                <c:pt idx="952">
                  <c:v>YENTL IDAHO</c:v>
                </c:pt>
                <c:pt idx="953">
                  <c:v>YOUNG LANGUAGE</c:v>
                </c:pt>
                <c:pt idx="954">
                  <c:v>YOUTH KICK</c:v>
                </c:pt>
                <c:pt idx="955">
                  <c:v>ZHIVAGO CORE</c:v>
                </c:pt>
                <c:pt idx="956">
                  <c:v>ZOOLANDER FICTION</c:v>
                </c:pt>
                <c:pt idx="957">
                  <c:v>ZORRO ARK</c:v>
                </c:pt>
              </c:strCache>
            </c:strRef>
          </c:cat>
          <c:val>
            <c:numRef>
              <c:f>'Q12'!$K$3:$K$961</c:f>
              <c:numCache>
                <c:formatCode>General</c:formatCode>
                <c:ptCount val="958"/>
                <c:pt idx="0">
                  <c:v>23</c:v>
                </c:pt>
                <c:pt idx="1">
                  <c:v>7</c:v>
                </c:pt>
                <c:pt idx="2">
                  <c:v>12</c:v>
                </c:pt>
                <c:pt idx="3">
                  <c:v>23</c:v>
                </c:pt>
                <c:pt idx="4">
                  <c:v>12</c:v>
                </c:pt>
                <c:pt idx="5">
                  <c:v>21</c:v>
                </c:pt>
                <c:pt idx="6">
                  <c:v>15</c:v>
                </c:pt>
                <c:pt idx="7">
                  <c:v>18</c:v>
                </c:pt>
                <c:pt idx="8">
                  <c:v>12</c:v>
                </c:pt>
                <c:pt idx="9">
                  <c:v>23</c:v>
                </c:pt>
                <c:pt idx="10">
                  <c:v>24</c:v>
                </c:pt>
                <c:pt idx="11">
                  <c:v>26</c:v>
                </c:pt>
                <c:pt idx="12">
                  <c:v>9</c:v>
                </c:pt>
                <c:pt idx="13">
                  <c:v>22</c:v>
                </c:pt>
                <c:pt idx="14">
                  <c:v>14</c:v>
                </c:pt>
                <c:pt idx="15">
                  <c:v>18</c:v>
                </c:pt>
                <c:pt idx="16">
                  <c:v>22</c:v>
                </c:pt>
                <c:pt idx="17">
                  <c:v>21</c:v>
                </c:pt>
                <c:pt idx="18">
                  <c:v>10</c:v>
                </c:pt>
                <c:pt idx="19">
                  <c:v>22</c:v>
                </c:pt>
                <c:pt idx="20">
                  <c:v>21</c:v>
                </c:pt>
                <c:pt idx="21">
                  <c:v>21</c:v>
                </c:pt>
                <c:pt idx="22">
                  <c:v>14</c:v>
                </c:pt>
                <c:pt idx="23">
                  <c:v>22</c:v>
                </c:pt>
                <c:pt idx="24">
                  <c:v>22</c:v>
                </c:pt>
                <c:pt idx="25">
                  <c:v>13</c:v>
                </c:pt>
                <c:pt idx="26">
                  <c:v>15</c:v>
                </c:pt>
                <c:pt idx="27">
                  <c:v>10</c:v>
                </c:pt>
                <c:pt idx="28">
                  <c:v>9</c:v>
                </c:pt>
                <c:pt idx="29">
                  <c:v>31</c:v>
                </c:pt>
                <c:pt idx="30">
                  <c:v>6</c:v>
                </c:pt>
                <c:pt idx="31">
                  <c:v>13</c:v>
                </c:pt>
                <c:pt idx="32">
                  <c:v>24</c:v>
                </c:pt>
                <c:pt idx="33">
                  <c:v>21</c:v>
                </c:pt>
                <c:pt idx="34">
                  <c:v>21</c:v>
                </c:pt>
                <c:pt idx="35">
                  <c:v>16</c:v>
                </c:pt>
                <c:pt idx="36">
                  <c:v>16</c:v>
                </c:pt>
                <c:pt idx="37">
                  <c:v>24</c:v>
                </c:pt>
                <c:pt idx="38">
                  <c:v>16</c:v>
                </c:pt>
                <c:pt idx="39">
                  <c:v>24</c:v>
                </c:pt>
                <c:pt idx="40">
                  <c:v>11</c:v>
                </c:pt>
                <c:pt idx="41">
                  <c:v>8</c:v>
                </c:pt>
                <c:pt idx="42">
                  <c:v>19</c:v>
                </c:pt>
                <c:pt idx="43">
                  <c:v>21</c:v>
                </c:pt>
                <c:pt idx="44">
                  <c:v>16</c:v>
                </c:pt>
                <c:pt idx="45">
                  <c:v>23</c:v>
                </c:pt>
                <c:pt idx="46">
                  <c:v>8</c:v>
                </c:pt>
                <c:pt idx="47">
                  <c:v>7</c:v>
                </c:pt>
                <c:pt idx="48">
                  <c:v>22</c:v>
                </c:pt>
                <c:pt idx="49">
                  <c:v>25</c:v>
                </c:pt>
                <c:pt idx="50">
                  <c:v>18</c:v>
                </c:pt>
                <c:pt idx="51">
                  <c:v>21</c:v>
                </c:pt>
                <c:pt idx="52">
                  <c:v>17</c:v>
                </c:pt>
                <c:pt idx="53">
                  <c:v>22</c:v>
                </c:pt>
                <c:pt idx="54">
                  <c:v>11</c:v>
                </c:pt>
                <c:pt idx="55">
                  <c:v>22</c:v>
                </c:pt>
                <c:pt idx="56">
                  <c:v>6</c:v>
                </c:pt>
                <c:pt idx="57">
                  <c:v>13</c:v>
                </c:pt>
                <c:pt idx="58">
                  <c:v>11</c:v>
                </c:pt>
                <c:pt idx="59">
                  <c:v>13</c:v>
                </c:pt>
                <c:pt idx="60">
                  <c:v>10</c:v>
                </c:pt>
                <c:pt idx="61">
                  <c:v>21</c:v>
                </c:pt>
                <c:pt idx="62">
                  <c:v>15</c:v>
                </c:pt>
                <c:pt idx="63">
                  <c:v>21</c:v>
                </c:pt>
                <c:pt idx="64">
                  <c:v>17</c:v>
                </c:pt>
                <c:pt idx="65">
                  <c:v>13</c:v>
                </c:pt>
                <c:pt idx="66">
                  <c:v>19</c:v>
                </c:pt>
                <c:pt idx="67">
                  <c:v>29</c:v>
                </c:pt>
                <c:pt idx="68">
                  <c:v>11</c:v>
                </c:pt>
                <c:pt idx="69">
                  <c:v>11</c:v>
                </c:pt>
                <c:pt idx="70">
                  <c:v>9</c:v>
                </c:pt>
                <c:pt idx="71">
                  <c:v>18</c:v>
                </c:pt>
                <c:pt idx="72">
                  <c:v>27</c:v>
                </c:pt>
                <c:pt idx="73">
                  <c:v>22</c:v>
                </c:pt>
                <c:pt idx="74">
                  <c:v>12</c:v>
                </c:pt>
                <c:pt idx="75">
                  <c:v>14</c:v>
                </c:pt>
                <c:pt idx="76">
                  <c:v>10</c:v>
                </c:pt>
                <c:pt idx="77">
                  <c:v>21</c:v>
                </c:pt>
                <c:pt idx="78">
                  <c:v>15</c:v>
                </c:pt>
                <c:pt idx="79">
                  <c:v>16</c:v>
                </c:pt>
                <c:pt idx="80">
                  <c:v>29</c:v>
                </c:pt>
                <c:pt idx="81">
                  <c:v>12</c:v>
                </c:pt>
                <c:pt idx="82">
                  <c:v>22</c:v>
                </c:pt>
                <c:pt idx="83">
                  <c:v>18</c:v>
                </c:pt>
                <c:pt idx="84">
                  <c:v>24</c:v>
                </c:pt>
                <c:pt idx="85">
                  <c:v>11</c:v>
                </c:pt>
                <c:pt idx="86">
                  <c:v>12</c:v>
                </c:pt>
                <c:pt idx="87">
                  <c:v>5</c:v>
                </c:pt>
                <c:pt idx="88">
                  <c:v>17</c:v>
                </c:pt>
                <c:pt idx="89">
                  <c:v>13</c:v>
                </c:pt>
                <c:pt idx="90">
                  <c:v>19</c:v>
                </c:pt>
                <c:pt idx="91">
                  <c:v>13</c:v>
                </c:pt>
                <c:pt idx="92">
                  <c:v>20</c:v>
                </c:pt>
                <c:pt idx="93">
                  <c:v>21</c:v>
                </c:pt>
                <c:pt idx="94">
                  <c:v>26</c:v>
                </c:pt>
                <c:pt idx="95">
                  <c:v>6</c:v>
                </c:pt>
                <c:pt idx="96">
                  <c:v>34</c:v>
                </c:pt>
                <c:pt idx="97">
                  <c:v>11</c:v>
                </c:pt>
                <c:pt idx="98">
                  <c:v>16</c:v>
                </c:pt>
                <c:pt idx="99">
                  <c:v>7</c:v>
                </c:pt>
                <c:pt idx="100">
                  <c:v>5</c:v>
                </c:pt>
                <c:pt idx="101">
                  <c:v>30</c:v>
                </c:pt>
                <c:pt idx="102">
                  <c:v>15</c:v>
                </c:pt>
                <c:pt idx="103">
                  <c:v>16</c:v>
                </c:pt>
                <c:pt idx="104">
                  <c:v>21</c:v>
                </c:pt>
                <c:pt idx="105">
                  <c:v>12</c:v>
                </c:pt>
                <c:pt idx="106">
                  <c:v>27</c:v>
                </c:pt>
                <c:pt idx="107">
                  <c:v>19</c:v>
                </c:pt>
                <c:pt idx="108">
                  <c:v>18</c:v>
                </c:pt>
                <c:pt idx="109">
                  <c:v>23</c:v>
                </c:pt>
                <c:pt idx="110">
                  <c:v>19</c:v>
                </c:pt>
                <c:pt idx="111">
                  <c:v>24</c:v>
                </c:pt>
                <c:pt idx="112">
                  <c:v>9</c:v>
                </c:pt>
                <c:pt idx="113">
                  <c:v>18</c:v>
                </c:pt>
                <c:pt idx="114">
                  <c:v>23</c:v>
                </c:pt>
                <c:pt idx="115">
                  <c:v>16</c:v>
                </c:pt>
                <c:pt idx="116">
                  <c:v>8</c:v>
                </c:pt>
                <c:pt idx="117">
                  <c:v>6</c:v>
                </c:pt>
                <c:pt idx="118">
                  <c:v>9</c:v>
                </c:pt>
                <c:pt idx="119">
                  <c:v>30</c:v>
                </c:pt>
                <c:pt idx="120">
                  <c:v>21</c:v>
                </c:pt>
                <c:pt idx="121">
                  <c:v>24</c:v>
                </c:pt>
                <c:pt idx="122">
                  <c:v>24</c:v>
                </c:pt>
                <c:pt idx="123">
                  <c:v>21</c:v>
                </c:pt>
                <c:pt idx="124">
                  <c:v>13</c:v>
                </c:pt>
                <c:pt idx="125">
                  <c:v>13</c:v>
                </c:pt>
                <c:pt idx="126">
                  <c:v>27</c:v>
                </c:pt>
                <c:pt idx="127">
                  <c:v>8</c:v>
                </c:pt>
                <c:pt idx="128">
                  <c:v>15</c:v>
                </c:pt>
                <c:pt idx="129">
                  <c:v>21</c:v>
                </c:pt>
                <c:pt idx="130">
                  <c:v>20</c:v>
                </c:pt>
                <c:pt idx="131">
                  <c:v>20</c:v>
                </c:pt>
                <c:pt idx="132">
                  <c:v>16</c:v>
                </c:pt>
                <c:pt idx="133">
                  <c:v>22</c:v>
                </c:pt>
                <c:pt idx="134">
                  <c:v>22</c:v>
                </c:pt>
                <c:pt idx="135">
                  <c:v>13</c:v>
                </c:pt>
                <c:pt idx="136">
                  <c:v>8</c:v>
                </c:pt>
                <c:pt idx="137">
                  <c:v>20</c:v>
                </c:pt>
                <c:pt idx="138">
                  <c:v>21</c:v>
                </c:pt>
                <c:pt idx="139">
                  <c:v>19</c:v>
                </c:pt>
                <c:pt idx="140">
                  <c:v>13</c:v>
                </c:pt>
                <c:pt idx="141">
                  <c:v>15</c:v>
                </c:pt>
                <c:pt idx="142">
                  <c:v>13</c:v>
                </c:pt>
                <c:pt idx="143">
                  <c:v>25</c:v>
                </c:pt>
                <c:pt idx="144">
                  <c:v>18</c:v>
                </c:pt>
                <c:pt idx="145">
                  <c:v>7</c:v>
                </c:pt>
                <c:pt idx="146">
                  <c:v>10</c:v>
                </c:pt>
                <c:pt idx="147">
                  <c:v>19</c:v>
                </c:pt>
                <c:pt idx="148">
                  <c:v>28</c:v>
                </c:pt>
                <c:pt idx="149">
                  <c:v>19</c:v>
                </c:pt>
                <c:pt idx="150">
                  <c:v>7</c:v>
                </c:pt>
                <c:pt idx="151">
                  <c:v>25</c:v>
                </c:pt>
                <c:pt idx="152">
                  <c:v>8</c:v>
                </c:pt>
                <c:pt idx="153">
                  <c:v>21</c:v>
                </c:pt>
                <c:pt idx="154">
                  <c:v>16</c:v>
                </c:pt>
                <c:pt idx="155">
                  <c:v>24</c:v>
                </c:pt>
                <c:pt idx="156">
                  <c:v>26</c:v>
                </c:pt>
                <c:pt idx="157">
                  <c:v>6</c:v>
                </c:pt>
                <c:pt idx="158">
                  <c:v>17</c:v>
                </c:pt>
                <c:pt idx="159">
                  <c:v>16</c:v>
                </c:pt>
                <c:pt idx="160">
                  <c:v>25</c:v>
                </c:pt>
                <c:pt idx="161">
                  <c:v>14</c:v>
                </c:pt>
                <c:pt idx="162">
                  <c:v>29</c:v>
                </c:pt>
                <c:pt idx="163">
                  <c:v>17</c:v>
                </c:pt>
                <c:pt idx="164">
                  <c:v>22</c:v>
                </c:pt>
                <c:pt idx="165">
                  <c:v>13</c:v>
                </c:pt>
                <c:pt idx="166">
                  <c:v>7</c:v>
                </c:pt>
                <c:pt idx="167">
                  <c:v>16</c:v>
                </c:pt>
                <c:pt idx="168">
                  <c:v>5</c:v>
                </c:pt>
                <c:pt idx="169">
                  <c:v>26</c:v>
                </c:pt>
                <c:pt idx="170">
                  <c:v>7</c:v>
                </c:pt>
                <c:pt idx="171">
                  <c:v>17</c:v>
                </c:pt>
                <c:pt idx="172">
                  <c:v>18</c:v>
                </c:pt>
                <c:pt idx="173">
                  <c:v>7</c:v>
                </c:pt>
                <c:pt idx="174">
                  <c:v>16</c:v>
                </c:pt>
                <c:pt idx="175">
                  <c:v>11</c:v>
                </c:pt>
                <c:pt idx="176">
                  <c:v>9</c:v>
                </c:pt>
                <c:pt idx="177">
                  <c:v>16</c:v>
                </c:pt>
                <c:pt idx="178">
                  <c:v>14</c:v>
                </c:pt>
                <c:pt idx="179">
                  <c:v>23</c:v>
                </c:pt>
                <c:pt idx="180">
                  <c:v>21</c:v>
                </c:pt>
                <c:pt idx="181">
                  <c:v>12</c:v>
                </c:pt>
                <c:pt idx="182">
                  <c:v>7</c:v>
                </c:pt>
                <c:pt idx="183">
                  <c:v>8</c:v>
                </c:pt>
                <c:pt idx="184">
                  <c:v>23</c:v>
                </c:pt>
                <c:pt idx="185">
                  <c:v>27</c:v>
                </c:pt>
                <c:pt idx="186">
                  <c:v>15</c:v>
                </c:pt>
                <c:pt idx="187">
                  <c:v>13</c:v>
                </c:pt>
                <c:pt idx="188">
                  <c:v>16</c:v>
                </c:pt>
                <c:pt idx="189">
                  <c:v>20</c:v>
                </c:pt>
                <c:pt idx="190">
                  <c:v>14</c:v>
                </c:pt>
                <c:pt idx="191">
                  <c:v>27</c:v>
                </c:pt>
                <c:pt idx="192">
                  <c:v>12</c:v>
                </c:pt>
                <c:pt idx="193">
                  <c:v>9</c:v>
                </c:pt>
                <c:pt idx="194">
                  <c:v>13</c:v>
                </c:pt>
                <c:pt idx="195">
                  <c:v>11</c:v>
                </c:pt>
                <c:pt idx="196">
                  <c:v>9</c:v>
                </c:pt>
                <c:pt idx="197">
                  <c:v>18</c:v>
                </c:pt>
                <c:pt idx="198">
                  <c:v>13</c:v>
                </c:pt>
                <c:pt idx="199">
                  <c:v>9</c:v>
                </c:pt>
                <c:pt idx="200">
                  <c:v>18</c:v>
                </c:pt>
                <c:pt idx="201">
                  <c:v>14</c:v>
                </c:pt>
                <c:pt idx="202">
                  <c:v>21</c:v>
                </c:pt>
                <c:pt idx="203">
                  <c:v>14</c:v>
                </c:pt>
                <c:pt idx="204">
                  <c:v>29</c:v>
                </c:pt>
                <c:pt idx="205">
                  <c:v>19</c:v>
                </c:pt>
                <c:pt idx="206">
                  <c:v>8</c:v>
                </c:pt>
                <c:pt idx="207">
                  <c:v>6</c:v>
                </c:pt>
                <c:pt idx="208">
                  <c:v>8</c:v>
                </c:pt>
                <c:pt idx="209">
                  <c:v>16</c:v>
                </c:pt>
                <c:pt idx="210">
                  <c:v>19</c:v>
                </c:pt>
                <c:pt idx="211">
                  <c:v>27</c:v>
                </c:pt>
                <c:pt idx="212">
                  <c:v>15</c:v>
                </c:pt>
                <c:pt idx="213">
                  <c:v>9</c:v>
                </c:pt>
                <c:pt idx="214">
                  <c:v>20</c:v>
                </c:pt>
                <c:pt idx="215">
                  <c:v>15</c:v>
                </c:pt>
                <c:pt idx="216">
                  <c:v>19</c:v>
                </c:pt>
                <c:pt idx="217">
                  <c:v>26</c:v>
                </c:pt>
                <c:pt idx="218">
                  <c:v>21</c:v>
                </c:pt>
                <c:pt idx="219">
                  <c:v>15</c:v>
                </c:pt>
                <c:pt idx="220">
                  <c:v>7</c:v>
                </c:pt>
                <c:pt idx="221">
                  <c:v>7</c:v>
                </c:pt>
                <c:pt idx="222">
                  <c:v>30</c:v>
                </c:pt>
                <c:pt idx="223">
                  <c:v>9</c:v>
                </c:pt>
                <c:pt idx="224">
                  <c:v>14</c:v>
                </c:pt>
                <c:pt idx="225">
                  <c:v>21</c:v>
                </c:pt>
                <c:pt idx="226">
                  <c:v>19</c:v>
                </c:pt>
                <c:pt idx="227">
                  <c:v>27</c:v>
                </c:pt>
                <c:pt idx="228">
                  <c:v>25</c:v>
                </c:pt>
                <c:pt idx="229">
                  <c:v>10</c:v>
                </c:pt>
                <c:pt idx="230">
                  <c:v>25</c:v>
                </c:pt>
                <c:pt idx="231">
                  <c:v>7</c:v>
                </c:pt>
                <c:pt idx="232">
                  <c:v>21</c:v>
                </c:pt>
                <c:pt idx="233">
                  <c:v>11</c:v>
                </c:pt>
                <c:pt idx="234">
                  <c:v>18</c:v>
                </c:pt>
                <c:pt idx="235">
                  <c:v>22</c:v>
                </c:pt>
                <c:pt idx="236">
                  <c:v>24</c:v>
                </c:pt>
                <c:pt idx="237">
                  <c:v>18</c:v>
                </c:pt>
                <c:pt idx="238">
                  <c:v>21</c:v>
                </c:pt>
                <c:pt idx="239">
                  <c:v>9</c:v>
                </c:pt>
                <c:pt idx="240">
                  <c:v>11</c:v>
                </c:pt>
                <c:pt idx="241">
                  <c:v>13</c:v>
                </c:pt>
                <c:pt idx="242">
                  <c:v>6</c:v>
                </c:pt>
                <c:pt idx="243">
                  <c:v>16</c:v>
                </c:pt>
                <c:pt idx="244">
                  <c:v>7</c:v>
                </c:pt>
                <c:pt idx="245">
                  <c:v>6</c:v>
                </c:pt>
                <c:pt idx="246">
                  <c:v>26</c:v>
                </c:pt>
                <c:pt idx="247">
                  <c:v>9</c:v>
                </c:pt>
                <c:pt idx="248">
                  <c:v>17</c:v>
                </c:pt>
                <c:pt idx="249">
                  <c:v>25</c:v>
                </c:pt>
                <c:pt idx="250">
                  <c:v>22</c:v>
                </c:pt>
                <c:pt idx="251">
                  <c:v>7</c:v>
                </c:pt>
                <c:pt idx="252">
                  <c:v>19</c:v>
                </c:pt>
                <c:pt idx="253">
                  <c:v>23</c:v>
                </c:pt>
                <c:pt idx="254">
                  <c:v>23</c:v>
                </c:pt>
                <c:pt idx="255">
                  <c:v>15</c:v>
                </c:pt>
                <c:pt idx="256">
                  <c:v>25</c:v>
                </c:pt>
                <c:pt idx="257">
                  <c:v>21</c:v>
                </c:pt>
                <c:pt idx="258">
                  <c:v>17</c:v>
                </c:pt>
                <c:pt idx="259">
                  <c:v>10</c:v>
                </c:pt>
                <c:pt idx="260">
                  <c:v>14</c:v>
                </c:pt>
                <c:pt idx="261">
                  <c:v>7</c:v>
                </c:pt>
                <c:pt idx="262">
                  <c:v>10</c:v>
                </c:pt>
                <c:pt idx="263">
                  <c:v>21</c:v>
                </c:pt>
                <c:pt idx="264">
                  <c:v>19</c:v>
                </c:pt>
                <c:pt idx="265">
                  <c:v>19</c:v>
                </c:pt>
                <c:pt idx="266">
                  <c:v>11</c:v>
                </c:pt>
                <c:pt idx="267">
                  <c:v>29</c:v>
                </c:pt>
                <c:pt idx="268">
                  <c:v>30</c:v>
                </c:pt>
                <c:pt idx="269">
                  <c:v>18</c:v>
                </c:pt>
                <c:pt idx="270">
                  <c:v>15</c:v>
                </c:pt>
                <c:pt idx="271">
                  <c:v>25</c:v>
                </c:pt>
                <c:pt idx="272">
                  <c:v>7</c:v>
                </c:pt>
                <c:pt idx="273">
                  <c:v>13</c:v>
                </c:pt>
                <c:pt idx="274">
                  <c:v>12</c:v>
                </c:pt>
                <c:pt idx="275">
                  <c:v>21</c:v>
                </c:pt>
                <c:pt idx="276">
                  <c:v>13</c:v>
                </c:pt>
                <c:pt idx="277">
                  <c:v>18</c:v>
                </c:pt>
                <c:pt idx="278">
                  <c:v>28</c:v>
                </c:pt>
                <c:pt idx="279">
                  <c:v>13</c:v>
                </c:pt>
                <c:pt idx="280">
                  <c:v>6</c:v>
                </c:pt>
                <c:pt idx="281">
                  <c:v>19</c:v>
                </c:pt>
                <c:pt idx="282">
                  <c:v>17</c:v>
                </c:pt>
                <c:pt idx="283">
                  <c:v>22</c:v>
                </c:pt>
                <c:pt idx="284">
                  <c:v>29</c:v>
                </c:pt>
                <c:pt idx="285">
                  <c:v>19</c:v>
                </c:pt>
                <c:pt idx="286">
                  <c:v>26</c:v>
                </c:pt>
                <c:pt idx="287">
                  <c:v>24</c:v>
                </c:pt>
                <c:pt idx="288">
                  <c:v>28</c:v>
                </c:pt>
                <c:pt idx="289">
                  <c:v>11</c:v>
                </c:pt>
                <c:pt idx="290">
                  <c:v>26</c:v>
                </c:pt>
                <c:pt idx="291">
                  <c:v>17</c:v>
                </c:pt>
                <c:pt idx="292">
                  <c:v>25</c:v>
                </c:pt>
                <c:pt idx="293">
                  <c:v>5</c:v>
                </c:pt>
                <c:pt idx="294">
                  <c:v>19</c:v>
                </c:pt>
                <c:pt idx="295">
                  <c:v>10</c:v>
                </c:pt>
                <c:pt idx="296">
                  <c:v>21</c:v>
                </c:pt>
                <c:pt idx="297">
                  <c:v>22</c:v>
                </c:pt>
                <c:pt idx="298">
                  <c:v>12</c:v>
                </c:pt>
                <c:pt idx="299">
                  <c:v>7</c:v>
                </c:pt>
                <c:pt idx="300">
                  <c:v>21</c:v>
                </c:pt>
                <c:pt idx="301">
                  <c:v>25</c:v>
                </c:pt>
                <c:pt idx="302">
                  <c:v>23</c:v>
                </c:pt>
                <c:pt idx="303">
                  <c:v>13</c:v>
                </c:pt>
                <c:pt idx="304">
                  <c:v>22</c:v>
                </c:pt>
                <c:pt idx="305">
                  <c:v>12</c:v>
                </c:pt>
                <c:pt idx="306">
                  <c:v>17</c:v>
                </c:pt>
                <c:pt idx="307">
                  <c:v>20</c:v>
                </c:pt>
                <c:pt idx="308">
                  <c:v>23</c:v>
                </c:pt>
                <c:pt idx="309">
                  <c:v>13</c:v>
                </c:pt>
                <c:pt idx="310">
                  <c:v>18</c:v>
                </c:pt>
                <c:pt idx="311">
                  <c:v>27</c:v>
                </c:pt>
                <c:pt idx="312">
                  <c:v>32</c:v>
                </c:pt>
                <c:pt idx="313">
                  <c:v>17</c:v>
                </c:pt>
                <c:pt idx="314">
                  <c:v>23</c:v>
                </c:pt>
                <c:pt idx="315">
                  <c:v>5</c:v>
                </c:pt>
                <c:pt idx="316">
                  <c:v>17</c:v>
                </c:pt>
                <c:pt idx="317">
                  <c:v>11</c:v>
                </c:pt>
                <c:pt idx="318">
                  <c:v>9</c:v>
                </c:pt>
                <c:pt idx="319">
                  <c:v>10</c:v>
                </c:pt>
                <c:pt idx="320">
                  <c:v>6</c:v>
                </c:pt>
                <c:pt idx="321">
                  <c:v>30</c:v>
                </c:pt>
                <c:pt idx="322">
                  <c:v>11</c:v>
                </c:pt>
                <c:pt idx="323">
                  <c:v>5</c:v>
                </c:pt>
                <c:pt idx="324">
                  <c:v>19</c:v>
                </c:pt>
                <c:pt idx="325">
                  <c:v>19</c:v>
                </c:pt>
                <c:pt idx="326">
                  <c:v>18</c:v>
                </c:pt>
                <c:pt idx="327">
                  <c:v>14</c:v>
                </c:pt>
                <c:pt idx="328">
                  <c:v>17</c:v>
                </c:pt>
                <c:pt idx="329">
                  <c:v>27</c:v>
                </c:pt>
                <c:pt idx="330">
                  <c:v>20</c:v>
                </c:pt>
                <c:pt idx="331">
                  <c:v>16</c:v>
                </c:pt>
                <c:pt idx="332">
                  <c:v>11</c:v>
                </c:pt>
                <c:pt idx="333">
                  <c:v>23</c:v>
                </c:pt>
                <c:pt idx="334">
                  <c:v>21</c:v>
                </c:pt>
                <c:pt idx="335">
                  <c:v>9</c:v>
                </c:pt>
                <c:pt idx="336">
                  <c:v>28</c:v>
                </c:pt>
                <c:pt idx="337">
                  <c:v>9</c:v>
                </c:pt>
                <c:pt idx="338">
                  <c:v>28</c:v>
                </c:pt>
                <c:pt idx="339">
                  <c:v>14</c:v>
                </c:pt>
                <c:pt idx="340">
                  <c:v>29</c:v>
                </c:pt>
                <c:pt idx="341">
                  <c:v>5</c:v>
                </c:pt>
                <c:pt idx="342">
                  <c:v>20</c:v>
                </c:pt>
                <c:pt idx="343">
                  <c:v>8</c:v>
                </c:pt>
                <c:pt idx="344">
                  <c:v>14</c:v>
                </c:pt>
                <c:pt idx="345">
                  <c:v>24</c:v>
                </c:pt>
                <c:pt idx="346">
                  <c:v>27</c:v>
                </c:pt>
                <c:pt idx="347">
                  <c:v>10</c:v>
                </c:pt>
                <c:pt idx="348">
                  <c:v>31</c:v>
                </c:pt>
                <c:pt idx="349">
                  <c:v>19</c:v>
                </c:pt>
                <c:pt idx="350">
                  <c:v>8</c:v>
                </c:pt>
                <c:pt idx="351">
                  <c:v>6</c:v>
                </c:pt>
                <c:pt idx="352">
                  <c:v>16</c:v>
                </c:pt>
                <c:pt idx="353">
                  <c:v>30</c:v>
                </c:pt>
                <c:pt idx="354">
                  <c:v>10</c:v>
                </c:pt>
                <c:pt idx="355">
                  <c:v>22</c:v>
                </c:pt>
                <c:pt idx="356">
                  <c:v>21</c:v>
                </c:pt>
                <c:pt idx="357">
                  <c:v>29</c:v>
                </c:pt>
                <c:pt idx="358">
                  <c:v>14</c:v>
                </c:pt>
                <c:pt idx="359">
                  <c:v>17</c:v>
                </c:pt>
                <c:pt idx="360">
                  <c:v>14</c:v>
                </c:pt>
                <c:pt idx="361">
                  <c:v>32</c:v>
                </c:pt>
                <c:pt idx="362">
                  <c:v>18</c:v>
                </c:pt>
                <c:pt idx="363">
                  <c:v>8</c:v>
                </c:pt>
                <c:pt idx="364">
                  <c:v>18</c:v>
                </c:pt>
                <c:pt idx="365">
                  <c:v>25</c:v>
                </c:pt>
                <c:pt idx="366">
                  <c:v>24</c:v>
                </c:pt>
                <c:pt idx="367">
                  <c:v>12</c:v>
                </c:pt>
                <c:pt idx="368">
                  <c:v>9</c:v>
                </c:pt>
                <c:pt idx="369">
                  <c:v>26</c:v>
                </c:pt>
                <c:pt idx="370">
                  <c:v>16</c:v>
                </c:pt>
                <c:pt idx="371">
                  <c:v>10</c:v>
                </c:pt>
                <c:pt idx="372">
                  <c:v>14</c:v>
                </c:pt>
                <c:pt idx="373">
                  <c:v>28</c:v>
                </c:pt>
                <c:pt idx="374">
                  <c:v>19</c:v>
                </c:pt>
                <c:pt idx="375">
                  <c:v>26</c:v>
                </c:pt>
                <c:pt idx="376">
                  <c:v>17</c:v>
                </c:pt>
                <c:pt idx="377">
                  <c:v>6</c:v>
                </c:pt>
                <c:pt idx="378">
                  <c:v>4</c:v>
                </c:pt>
                <c:pt idx="379">
                  <c:v>8</c:v>
                </c:pt>
                <c:pt idx="380">
                  <c:v>20</c:v>
                </c:pt>
                <c:pt idx="381">
                  <c:v>30</c:v>
                </c:pt>
                <c:pt idx="382">
                  <c:v>6</c:v>
                </c:pt>
                <c:pt idx="383">
                  <c:v>22</c:v>
                </c:pt>
                <c:pt idx="384">
                  <c:v>7</c:v>
                </c:pt>
                <c:pt idx="385">
                  <c:v>22</c:v>
                </c:pt>
                <c:pt idx="386">
                  <c:v>20</c:v>
                </c:pt>
                <c:pt idx="387">
                  <c:v>18</c:v>
                </c:pt>
                <c:pt idx="388">
                  <c:v>7</c:v>
                </c:pt>
                <c:pt idx="389">
                  <c:v>23</c:v>
                </c:pt>
                <c:pt idx="390">
                  <c:v>12</c:v>
                </c:pt>
                <c:pt idx="391">
                  <c:v>20</c:v>
                </c:pt>
                <c:pt idx="392">
                  <c:v>22</c:v>
                </c:pt>
                <c:pt idx="393">
                  <c:v>21</c:v>
                </c:pt>
                <c:pt idx="394">
                  <c:v>25</c:v>
                </c:pt>
                <c:pt idx="395">
                  <c:v>31</c:v>
                </c:pt>
                <c:pt idx="396">
                  <c:v>15</c:v>
                </c:pt>
                <c:pt idx="397">
                  <c:v>15</c:v>
                </c:pt>
                <c:pt idx="398">
                  <c:v>10</c:v>
                </c:pt>
                <c:pt idx="399">
                  <c:v>13</c:v>
                </c:pt>
                <c:pt idx="400">
                  <c:v>17</c:v>
                </c:pt>
                <c:pt idx="401">
                  <c:v>9</c:v>
                </c:pt>
                <c:pt idx="402">
                  <c:v>14</c:v>
                </c:pt>
                <c:pt idx="403">
                  <c:v>16</c:v>
                </c:pt>
                <c:pt idx="404">
                  <c:v>22</c:v>
                </c:pt>
                <c:pt idx="405">
                  <c:v>19</c:v>
                </c:pt>
                <c:pt idx="406">
                  <c:v>13</c:v>
                </c:pt>
                <c:pt idx="407">
                  <c:v>8</c:v>
                </c:pt>
                <c:pt idx="408">
                  <c:v>18</c:v>
                </c:pt>
                <c:pt idx="409">
                  <c:v>24</c:v>
                </c:pt>
                <c:pt idx="410">
                  <c:v>27</c:v>
                </c:pt>
                <c:pt idx="411">
                  <c:v>9</c:v>
                </c:pt>
                <c:pt idx="412">
                  <c:v>19</c:v>
                </c:pt>
                <c:pt idx="413">
                  <c:v>23</c:v>
                </c:pt>
                <c:pt idx="414">
                  <c:v>15</c:v>
                </c:pt>
                <c:pt idx="415">
                  <c:v>20</c:v>
                </c:pt>
                <c:pt idx="416">
                  <c:v>13</c:v>
                </c:pt>
                <c:pt idx="417">
                  <c:v>5</c:v>
                </c:pt>
                <c:pt idx="418">
                  <c:v>15</c:v>
                </c:pt>
                <c:pt idx="419">
                  <c:v>24</c:v>
                </c:pt>
                <c:pt idx="420">
                  <c:v>22</c:v>
                </c:pt>
                <c:pt idx="421">
                  <c:v>26</c:v>
                </c:pt>
                <c:pt idx="422">
                  <c:v>15</c:v>
                </c:pt>
                <c:pt idx="423">
                  <c:v>24</c:v>
                </c:pt>
                <c:pt idx="424">
                  <c:v>17</c:v>
                </c:pt>
                <c:pt idx="425">
                  <c:v>13</c:v>
                </c:pt>
                <c:pt idx="426">
                  <c:v>30</c:v>
                </c:pt>
                <c:pt idx="427">
                  <c:v>19</c:v>
                </c:pt>
                <c:pt idx="428">
                  <c:v>15</c:v>
                </c:pt>
                <c:pt idx="429">
                  <c:v>14</c:v>
                </c:pt>
                <c:pt idx="430">
                  <c:v>9</c:v>
                </c:pt>
                <c:pt idx="431">
                  <c:v>14</c:v>
                </c:pt>
                <c:pt idx="432">
                  <c:v>18</c:v>
                </c:pt>
                <c:pt idx="433">
                  <c:v>19</c:v>
                </c:pt>
                <c:pt idx="434">
                  <c:v>16</c:v>
                </c:pt>
                <c:pt idx="435">
                  <c:v>5</c:v>
                </c:pt>
                <c:pt idx="436">
                  <c:v>26</c:v>
                </c:pt>
                <c:pt idx="437">
                  <c:v>18</c:v>
                </c:pt>
                <c:pt idx="438">
                  <c:v>20</c:v>
                </c:pt>
                <c:pt idx="439">
                  <c:v>18</c:v>
                </c:pt>
                <c:pt idx="440">
                  <c:v>17</c:v>
                </c:pt>
                <c:pt idx="441">
                  <c:v>20</c:v>
                </c:pt>
                <c:pt idx="442">
                  <c:v>9</c:v>
                </c:pt>
                <c:pt idx="443">
                  <c:v>20</c:v>
                </c:pt>
                <c:pt idx="444">
                  <c:v>27</c:v>
                </c:pt>
                <c:pt idx="445">
                  <c:v>11</c:v>
                </c:pt>
                <c:pt idx="446">
                  <c:v>7</c:v>
                </c:pt>
                <c:pt idx="447">
                  <c:v>26</c:v>
                </c:pt>
                <c:pt idx="448">
                  <c:v>6</c:v>
                </c:pt>
                <c:pt idx="449">
                  <c:v>18</c:v>
                </c:pt>
                <c:pt idx="450">
                  <c:v>18</c:v>
                </c:pt>
                <c:pt idx="451">
                  <c:v>6</c:v>
                </c:pt>
                <c:pt idx="452">
                  <c:v>24</c:v>
                </c:pt>
                <c:pt idx="453">
                  <c:v>10</c:v>
                </c:pt>
                <c:pt idx="454">
                  <c:v>14</c:v>
                </c:pt>
                <c:pt idx="455">
                  <c:v>19</c:v>
                </c:pt>
                <c:pt idx="456">
                  <c:v>16</c:v>
                </c:pt>
                <c:pt idx="457">
                  <c:v>17</c:v>
                </c:pt>
                <c:pt idx="458">
                  <c:v>10</c:v>
                </c:pt>
                <c:pt idx="459">
                  <c:v>17</c:v>
                </c:pt>
                <c:pt idx="460">
                  <c:v>20</c:v>
                </c:pt>
                <c:pt idx="461">
                  <c:v>6</c:v>
                </c:pt>
                <c:pt idx="462">
                  <c:v>20</c:v>
                </c:pt>
                <c:pt idx="463">
                  <c:v>13</c:v>
                </c:pt>
                <c:pt idx="464">
                  <c:v>17</c:v>
                </c:pt>
                <c:pt idx="465">
                  <c:v>32</c:v>
                </c:pt>
                <c:pt idx="466">
                  <c:v>8</c:v>
                </c:pt>
                <c:pt idx="467">
                  <c:v>24</c:v>
                </c:pt>
                <c:pt idx="468">
                  <c:v>9</c:v>
                </c:pt>
                <c:pt idx="469">
                  <c:v>14</c:v>
                </c:pt>
                <c:pt idx="470">
                  <c:v>23</c:v>
                </c:pt>
                <c:pt idx="471">
                  <c:v>20</c:v>
                </c:pt>
                <c:pt idx="472">
                  <c:v>6</c:v>
                </c:pt>
                <c:pt idx="473">
                  <c:v>9</c:v>
                </c:pt>
                <c:pt idx="474">
                  <c:v>22</c:v>
                </c:pt>
                <c:pt idx="475">
                  <c:v>20</c:v>
                </c:pt>
                <c:pt idx="476">
                  <c:v>24</c:v>
                </c:pt>
                <c:pt idx="477">
                  <c:v>9</c:v>
                </c:pt>
                <c:pt idx="478">
                  <c:v>23</c:v>
                </c:pt>
                <c:pt idx="479">
                  <c:v>15</c:v>
                </c:pt>
                <c:pt idx="480">
                  <c:v>17</c:v>
                </c:pt>
                <c:pt idx="481">
                  <c:v>6</c:v>
                </c:pt>
                <c:pt idx="482">
                  <c:v>10</c:v>
                </c:pt>
                <c:pt idx="483">
                  <c:v>11</c:v>
                </c:pt>
                <c:pt idx="484">
                  <c:v>17</c:v>
                </c:pt>
                <c:pt idx="485">
                  <c:v>13</c:v>
                </c:pt>
                <c:pt idx="486">
                  <c:v>17</c:v>
                </c:pt>
                <c:pt idx="487">
                  <c:v>7</c:v>
                </c:pt>
                <c:pt idx="488">
                  <c:v>21</c:v>
                </c:pt>
                <c:pt idx="489">
                  <c:v>9</c:v>
                </c:pt>
                <c:pt idx="490">
                  <c:v>9</c:v>
                </c:pt>
                <c:pt idx="491">
                  <c:v>7</c:v>
                </c:pt>
                <c:pt idx="492">
                  <c:v>22</c:v>
                </c:pt>
                <c:pt idx="493">
                  <c:v>12</c:v>
                </c:pt>
                <c:pt idx="494">
                  <c:v>7</c:v>
                </c:pt>
                <c:pt idx="495">
                  <c:v>27</c:v>
                </c:pt>
                <c:pt idx="496">
                  <c:v>10</c:v>
                </c:pt>
                <c:pt idx="497">
                  <c:v>8</c:v>
                </c:pt>
                <c:pt idx="498">
                  <c:v>18</c:v>
                </c:pt>
                <c:pt idx="499">
                  <c:v>27</c:v>
                </c:pt>
                <c:pt idx="500">
                  <c:v>16</c:v>
                </c:pt>
                <c:pt idx="501">
                  <c:v>24</c:v>
                </c:pt>
                <c:pt idx="502">
                  <c:v>10</c:v>
                </c:pt>
                <c:pt idx="503">
                  <c:v>15</c:v>
                </c:pt>
                <c:pt idx="504">
                  <c:v>11</c:v>
                </c:pt>
                <c:pt idx="505">
                  <c:v>27</c:v>
                </c:pt>
                <c:pt idx="506">
                  <c:v>15</c:v>
                </c:pt>
                <c:pt idx="507">
                  <c:v>12</c:v>
                </c:pt>
                <c:pt idx="508">
                  <c:v>17</c:v>
                </c:pt>
                <c:pt idx="509">
                  <c:v>20</c:v>
                </c:pt>
                <c:pt idx="510">
                  <c:v>14</c:v>
                </c:pt>
                <c:pt idx="511">
                  <c:v>10</c:v>
                </c:pt>
                <c:pt idx="512">
                  <c:v>12</c:v>
                </c:pt>
                <c:pt idx="513">
                  <c:v>10</c:v>
                </c:pt>
                <c:pt idx="514">
                  <c:v>13</c:v>
                </c:pt>
                <c:pt idx="515">
                  <c:v>7</c:v>
                </c:pt>
                <c:pt idx="516">
                  <c:v>15</c:v>
                </c:pt>
                <c:pt idx="517">
                  <c:v>10</c:v>
                </c:pt>
                <c:pt idx="518">
                  <c:v>15</c:v>
                </c:pt>
                <c:pt idx="519">
                  <c:v>25</c:v>
                </c:pt>
                <c:pt idx="520">
                  <c:v>14</c:v>
                </c:pt>
                <c:pt idx="521">
                  <c:v>7</c:v>
                </c:pt>
                <c:pt idx="522">
                  <c:v>8</c:v>
                </c:pt>
                <c:pt idx="523">
                  <c:v>11</c:v>
                </c:pt>
                <c:pt idx="524">
                  <c:v>9</c:v>
                </c:pt>
                <c:pt idx="525">
                  <c:v>24</c:v>
                </c:pt>
                <c:pt idx="526">
                  <c:v>17</c:v>
                </c:pt>
                <c:pt idx="527">
                  <c:v>10</c:v>
                </c:pt>
                <c:pt idx="528">
                  <c:v>26</c:v>
                </c:pt>
                <c:pt idx="529">
                  <c:v>25</c:v>
                </c:pt>
                <c:pt idx="530">
                  <c:v>22</c:v>
                </c:pt>
                <c:pt idx="531">
                  <c:v>15</c:v>
                </c:pt>
                <c:pt idx="532">
                  <c:v>5</c:v>
                </c:pt>
                <c:pt idx="533">
                  <c:v>30</c:v>
                </c:pt>
                <c:pt idx="534">
                  <c:v>19</c:v>
                </c:pt>
                <c:pt idx="535">
                  <c:v>17</c:v>
                </c:pt>
                <c:pt idx="536">
                  <c:v>20</c:v>
                </c:pt>
                <c:pt idx="537">
                  <c:v>30</c:v>
                </c:pt>
                <c:pt idx="538">
                  <c:v>12</c:v>
                </c:pt>
                <c:pt idx="539">
                  <c:v>9</c:v>
                </c:pt>
                <c:pt idx="540">
                  <c:v>8</c:v>
                </c:pt>
                <c:pt idx="541">
                  <c:v>12</c:v>
                </c:pt>
                <c:pt idx="542">
                  <c:v>13</c:v>
                </c:pt>
                <c:pt idx="543">
                  <c:v>7</c:v>
                </c:pt>
                <c:pt idx="544">
                  <c:v>16</c:v>
                </c:pt>
                <c:pt idx="545">
                  <c:v>25</c:v>
                </c:pt>
                <c:pt idx="546">
                  <c:v>26</c:v>
                </c:pt>
                <c:pt idx="547">
                  <c:v>13</c:v>
                </c:pt>
                <c:pt idx="548">
                  <c:v>17</c:v>
                </c:pt>
                <c:pt idx="549">
                  <c:v>22</c:v>
                </c:pt>
                <c:pt idx="550">
                  <c:v>12</c:v>
                </c:pt>
                <c:pt idx="551">
                  <c:v>13</c:v>
                </c:pt>
                <c:pt idx="552">
                  <c:v>20</c:v>
                </c:pt>
                <c:pt idx="553">
                  <c:v>20</c:v>
                </c:pt>
                <c:pt idx="554">
                  <c:v>19</c:v>
                </c:pt>
                <c:pt idx="555">
                  <c:v>12</c:v>
                </c:pt>
                <c:pt idx="556">
                  <c:v>9</c:v>
                </c:pt>
                <c:pt idx="557">
                  <c:v>18</c:v>
                </c:pt>
                <c:pt idx="558">
                  <c:v>4</c:v>
                </c:pt>
                <c:pt idx="559">
                  <c:v>12</c:v>
                </c:pt>
                <c:pt idx="560">
                  <c:v>24</c:v>
                </c:pt>
                <c:pt idx="561">
                  <c:v>11</c:v>
                </c:pt>
                <c:pt idx="562">
                  <c:v>15</c:v>
                </c:pt>
                <c:pt idx="563">
                  <c:v>15</c:v>
                </c:pt>
                <c:pt idx="564">
                  <c:v>20</c:v>
                </c:pt>
                <c:pt idx="565">
                  <c:v>9</c:v>
                </c:pt>
                <c:pt idx="566">
                  <c:v>15</c:v>
                </c:pt>
                <c:pt idx="567">
                  <c:v>13</c:v>
                </c:pt>
                <c:pt idx="568">
                  <c:v>9</c:v>
                </c:pt>
                <c:pt idx="569">
                  <c:v>29</c:v>
                </c:pt>
                <c:pt idx="570">
                  <c:v>21</c:v>
                </c:pt>
                <c:pt idx="571">
                  <c:v>13</c:v>
                </c:pt>
                <c:pt idx="572">
                  <c:v>15</c:v>
                </c:pt>
                <c:pt idx="573">
                  <c:v>14</c:v>
                </c:pt>
                <c:pt idx="574">
                  <c:v>16</c:v>
                </c:pt>
                <c:pt idx="575">
                  <c:v>16</c:v>
                </c:pt>
                <c:pt idx="576">
                  <c:v>21</c:v>
                </c:pt>
                <c:pt idx="577">
                  <c:v>27</c:v>
                </c:pt>
                <c:pt idx="578">
                  <c:v>13</c:v>
                </c:pt>
                <c:pt idx="579">
                  <c:v>7</c:v>
                </c:pt>
                <c:pt idx="580">
                  <c:v>16</c:v>
                </c:pt>
                <c:pt idx="581">
                  <c:v>23</c:v>
                </c:pt>
                <c:pt idx="582">
                  <c:v>30</c:v>
                </c:pt>
                <c:pt idx="583">
                  <c:v>19</c:v>
                </c:pt>
                <c:pt idx="584">
                  <c:v>17</c:v>
                </c:pt>
                <c:pt idx="585">
                  <c:v>5</c:v>
                </c:pt>
                <c:pt idx="586">
                  <c:v>10</c:v>
                </c:pt>
                <c:pt idx="587">
                  <c:v>23</c:v>
                </c:pt>
                <c:pt idx="588">
                  <c:v>15</c:v>
                </c:pt>
                <c:pt idx="589">
                  <c:v>19</c:v>
                </c:pt>
                <c:pt idx="590">
                  <c:v>13</c:v>
                </c:pt>
                <c:pt idx="591">
                  <c:v>15</c:v>
                </c:pt>
                <c:pt idx="592">
                  <c:v>19</c:v>
                </c:pt>
                <c:pt idx="593">
                  <c:v>14</c:v>
                </c:pt>
                <c:pt idx="594">
                  <c:v>31</c:v>
                </c:pt>
                <c:pt idx="595">
                  <c:v>7</c:v>
                </c:pt>
                <c:pt idx="596">
                  <c:v>17</c:v>
                </c:pt>
                <c:pt idx="597">
                  <c:v>25</c:v>
                </c:pt>
                <c:pt idx="598">
                  <c:v>27</c:v>
                </c:pt>
                <c:pt idx="599">
                  <c:v>17</c:v>
                </c:pt>
                <c:pt idx="600">
                  <c:v>11</c:v>
                </c:pt>
                <c:pt idx="601">
                  <c:v>20</c:v>
                </c:pt>
                <c:pt idx="602">
                  <c:v>14</c:v>
                </c:pt>
                <c:pt idx="603">
                  <c:v>10</c:v>
                </c:pt>
                <c:pt idx="604">
                  <c:v>19</c:v>
                </c:pt>
                <c:pt idx="605">
                  <c:v>9</c:v>
                </c:pt>
                <c:pt idx="606">
                  <c:v>11</c:v>
                </c:pt>
                <c:pt idx="607">
                  <c:v>15</c:v>
                </c:pt>
                <c:pt idx="608">
                  <c:v>6</c:v>
                </c:pt>
                <c:pt idx="609">
                  <c:v>10</c:v>
                </c:pt>
                <c:pt idx="610">
                  <c:v>21</c:v>
                </c:pt>
                <c:pt idx="611">
                  <c:v>27</c:v>
                </c:pt>
                <c:pt idx="612">
                  <c:v>13</c:v>
                </c:pt>
                <c:pt idx="613">
                  <c:v>11</c:v>
                </c:pt>
                <c:pt idx="614">
                  <c:v>24</c:v>
                </c:pt>
                <c:pt idx="615">
                  <c:v>17</c:v>
                </c:pt>
                <c:pt idx="616">
                  <c:v>25</c:v>
                </c:pt>
                <c:pt idx="617">
                  <c:v>23</c:v>
                </c:pt>
                <c:pt idx="618">
                  <c:v>23</c:v>
                </c:pt>
                <c:pt idx="619">
                  <c:v>20</c:v>
                </c:pt>
                <c:pt idx="620">
                  <c:v>14</c:v>
                </c:pt>
                <c:pt idx="621">
                  <c:v>24</c:v>
                </c:pt>
                <c:pt idx="622">
                  <c:v>24</c:v>
                </c:pt>
                <c:pt idx="623">
                  <c:v>22</c:v>
                </c:pt>
                <c:pt idx="624">
                  <c:v>14</c:v>
                </c:pt>
                <c:pt idx="625">
                  <c:v>7</c:v>
                </c:pt>
                <c:pt idx="626">
                  <c:v>15</c:v>
                </c:pt>
                <c:pt idx="627">
                  <c:v>15</c:v>
                </c:pt>
                <c:pt idx="628">
                  <c:v>8</c:v>
                </c:pt>
                <c:pt idx="629">
                  <c:v>18</c:v>
                </c:pt>
                <c:pt idx="630">
                  <c:v>14</c:v>
                </c:pt>
                <c:pt idx="631">
                  <c:v>8</c:v>
                </c:pt>
                <c:pt idx="632">
                  <c:v>13</c:v>
                </c:pt>
                <c:pt idx="633">
                  <c:v>13</c:v>
                </c:pt>
                <c:pt idx="634">
                  <c:v>10</c:v>
                </c:pt>
                <c:pt idx="635">
                  <c:v>19</c:v>
                </c:pt>
                <c:pt idx="636">
                  <c:v>16</c:v>
                </c:pt>
                <c:pt idx="637">
                  <c:v>23</c:v>
                </c:pt>
                <c:pt idx="638">
                  <c:v>16</c:v>
                </c:pt>
                <c:pt idx="639">
                  <c:v>14</c:v>
                </c:pt>
                <c:pt idx="640">
                  <c:v>20</c:v>
                </c:pt>
                <c:pt idx="641">
                  <c:v>26</c:v>
                </c:pt>
                <c:pt idx="642">
                  <c:v>17</c:v>
                </c:pt>
                <c:pt idx="643">
                  <c:v>14</c:v>
                </c:pt>
                <c:pt idx="644">
                  <c:v>8</c:v>
                </c:pt>
                <c:pt idx="645">
                  <c:v>6</c:v>
                </c:pt>
                <c:pt idx="646">
                  <c:v>23</c:v>
                </c:pt>
                <c:pt idx="647">
                  <c:v>21</c:v>
                </c:pt>
                <c:pt idx="648">
                  <c:v>16</c:v>
                </c:pt>
                <c:pt idx="649">
                  <c:v>16</c:v>
                </c:pt>
                <c:pt idx="650">
                  <c:v>20</c:v>
                </c:pt>
                <c:pt idx="651">
                  <c:v>21</c:v>
                </c:pt>
                <c:pt idx="652">
                  <c:v>12</c:v>
                </c:pt>
                <c:pt idx="653">
                  <c:v>26</c:v>
                </c:pt>
                <c:pt idx="654">
                  <c:v>7</c:v>
                </c:pt>
                <c:pt idx="655">
                  <c:v>9</c:v>
                </c:pt>
                <c:pt idx="656">
                  <c:v>16</c:v>
                </c:pt>
                <c:pt idx="657">
                  <c:v>26</c:v>
                </c:pt>
                <c:pt idx="658">
                  <c:v>18</c:v>
                </c:pt>
                <c:pt idx="659">
                  <c:v>18</c:v>
                </c:pt>
                <c:pt idx="660">
                  <c:v>19</c:v>
                </c:pt>
                <c:pt idx="661">
                  <c:v>17</c:v>
                </c:pt>
                <c:pt idx="662">
                  <c:v>11</c:v>
                </c:pt>
                <c:pt idx="663">
                  <c:v>17</c:v>
                </c:pt>
                <c:pt idx="664">
                  <c:v>20</c:v>
                </c:pt>
                <c:pt idx="665">
                  <c:v>7</c:v>
                </c:pt>
                <c:pt idx="666">
                  <c:v>16</c:v>
                </c:pt>
                <c:pt idx="667">
                  <c:v>27</c:v>
                </c:pt>
                <c:pt idx="668">
                  <c:v>27</c:v>
                </c:pt>
                <c:pt idx="669">
                  <c:v>5</c:v>
                </c:pt>
                <c:pt idx="670">
                  <c:v>11</c:v>
                </c:pt>
                <c:pt idx="671">
                  <c:v>30</c:v>
                </c:pt>
                <c:pt idx="672">
                  <c:v>8</c:v>
                </c:pt>
                <c:pt idx="673">
                  <c:v>16</c:v>
                </c:pt>
                <c:pt idx="674">
                  <c:v>13</c:v>
                </c:pt>
                <c:pt idx="675">
                  <c:v>22</c:v>
                </c:pt>
                <c:pt idx="676">
                  <c:v>20</c:v>
                </c:pt>
                <c:pt idx="677">
                  <c:v>16</c:v>
                </c:pt>
                <c:pt idx="678">
                  <c:v>18</c:v>
                </c:pt>
                <c:pt idx="679">
                  <c:v>19</c:v>
                </c:pt>
                <c:pt idx="680">
                  <c:v>13</c:v>
                </c:pt>
                <c:pt idx="681">
                  <c:v>9</c:v>
                </c:pt>
                <c:pt idx="682">
                  <c:v>27</c:v>
                </c:pt>
                <c:pt idx="683">
                  <c:v>16</c:v>
                </c:pt>
                <c:pt idx="684">
                  <c:v>17</c:v>
                </c:pt>
                <c:pt idx="685">
                  <c:v>8</c:v>
                </c:pt>
                <c:pt idx="686">
                  <c:v>8</c:v>
                </c:pt>
                <c:pt idx="687">
                  <c:v>20</c:v>
                </c:pt>
                <c:pt idx="688">
                  <c:v>9</c:v>
                </c:pt>
                <c:pt idx="689">
                  <c:v>11</c:v>
                </c:pt>
                <c:pt idx="690">
                  <c:v>20</c:v>
                </c:pt>
                <c:pt idx="691">
                  <c:v>18</c:v>
                </c:pt>
                <c:pt idx="692">
                  <c:v>19</c:v>
                </c:pt>
                <c:pt idx="693">
                  <c:v>10</c:v>
                </c:pt>
                <c:pt idx="694">
                  <c:v>21</c:v>
                </c:pt>
                <c:pt idx="695">
                  <c:v>20</c:v>
                </c:pt>
                <c:pt idx="696">
                  <c:v>11</c:v>
                </c:pt>
                <c:pt idx="697">
                  <c:v>32</c:v>
                </c:pt>
                <c:pt idx="698">
                  <c:v>10</c:v>
                </c:pt>
                <c:pt idx="699">
                  <c:v>15</c:v>
                </c:pt>
                <c:pt idx="700">
                  <c:v>20</c:v>
                </c:pt>
                <c:pt idx="701">
                  <c:v>19</c:v>
                </c:pt>
                <c:pt idx="702">
                  <c:v>31</c:v>
                </c:pt>
                <c:pt idx="703">
                  <c:v>13</c:v>
                </c:pt>
                <c:pt idx="704">
                  <c:v>17</c:v>
                </c:pt>
                <c:pt idx="705">
                  <c:v>33</c:v>
                </c:pt>
                <c:pt idx="706">
                  <c:v>16</c:v>
                </c:pt>
                <c:pt idx="707">
                  <c:v>10</c:v>
                </c:pt>
                <c:pt idx="708">
                  <c:v>24</c:v>
                </c:pt>
                <c:pt idx="709">
                  <c:v>20</c:v>
                </c:pt>
                <c:pt idx="710">
                  <c:v>17</c:v>
                </c:pt>
                <c:pt idx="711">
                  <c:v>28</c:v>
                </c:pt>
                <c:pt idx="712">
                  <c:v>18</c:v>
                </c:pt>
                <c:pt idx="713">
                  <c:v>19</c:v>
                </c:pt>
                <c:pt idx="714">
                  <c:v>30</c:v>
                </c:pt>
                <c:pt idx="715">
                  <c:v>16</c:v>
                </c:pt>
                <c:pt idx="716">
                  <c:v>10</c:v>
                </c:pt>
                <c:pt idx="717">
                  <c:v>8</c:v>
                </c:pt>
                <c:pt idx="718">
                  <c:v>8</c:v>
                </c:pt>
                <c:pt idx="719">
                  <c:v>31</c:v>
                </c:pt>
                <c:pt idx="720">
                  <c:v>6</c:v>
                </c:pt>
                <c:pt idx="721">
                  <c:v>21</c:v>
                </c:pt>
                <c:pt idx="722">
                  <c:v>14</c:v>
                </c:pt>
                <c:pt idx="723">
                  <c:v>16</c:v>
                </c:pt>
                <c:pt idx="724">
                  <c:v>8</c:v>
                </c:pt>
                <c:pt idx="725">
                  <c:v>23</c:v>
                </c:pt>
                <c:pt idx="726">
                  <c:v>25</c:v>
                </c:pt>
                <c:pt idx="727">
                  <c:v>11</c:v>
                </c:pt>
                <c:pt idx="728">
                  <c:v>13</c:v>
                </c:pt>
                <c:pt idx="729">
                  <c:v>17</c:v>
                </c:pt>
                <c:pt idx="730">
                  <c:v>28</c:v>
                </c:pt>
                <c:pt idx="731">
                  <c:v>13</c:v>
                </c:pt>
                <c:pt idx="732">
                  <c:v>12</c:v>
                </c:pt>
                <c:pt idx="733">
                  <c:v>32</c:v>
                </c:pt>
                <c:pt idx="734">
                  <c:v>18</c:v>
                </c:pt>
                <c:pt idx="735">
                  <c:v>6</c:v>
                </c:pt>
                <c:pt idx="736">
                  <c:v>15</c:v>
                </c:pt>
                <c:pt idx="737">
                  <c:v>23</c:v>
                </c:pt>
                <c:pt idx="738">
                  <c:v>22</c:v>
                </c:pt>
                <c:pt idx="739">
                  <c:v>26</c:v>
                </c:pt>
                <c:pt idx="740">
                  <c:v>14</c:v>
                </c:pt>
                <c:pt idx="741">
                  <c:v>24</c:v>
                </c:pt>
                <c:pt idx="742">
                  <c:v>21</c:v>
                </c:pt>
                <c:pt idx="743">
                  <c:v>18</c:v>
                </c:pt>
                <c:pt idx="744">
                  <c:v>20</c:v>
                </c:pt>
                <c:pt idx="745">
                  <c:v>7</c:v>
                </c:pt>
                <c:pt idx="746">
                  <c:v>10</c:v>
                </c:pt>
                <c:pt idx="747">
                  <c:v>5</c:v>
                </c:pt>
                <c:pt idx="748">
                  <c:v>22</c:v>
                </c:pt>
                <c:pt idx="749">
                  <c:v>14</c:v>
                </c:pt>
                <c:pt idx="750">
                  <c:v>14</c:v>
                </c:pt>
                <c:pt idx="751">
                  <c:v>19</c:v>
                </c:pt>
                <c:pt idx="752">
                  <c:v>25</c:v>
                </c:pt>
                <c:pt idx="753">
                  <c:v>8</c:v>
                </c:pt>
                <c:pt idx="754">
                  <c:v>15</c:v>
                </c:pt>
                <c:pt idx="755">
                  <c:v>30</c:v>
                </c:pt>
                <c:pt idx="756">
                  <c:v>24</c:v>
                </c:pt>
                <c:pt idx="757">
                  <c:v>25</c:v>
                </c:pt>
                <c:pt idx="758">
                  <c:v>15</c:v>
                </c:pt>
                <c:pt idx="759">
                  <c:v>14</c:v>
                </c:pt>
                <c:pt idx="760">
                  <c:v>12</c:v>
                </c:pt>
                <c:pt idx="761">
                  <c:v>15</c:v>
                </c:pt>
                <c:pt idx="762">
                  <c:v>15</c:v>
                </c:pt>
                <c:pt idx="763">
                  <c:v>16</c:v>
                </c:pt>
                <c:pt idx="764">
                  <c:v>12</c:v>
                </c:pt>
                <c:pt idx="765">
                  <c:v>6</c:v>
                </c:pt>
                <c:pt idx="766">
                  <c:v>22</c:v>
                </c:pt>
                <c:pt idx="767">
                  <c:v>17</c:v>
                </c:pt>
                <c:pt idx="768">
                  <c:v>24</c:v>
                </c:pt>
                <c:pt idx="769">
                  <c:v>20</c:v>
                </c:pt>
                <c:pt idx="770">
                  <c:v>21</c:v>
                </c:pt>
                <c:pt idx="771">
                  <c:v>21</c:v>
                </c:pt>
                <c:pt idx="772">
                  <c:v>6</c:v>
                </c:pt>
                <c:pt idx="773">
                  <c:v>16</c:v>
                </c:pt>
                <c:pt idx="774">
                  <c:v>24</c:v>
                </c:pt>
                <c:pt idx="775">
                  <c:v>10</c:v>
                </c:pt>
                <c:pt idx="776">
                  <c:v>18</c:v>
                </c:pt>
                <c:pt idx="777">
                  <c:v>12</c:v>
                </c:pt>
                <c:pt idx="778">
                  <c:v>22</c:v>
                </c:pt>
                <c:pt idx="779">
                  <c:v>9</c:v>
                </c:pt>
                <c:pt idx="780">
                  <c:v>23</c:v>
                </c:pt>
                <c:pt idx="781">
                  <c:v>8</c:v>
                </c:pt>
                <c:pt idx="782">
                  <c:v>19</c:v>
                </c:pt>
                <c:pt idx="783">
                  <c:v>11</c:v>
                </c:pt>
                <c:pt idx="784">
                  <c:v>15</c:v>
                </c:pt>
                <c:pt idx="785">
                  <c:v>12</c:v>
                </c:pt>
                <c:pt idx="786">
                  <c:v>8</c:v>
                </c:pt>
                <c:pt idx="787">
                  <c:v>22</c:v>
                </c:pt>
                <c:pt idx="788">
                  <c:v>9</c:v>
                </c:pt>
                <c:pt idx="789">
                  <c:v>12</c:v>
                </c:pt>
                <c:pt idx="790">
                  <c:v>9</c:v>
                </c:pt>
                <c:pt idx="791">
                  <c:v>20</c:v>
                </c:pt>
                <c:pt idx="792">
                  <c:v>13</c:v>
                </c:pt>
                <c:pt idx="793">
                  <c:v>13</c:v>
                </c:pt>
                <c:pt idx="794">
                  <c:v>15</c:v>
                </c:pt>
                <c:pt idx="795">
                  <c:v>11</c:v>
                </c:pt>
                <c:pt idx="796">
                  <c:v>14</c:v>
                </c:pt>
                <c:pt idx="797">
                  <c:v>21</c:v>
                </c:pt>
                <c:pt idx="798">
                  <c:v>10</c:v>
                </c:pt>
                <c:pt idx="799">
                  <c:v>27</c:v>
                </c:pt>
                <c:pt idx="800">
                  <c:v>7</c:v>
                </c:pt>
                <c:pt idx="801">
                  <c:v>10</c:v>
                </c:pt>
                <c:pt idx="802">
                  <c:v>26</c:v>
                </c:pt>
                <c:pt idx="803">
                  <c:v>7</c:v>
                </c:pt>
                <c:pt idx="804">
                  <c:v>14</c:v>
                </c:pt>
                <c:pt idx="805">
                  <c:v>21</c:v>
                </c:pt>
                <c:pt idx="806">
                  <c:v>13</c:v>
                </c:pt>
                <c:pt idx="807">
                  <c:v>23</c:v>
                </c:pt>
                <c:pt idx="808">
                  <c:v>15</c:v>
                </c:pt>
                <c:pt idx="809">
                  <c:v>20</c:v>
                </c:pt>
                <c:pt idx="810">
                  <c:v>21</c:v>
                </c:pt>
                <c:pt idx="811">
                  <c:v>14</c:v>
                </c:pt>
                <c:pt idx="812">
                  <c:v>11</c:v>
                </c:pt>
                <c:pt idx="813">
                  <c:v>29</c:v>
                </c:pt>
                <c:pt idx="814">
                  <c:v>28</c:v>
                </c:pt>
                <c:pt idx="815">
                  <c:v>20</c:v>
                </c:pt>
                <c:pt idx="816">
                  <c:v>24</c:v>
                </c:pt>
                <c:pt idx="817">
                  <c:v>11</c:v>
                </c:pt>
                <c:pt idx="818">
                  <c:v>17</c:v>
                </c:pt>
                <c:pt idx="819">
                  <c:v>16</c:v>
                </c:pt>
                <c:pt idx="820">
                  <c:v>25</c:v>
                </c:pt>
                <c:pt idx="821">
                  <c:v>23</c:v>
                </c:pt>
                <c:pt idx="822">
                  <c:v>15</c:v>
                </c:pt>
                <c:pt idx="823">
                  <c:v>17</c:v>
                </c:pt>
                <c:pt idx="824">
                  <c:v>21</c:v>
                </c:pt>
                <c:pt idx="825">
                  <c:v>16</c:v>
                </c:pt>
                <c:pt idx="826">
                  <c:v>25</c:v>
                </c:pt>
                <c:pt idx="827">
                  <c:v>19</c:v>
                </c:pt>
                <c:pt idx="828">
                  <c:v>24</c:v>
                </c:pt>
                <c:pt idx="829">
                  <c:v>8</c:v>
                </c:pt>
                <c:pt idx="830">
                  <c:v>13</c:v>
                </c:pt>
                <c:pt idx="831">
                  <c:v>10</c:v>
                </c:pt>
                <c:pt idx="832">
                  <c:v>30</c:v>
                </c:pt>
                <c:pt idx="833">
                  <c:v>27</c:v>
                </c:pt>
                <c:pt idx="834">
                  <c:v>18</c:v>
                </c:pt>
                <c:pt idx="835">
                  <c:v>15</c:v>
                </c:pt>
                <c:pt idx="836">
                  <c:v>29</c:v>
                </c:pt>
                <c:pt idx="837">
                  <c:v>29</c:v>
                </c:pt>
                <c:pt idx="838">
                  <c:v>8</c:v>
                </c:pt>
                <c:pt idx="839">
                  <c:v>17</c:v>
                </c:pt>
                <c:pt idx="840">
                  <c:v>17</c:v>
                </c:pt>
                <c:pt idx="841">
                  <c:v>27</c:v>
                </c:pt>
                <c:pt idx="842">
                  <c:v>25</c:v>
                </c:pt>
                <c:pt idx="843">
                  <c:v>12</c:v>
                </c:pt>
                <c:pt idx="844">
                  <c:v>13</c:v>
                </c:pt>
                <c:pt idx="845">
                  <c:v>6</c:v>
                </c:pt>
                <c:pt idx="846">
                  <c:v>6</c:v>
                </c:pt>
                <c:pt idx="847">
                  <c:v>6</c:v>
                </c:pt>
                <c:pt idx="848">
                  <c:v>11</c:v>
                </c:pt>
                <c:pt idx="849">
                  <c:v>19</c:v>
                </c:pt>
                <c:pt idx="850">
                  <c:v>11</c:v>
                </c:pt>
                <c:pt idx="851">
                  <c:v>11</c:v>
                </c:pt>
                <c:pt idx="852">
                  <c:v>26</c:v>
                </c:pt>
                <c:pt idx="853">
                  <c:v>31</c:v>
                </c:pt>
                <c:pt idx="854">
                  <c:v>23</c:v>
                </c:pt>
                <c:pt idx="855">
                  <c:v>29</c:v>
                </c:pt>
                <c:pt idx="856">
                  <c:v>14</c:v>
                </c:pt>
                <c:pt idx="857">
                  <c:v>25</c:v>
                </c:pt>
                <c:pt idx="858">
                  <c:v>15</c:v>
                </c:pt>
                <c:pt idx="859">
                  <c:v>27</c:v>
                </c:pt>
                <c:pt idx="860">
                  <c:v>22</c:v>
                </c:pt>
                <c:pt idx="861">
                  <c:v>11</c:v>
                </c:pt>
                <c:pt idx="862">
                  <c:v>14</c:v>
                </c:pt>
                <c:pt idx="863">
                  <c:v>26</c:v>
                </c:pt>
                <c:pt idx="864">
                  <c:v>25</c:v>
                </c:pt>
                <c:pt idx="865">
                  <c:v>5</c:v>
                </c:pt>
                <c:pt idx="866">
                  <c:v>4</c:v>
                </c:pt>
                <c:pt idx="867">
                  <c:v>11</c:v>
                </c:pt>
                <c:pt idx="868">
                  <c:v>20</c:v>
                </c:pt>
                <c:pt idx="869">
                  <c:v>15</c:v>
                </c:pt>
                <c:pt idx="870">
                  <c:v>16</c:v>
                </c:pt>
                <c:pt idx="871">
                  <c:v>7</c:v>
                </c:pt>
                <c:pt idx="872">
                  <c:v>28</c:v>
                </c:pt>
                <c:pt idx="873">
                  <c:v>19</c:v>
                </c:pt>
                <c:pt idx="874">
                  <c:v>14</c:v>
                </c:pt>
                <c:pt idx="875">
                  <c:v>23</c:v>
                </c:pt>
                <c:pt idx="876">
                  <c:v>23</c:v>
                </c:pt>
                <c:pt idx="877">
                  <c:v>14</c:v>
                </c:pt>
                <c:pt idx="878">
                  <c:v>13</c:v>
                </c:pt>
                <c:pt idx="879">
                  <c:v>11</c:v>
                </c:pt>
                <c:pt idx="880">
                  <c:v>12</c:v>
                </c:pt>
                <c:pt idx="881">
                  <c:v>21</c:v>
                </c:pt>
                <c:pt idx="882">
                  <c:v>14</c:v>
                </c:pt>
                <c:pt idx="883">
                  <c:v>21</c:v>
                </c:pt>
                <c:pt idx="884">
                  <c:v>8</c:v>
                </c:pt>
                <c:pt idx="885">
                  <c:v>18</c:v>
                </c:pt>
                <c:pt idx="886">
                  <c:v>17</c:v>
                </c:pt>
                <c:pt idx="887">
                  <c:v>8</c:v>
                </c:pt>
                <c:pt idx="888">
                  <c:v>16</c:v>
                </c:pt>
                <c:pt idx="889">
                  <c:v>12</c:v>
                </c:pt>
                <c:pt idx="890">
                  <c:v>13</c:v>
                </c:pt>
                <c:pt idx="891">
                  <c:v>21</c:v>
                </c:pt>
                <c:pt idx="892">
                  <c:v>12</c:v>
                </c:pt>
                <c:pt idx="893">
                  <c:v>15</c:v>
                </c:pt>
                <c:pt idx="894">
                  <c:v>12</c:v>
                </c:pt>
                <c:pt idx="895">
                  <c:v>9</c:v>
                </c:pt>
                <c:pt idx="896">
                  <c:v>7</c:v>
                </c:pt>
                <c:pt idx="897">
                  <c:v>18</c:v>
                </c:pt>
                <c:pt idx="898">
                  <c:v>16</c:v>
                </c:pt>
                <c:pt idx="899">
                  <c:v>26</c:v>
                </c:pt>
                <c:pt idx="900">
                  <c:v>8</c:v>
                </c:pt>
                <c:pt idx="901">
                  <c:v>9</c:v>
                </c:pt>
                <c:pt idx="902">
                  <c:v>29</c:v>
                </c:pt>
                <c:pt idx="903">
                  <c:v>15</c:v>
                </c:pt>
                <c:pt idx="904">
                  <c:v>17</c:v>
                </c:pt>
                <c:pt idx="905">
                  <c:v>29</c:v>
                </c:pt>
                <c:pt idx="906">
                  <c:v>14</c:v>
                </c:pt>
                <c:pt idx="907">
                  <c:v>7</c:v>
                </c:pt>
                <c:pt idx="908">
                  <c:v>19</c:v>
                </c:pt>
                <c:pt idx="909">
                  <c:v>22</c:v>
                </c:pt>
                <c:pt idx="910">
                  <c:v>28</c:v>
                </c:pt>
                <c:pt idx="911">
                  <c:v>10</c:v>
                </c:pt>
                <c:pt idx="912">
                  <c:v>21</c:v>
                </c:pt>
                <c:pt idx="913">
                  <c:v>16</c:v>
                </c:pt>
                <c:pt idx="914">
                  <c:v>12</c:v>
                </c:pt>
                <c:pt idx="915">
                  <c:v>27</c:v>
                </c:pt>
                <c:pt idx="916">
                  <c:v>6</c:v>
                </c:pt>
                <c:pt idx="917">
                  <c:v>10</c:v>
                </c:pt>
                <c:pt idx="918">
                  <c:v>23</c:v>
                </c:pt>
                <c:pt idx="919">
                  <c:v>15</c:v>
                </c:pt>
                <c:pt idx="920">
                  <c:v>16</c:v>
                </c:pt>
                <c:pt idx="921">
                  <c:v>17</c:v>
                </c:pt>
                <c:pt idx="922">
                  <c:v>6</c:v>
                </c:pt>
                <c:pt idx="923">
                  <c:v>24</c:v>
                </c:pt>
                <c:pt idx="924">
                  <c:v>18</c:v>
                </c:pt>
                <c:pt idx="925">
                  <c:v>14</c:v>
                </c:pt>
                <c:pt idx="926">
                  <c:v>16</c:v>
                </c:pt>
                <c:pt idx="927">
                  <c:v>26</c:v>
                </c:pt>
                <c:pt idx="928">
                  <c:v>18</c:v>
                </c:pt>
                <c:pt idx="929">
                  <c:v>22</c:v>
                </c:pt>
                <c:pt idx="930">
                  <c:v>31</c:v>
                </c:pt>
                <c:pt idx="931">
                  <c:v>6</c:v>
                </c:pt>
                <c:pt idx="932">
                  <c:v>16</c:v>
                </c:pt>
                <c:pt idx="933">
                  <c:v>23</c:v>
                </c:pt>
                <c:pt idx="934">
                  <c:v>12</c:v>
                </c:pt>
                <c:pt idx="935">
                  <c:v>9</c:v>
                </c:pt>
                <c:pt idx="936">
                  <c:v>30</c:v>
                </c:pt>
                <c:pt idx="937">
                  <c:v>16</c:v>
                </c:pt>
                <c:pt idx="938">
                  <c:v>21</c:v>
                </c:pt>
                <c:pt idx="939">
                  <c:v>23</c:v>
                </c:pt>
                <c:pt idx="940">
                  <c:v>9</c:v>
                </c:pt>
                <c:pt idx="941">
                  <c:v>9</c:v>
                </c:pt>
                <c:pt idx="942">
                  <c:v>22</c:v>
                </c:pt>
                <c:pt idx="943">
                  <c:v>18</c:v>
                </c:pt>
                <c:pt idx="944">
                  <c:v>16</c:v>
                </c:pt>
                <c:pt idx="945">
                  <c:v>15</c:v>
                </c:pt>
                <c:pt idx="946">
                  <c:v>25</c:v>
                </c:pt>
                <c:pt idx="947">
                  <c:v>8</c:v>
                </c:pt>
                <c:pt idx="948">
                  <c:v>16</c:v>
                </c:pt>
                <c:pt idx="949">
                  <c:v>14</c:v>
                </c:pt>
                <c:pt idx="950">
                  <c:v>20</c:v>
                </c:pt>
                <c:pt idx="951">
                  <c:v>13</c:v>
                </c:pt>
                <c:pt idx="952">
                  <c:v>23</c:v>
                </c:pt>
                <c:pt idx="953">
                  <c:v>7</c:v>
                </c:pt>
                <c:pt idx="954">
                  <c:v>6</c:v>
                </c:pt>
                <c:pt idx="955">
                  <c:v>9</c:v>
                </c:pt>
                <c:pt idx="956">
                  <c:v>17</c:v>
                </c:pt>
                <c:pt idx="957">
                  <c:v>31</c:v>
                </c:pt>
              </c:numCache>
            </c:numRef>
          </c:val>
          <c:extLst>
            <c:ext xmlns:c16="http://schemas.microsoft.com/office/drawing/2014/chart" uri="{C3380CC4-5D6E-409C-BE32-E72D297353CC}">
              <c16:uniqueId val="{00000001-9D15-4C3B-9BA1-918EB5A585DE}"/>
            </c:ext>
          </c:extLst>
        </c:ser>
        <c:dLbls>
          <c:showLegendKey val="0"/>
          <c:showVal val="0"/>
          <c:showCatName val="0"/>
          <c:showSerName val="0"/>
          <c:showPercent val="0"/>
          <c:showBubbleSize val="0"/>
        </c:dLbls>
        <c:gapWidth val="150"/>
        <c:overlap val="100"/>
        <c:axId val="1069568223"/>
        <c:axId val="914533391"/>
      </c:barChart>
      <c:catAx>
        <c:axId val="1069568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4533391"/>
        <c:crosses val="autoZero"/>
        <c:auto val="1"/>
        <c:lblAlgn val="ctr"/>
        <c:lblOffset val="100"/>
        <c:noMultiLvlLbl val="0"/>
      </c:catAx>
      <c:valAx>
        <c:axId val="9145333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95682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[Movie EDA.xlsx]Q13!PivotTable14</c:name>
    <c:fmtId val="4"/>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'Q13'!$J$2:$J$3</c:f>
              <c:strCache>
                <c:ptCount val="1"/>
                <c:pt idx="0">
                  <c:v>31</c:v>
                </c:pt>
              </c:strCache>
            </c:strRef>
          </c:tx>
          <c:spPr>
            <a:solidFill>
              <a:schemeClr val="accent2">
                <a:shade val="33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'Q13'!$J$4:$J$11</c:f>
              <c:numCache>
                <c:formatCode>General</c:formatCode>
                <c:ptCount val="7"/>
                <c:pt idx="3">
                  <c:v>1</c:v>
                </c:pt>
              </c:numCache>
            </c:numRef>
          </c:val>
          <c:extLst>
            <c:ext xmlns:c16="http://schemas.microsoft.com/office/drawing/2014/chart" uri="{C3380CC4-5D6E-409C-BE32-E72D297353CC}">
              <c16:uniqueId val="{00000000-700D-46BE-BE9D-1A3B3F72B049}"/>
            </c:ext>
          </c:extLst>
        </c:ser>
        <c:ser>
          <c:idx val="1"/>
          <c:order val="1"/>
          <c:tx>
            <c:strRef>
              <c:f>'Q13'!$K$2:$K$3</c:f>
              <c:strCache>
                <c:ptCount val="1"/>
                <c:pt idx="0">
                  <c:v>32</c:v>
                </c:pt>
              </c:strCache>
            </c:strRef>
          </c:tx>
          <c:spPr>
            <a:solidFill>
              <a:schemeClr val="accent2">
                <a:shade val="37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'Q13'!$K$4:$K$11</c:f>
              <c:numCache>
                <c:formatCode>General</c:formatCode>
                <c:ptCount val="7"/>
                <c:pt idx="1">
                  <c:v>1</c:v>
                </c:pt>
                <c:pt idx="4">
                  <c:v>1</c:v>
                </c:pt>
                <c:pt idx="6">
                  <c:v>1</c:v>
                </c:pt>
              </c:numCache>
            </c:numRef>
          </c:val>
          <c:extLst>
            <c:ext xmlns:c16="http://schemas.microsoft.com/office/drawing/2014/chart" uri="{C3380CC4-5D6E-409C-BE32-E72D297353CC}">
              <c16:uniqueId val="{00000001-700D-46BE-BE9D-1A3B3F72B049}"/>
            </c:ext>
          </c:extLst>
        </c:ser>
        <c:ser>
          <c:idx val="2"/>
          <c:order val="2"/>
          <c:tx>
            <c:strRef>
              <c:f>'Q13'!$L$2:$L$3</c:f>
              <c:strCache>
                <c:ptCount val="1"/>
                <c:pt idx="0">
                  <c:v>33</c:v>
                </c:pt>
              </c:strCache>
            </c:strRef>
          </c:tx>
          <c:spPr>
            <a:solidFill>
              <a:schemeClr val="accent2">
                <a:shade val="41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'Q13'!$L$4:$L$11</c:f>
              <c:numCache>
                <c:formatCode>General</c:formatCode>
                <c:ptCount val="7"/>
                <c:pt idx="2">
                  <c:v>1</c:v>
                </c:pt>
                <c:pt idx="4">
                  <c:v>1</c:v>
                </c:pt>
              </c:numCache>
            </c:numRef>
          </c:val>
          <c:extLst>
            <c:ext xmlns:c16="http://schemas.microsoft.com/office/drawing/2014/chart" uri="{C3380CC4-5D6E-409C-BE32-E72D297353CC}">
              <c16:uniqueId val="{00000002-700D-46BE-BE9D-1A3B3F72B049}"/>
            </c:ext>
          </c:extLst>
        </c:ser>
        <c:ser>
          <c:idx val="3"/>
          <c:order val="3"/>
          <c:tx>
            <c:strRef>
              <c:f>'Q13'!$M$2:$M$3</c:f>
              <c:strCache>
                <c:ptCount val="1"/>
                <c:pt idx="0">
                  <c:v>34</c:v>
                </c:pt>
              </c:strCache>
            </c:strRef>
          </c:tx>
          <c:spPr>
            <a:solidFill>
              <a:schemeClr val="accent2">
                <a:shade val="45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'Q13'!$M$4:$M$11</c:f>
              <c:numCache>
                <c:formatCode>General</c:formatCode>
                <c:ptCount val="7"/>
                <c:pt idx="4">
                  <c:v>1</c:v>
                </c:pt>
              </c:numCache>
            </c:numRef>
          </c:val>
          <c:extLst>
            <c:ext xmlns:c16="http://schemas.microsoft.com/office/drawing/2014/chart" uri="{C3380CC4-5D6E-409C-BE32-E72D297353CC}">
              <c16:uniqueId val="{00000003-700D-46BE-BE9D-1A3B3F72B049}"/>
            </c:ext>
          </c:extLst>
        </c:ser>
        <c:ser>
          <c:idx val="4"/>
          <c:order val="4"/>
          <c:tx>
            <c:strRef>
              <c:f>'Q13'!$N$2:$N$3</c:f>
              <c:strCache>
                <c:ptCount val="1"/>
                <c:pt idx="0">
                  <c:v>35</c:v>
                </c:pt>
              </c:strCache>
            </c:strRef>
          </c:tx>
          <c:spPr>
            <a:solidFill>
              <a:schemeClr val="accent2">
                <a:shade val="48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'Q13'!$N$4:$N$11</c:f>
              <c:numCache>
                <c:formatCode>General</c:formatCode>
                <c:ptCount val="7"/>
                <c:pt idx="1">
                  <c:v>1</c:v>
                </c:pt>
                <c:pt idx="5">
                  <c:v>1</c:v>
                </c:pt>
                <c:pt idx="6">
                  <c:v>1</c:v>
                </c:pt>
              </c:numCache>
            </c:numRef>
          </c:val>
          <c:extLst>
            <c:ext xmlns:c16="http://schemas.microsoft.com/office/drawing/2014/chart" uri="{C3380CC4-5D6E-409C-BE32-E72D297353CC}">
              <c16:uniqueId val="{00000004-700D-46BE-BE9D-1A3B3F72B049}"/>
            </c:ext>
          </c:extLst>
        </c:ser>
        <c:ser>
          <c:idx val="5"/>
          <c:order val="5"/>
          <c:tx>
            <c:strRef>
              <c:f>'Q13'!$O$2:$O$3</c:f>
              <c:strCache>
                <c:ptCount val="1"/>
                <c:pt idx="0">
                  <c:v>36</c:v>
                </c:pt>
              </c:strCache>
            </c:strRef>
          </c:tx>
          <c:spPr>
            <a:solidFill>
              <a:schemeClr val="accent2">
                <a:shade val="52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'Q13'!$O$4:$O$11</c:f>
              <c:numCache>
                <c:formatCode>General</c:formatCode>
                <c:ptCount val="7"/>
                <c:pt idx="1">
                  <c:v>1</c:v>
                </c:pt>
                <c:pt idx="2">
                  <c:v>1</c:v>
                </c:pt>
                <c:pt idx="3">
                  <c:v>3</c:v>
                </c:pt>
                <c:pt idx="4">
                  <c:v>2</c:v>
                </c:pt>
                <c:pt idx="5">
                  <c:v>1</c:v>
                </c:pt>
              </c:numCache>
            </c:numRef>
          </c:val>
          <c:extLst>
            <c:ext xmlns:c16="http://schemas.microsoft.com/office/drawing/2014/chart" uri="{C3380CC4-5D6E-409C-BE32-E72D297353CC}">
              <c16:uniqueId val="{00000005-700D-46BE-BE9D-1A3B3F72B049}"/>
            </c:ext>
          </c:extLst>
        </c:ser>
        <c:ser>
          <c:idx val="6"/>
          <c:order val="6"/>
          <c:tx>
            <c:strRef>
              <c:f>'Q13'!$P$2:$P$3</c:f>
              <c:strCache>
                <c:ptCount val="1"/>
                <c:pt idx="0">
                  <c:v>37</c:v>
                </c:pt>
              </c:strCache>
            </c:strRef>
          </c:tx>
          <c:spPr>
            <a:solidFill>
              <a:schemeClr val="accent2">
                <a:shade val="56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'Q13'!$P$4:$P$11</c:f>
              <c:numCache>
                <c:formatCode>General</c:formatCode>
                <c:ptCount val="7"/>
                <c:pt idx="0">
                  <c:v>2</c:v>
                </c:pt>
                <c:pt idx="2">
                  <c:v>1</c:v>
                </c:pt>
                <c:pt idx="4">
                  <c:v>1</c:v>
                </c:pt>
                <c:pt idx="5">
                  <c:v>2</c:v>
                </c:pt>
              </c:numCache>
            </c:numRef>
          </c:val>
          <c:extLst>
            <c:ext xmlns:c16="http://schemas.microsoft.com/office/drawing/2014/chart" uri="{C3380CC4-5D6E-409C-BE32-E72D297353CC}">
              <c16:uniqueId val="{00000006-700D-46BE-BE9D-1A3B3F72B049}"/>
            </c:ext>
          </c:extLst>
        </c:ser>
        <c:ser>
          <c:idx val="7"/>
          <c:order val="7"/>
          <c:tx>
            <c:strRef>
              <c:f>'Q13'!$Q$2:$Q$3</c:f>
              <c:strCache>
                <c:ptCount val="1"/>
                <c:pt idx="0">
                  <c:v>38</c:v>
                </c:pt>
              </c:strCache>
            </c:strRef>
          </c:tx>
          <c:spPr>
            <a:solidFill>
              <a:schemeClr val="accent2">
                <a:shade val="60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'Q13'!$Q$4:$Q$11</c:f>
              <c:numCache>
                <c:formatCode>General</c:formatCode>
                <c:ptCount val="7"/>
                <c:pt idx="0">
                  <c:v>1</c:v>
                </c:pt>
                <c:pt idx="1">
                  <c:v>1</c:v>
                </c:pt>
                <c:pt idx="3">
                  <c:v>1</c:v>
                </c:pt>
                <c:pt idx="4">
                  <c:v>1</c:v>
                </c:pt>
                <c:pt idx="5">
                  <c:v>1</c:v>
                </c:pt>
                <c:pt idx="6">
                  <c:v>1</c:v>
                </c:pt>
              </c:numCache>
            </c:numRef>
          </c:val>
          <c:extLst>
            <c:ext xmlns:c16="http://schemas.microsoft.com/office/drawing/2014/chart" uri="{C3380CC4-5D6E-409C-BE32-E72D297353CC}">
              <c16:uniqueId val="{00000007-700D-46BE-BE9D-1A3B3F72B049}"/>
            </c:ext>
          </c:extLst>
        </c:ser>
        <c:ser>
          <c:idx val="8"/>
          <c:order val="8"/>
          <c:tx>
            <c:strRef>
              <c:f>'Q13'!$R$2:$R$3</c:f>
              <c:strCache>
                <c:ptCount val="1"/>
                <c:pt idx="0">
                  <c:v>39</c:v>
                </c:pt>
              </c:strCache>
            </c:strRef>
          </c:tx>
          <c:spPr>
            <a:solidFill>
              <a:schemeClr val="accent2">
                <a:shade val="64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'Q13'!$R$4:$R$11</c:f>
              <c:numCache>
                <c:formatCode>General</c:formatCode>
                <c:ptCount val="7"/>
                <c:pt idx="0">
                  <c:v>4</c:v>
                </c:pt>
                <c:pt idx="2">
                  <c:v>3</c:v>
                </c:pt>
              </c:numCache>
            </c:numRef>
          </c:val>
          <c:extLst>
            <c:ext xmlns:c16="http://schemas.microsoft.com/office/drawing/2014/chart" uri="{C3380CC4-5D6E-409C-BE32-E72D297353CC}">
              <c16:uniqueId val="{00000008-700D-46BE-BE9D-1A3B3F72B049}"/>
            </c:ext>
          </c:extLst>
        </c:ser>
        <c:ser>
          <c:idx val="9"/>
          <c:order val="9"/>
          <c:tx>
            <c:strRef>
              <c:f>'Q13'!$S$2:$S$3</c:f>
              <c:strCache>
                <c:ptCount val="1"/>
                <c:pt idx="0">
                  <c:v>40</c:v>
                </c:pt>
              </c:strCache>
            </c:strRef>
          </c:tx>
          <c:spPr>
            <a:solidFill>
              <a:schemeClr val="accent2">
                <a:shade val="67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'Q13'!$S$4:$S$11</c:f>
              <c:numCache>
                <c:formatCode>General</c:formatCode>
                <c:ptCount val="7"/>
                <c:pt idx="0">
                  <c:v>1</c:v>
                </c:pt>
                <c:pt idx="3">
                  <c:v>2</c:v>
                </c:pt>
                <c:pt idx="4">
                  <c:v>2</c:v>
                </c:pt>
                <c:pt idx="5">
                  <c:v>2</c:v>
                </c:pt>
              </c:numCache>
            </c:numRef>
          </c:val>
          <c:extLst>
            <c:ext xmlns:c16="http://schemas.microsoft.com/office/drawing/2014/chart" uri="{C3380CC4-5D6E-409C-BE32-E72D297353CC}">
              <c16:uniqueId val="{00000009-700D-46BE-BE9D-1A3B3F72B049}"/>
            </c:ext>
          </c:extLst>
        </c:ser>
        <c:ser>
          <c:idx val="10"/>
          <c:order val="10"/>
          <c:tx>
            <c:strRef>
              <c:f>'Q13'!$T$2:$T$3</c:f>
              <c:strCache>
                <c:ptCount val="1"/>
                <c:pt idx="0">
                  <c:v>41</c:v>
                </c:pt>
              </c:strCache>
            </c:strRef>
          </c:tx>
          <c:spPr>
            <a:solidFill>
              <a:schemeClr val="accent2">
                <a:shade val="71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'Q13'!$T$4:$T$11</c:f>
              <c:numCache>
                <c:formatCode>General</c:formatCode>
                <c:ptCount val="7"/>
                <c:pt idx="0">
                  <c:v>2</c:v>
                </c:pt>
                <c:pt idx="1">
                  <c:v>1</c:v>
                </c:pt>
                <c:pt idx="2">
                  <c:v>3</c:v>
                </c:pt>
                <c:pt idx="3">
                  <c:v>1</c:v>
                </c:pt>
                <c:pt idx="4">
                  <c:v>7</c:v>
                </c:pt>
                <c:pt idx="5">
                  <c:v>4</c:v>
                </c:pt>
                <c:pt idx="6">
                  <c:v>3</c:v>
                </c:pt>
              </c:numCache>
            </c:numRef>
          </c:val>
          <c:extLst>
            <c:ext xmlns:c16="http://schemas.microsoft.com/office/drawing/2014/chart" uri="{C3380CC4-5D6E-409C-BE32-E72D297353CC}">
              <c16:uniqueId val="{0000000A-700D-46BE-BE9D-1A3B3F72B049}"/>
            </c:ext>
          </c:extLst>
        </c:ser>
        <c:ser>
          <c:idx val="11"/>
          <c:order val="11"/>
          <c:tx>
            <c:strRef>
              <c:f>'Q13'!$U$2:$U$3</c:f>
              <c:strCache>
                <c:ptCount val="1"/>
                <c:pt idx="0">
                  <c:v>42</c:v>
                </c:pt>
              </c:strCache>
            </c:strRef>
          </c:tx>
          <c:spPr>
            <a:solidFill>
              <a:schemeClr val="accent2">
                <a:shade val="75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'Q13'!$U$4:$U$11</c:f>
              <c:numCache>
                <c:formatCode>General</c:formatCode>
                <c:ptCount val="7"/>
                <c:pt idx="0">
                  <c:v>3</c:v>
                </c:pt>
                <c:pt idx="1">
                  <c:v>5</c:v>
                </c:pt>
                <c:pt idx="2">
                  <c:v>1</c:v>
                </c:pt>
                <c:pt idx="3">
                  <c:v>4</c:v>
                </c:pt>
                <c:pt idx="4">
                  <c:v>1</c:v>
                </c:pt>
                <c:pt idx="5">
                  <c:v>2</c:v>
                </c:pt>
                <c:pt idx="6">
                  <c:v>2</c:v>
                </c:pt>
              </c:numCache>
            </c:numRef>
          </c:val>
          <c:extLst>
            <c:ext xmlns:c16="http://schemas.microsoft.com/office/drawing/2014/chart" uri="{C3380CC4-5D6E-409C-BE32-E72D297353CC}">
              <c16:uniqueId val="{0000000B-700D-46BE-BE9D-1A3B3F72B049}"/>
            </c:ext>
          </c:extLst>
        </c:ser>
        <c:ser>
          <c:idx val="12"/>
          <c:order val="12"/>
          <c:tx>
            <c:strRef>
              <c:f>'Q13'!$V$2:$V$3</c:f>
              <c:strCache>
                <c:ptCount val="1"/>
                <c:pt idx="0">
                  <c:v>43</c:v>
                </c:pt>
              </c:strCache>
            </c:strRef>
          </c:tx>
          <c:spPr>
            <a:solidFill>
              <a:schemeClr val="accent2">
                <a:shade val="79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'Q13'!$V$4:$V$11</c:f>
              <c:numCache>
                <c:formatCode>General</c:formatCode>
                <c:ptCount val="7"/>
                <c:pt idx="0">
                  <c:v>1</c:v>
                </c:pt>
                <c:pt idx="1">
                  <c:v>5</c:v>
                </c:pt>
                <c:pt idx="2">
                  <c:v>2</c:v>
                </c:pt>
                <c:pt idx="3">
                  <c:v>2</c:v>
                </c:pt>
                <c:pt idx="4">
                  <c:v>6</c:v>
                </c:pt>
                <c:pt idx="5">
                  <c:v>3</c:v>
                </c:pt>
                <c:pt idx="6">
                  <c:v>2</c:v>
                </c:pt>
              </c:numCache>
            </c:numRef>
          </c:val>
          <c:extLst>
            <c:ext xmlns:c16="http://schemas.microsoft.com/office/drawing/2014/chart" uri="{C3380CC4-5D6E-409C-BE32-E72D297353CC}">
              <c16:uniqueId val="{0000000C-700D-46BE-BE9D-1A3B3F72B049}"/>
            </c:ext>
          </c:extLst>
        </c:ser>
        <c:ser>
          <c:idx val="13"/>
          <c:order val="13"/>
          <c:tx>
            <c:strRef>
              <c:f>'Q13'!$W$2:$W$3</c:f>
              <c:strCache>
                <c:ptCount val="1"/>
                <c:pt idx="0">
                  <c:v>44</c:v>
                </c:pt>
              </c:strCache>
            </c:strRef>
          </c:tx>
          <c:spPr>
            <a:solidFill>
              <a:schemeClr val="accent2">
                <a:shade val="82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'Q13'!$W$4:$W$11</c:f>
              <c:numCache>
                <c:formatCode>General</c:formatCode>
                <c:ptCount val="7"/>
                <c:pt idx="0">
                  <c:v>1</c:v>
                </c:pt>
                <c:pt idx="1">
                  <c:v>2</c:v>
                </c:pt>
                <c:pt idx="2">
                  <c:v>2</c:v>
                </c:pt>
                <c:pt idx="3">
                  <c:v>5</c:v>
                </c:pt>
                <c:pt idx="4">
                  <c:v>5</c:v>
                </c:pt>
                <c:pt idx="6">
                  <c:v>1</c:v>
                </c:pt>
              </c:numCache>
            </c:numRef>
          </c:val>
          <c:extLst>
            <c:ext xmlns:c16="http://schemas.microsoft.com/office/drawing/2014/chart" uri="{C3380CC4-5D6E-409C-BE32-E72D297353CC}">
              <c16:uniqueId val="{0000000D-700D-46BE-BE9D-1A3B3F72B049}"/>
            </c:ext>
          </c:extLst>
        </c:ser>
        <c:ser>
          <c:idx val="14"/>
          <c:order val="14"/>
          <c:tx>
            <c:strRef>
              <c:f>'Q13'!$X$2:$X$3</c:f>
              <c:strCache>
                <c:ptCount val="1"/>
                <c:pt idx="0">
                  <c:v>45</c:v>
                </c:pt>
              </c:strCache>
            </c:strRef>
          </c:tx>
          <c:spPr>
            <a:solidFill>
              <a:schemeClr val="accent2">
                <a:shade val="86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'Q13'!$X$4:$X$11</c:f>
              <c:numCache>
                <c:formatCode>General</c:formatCode>
                <c:ptCount val="7"/>
                <c:pt idx="0">
                  <c:v>1</c:v>
                </c:pt>
                <c:pt idx="1">
                  <c:v>4</c:v>
                </c:pt>
                <c:pt idx="2">
                  <c:v>5</c:v>
                </c:pt>
                <c:pt idx="3">
                  <c:v>3</c:v>
                </c:pt>
                <c:pt idx="5">
                  <c:v>1</c:v>
                </c:pt>
                <c:pt idx="6">
                  <c:v>2</c:v>
                </c:pt>
              </c:numCache>
            </c:numRef>
          </c:val>
          <c:extLst>
            <c:ext xmlns:c16="http://schemas.microsoft.com/office/drawing/2014/chart" uri="{C3380CC4-5D6E-409C-BE32-E72D297353CC}">
              <c16:uniqueId val="{0000000E-700D-46BE-BE9D-1A3B3F72B049}"/>
            </c:ext>
          </c:extLst>
        </c:ser>
        <c:ser>
          <c:idx val="15"/>
          <c:order val="15"/>
          <c:tx>
            <c:strRef>
              <c:f>'Q13'!$Y$2:$Y$3</c:f>
              <c:strCache>
                <c:ptCount val="1"/>
                <c:pt idx="0">
                  <c:v>46</c:v>
                </c:pt>
              </c:strCache>
            </c:strRef>
          </c:tx>
          <c:spPr>
            <a:solidFill>
              <a:schemeClr val="accent2">
                <a:shade val="90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'Q13'!$Y$4:$Y$11</c:f>
              <c:numCache>
                <c:formatCode>General</c:formatCode>
                <c:ptCount val="7"/>
                <c:pt idx="0">
                  <c:v>2</c:v>
                </c:pt>
                <c:pt idx="1">
                  <c:v>2</c:v>
                </c:pt>
                <c:pt idx="2">
                  <c:v>4</c:v>
                </c:pt>
                <c:pt idx="3">
                  <c:v>5</c:v>
                </c:pt>
                <c:pt idx="4">
                  <c:v>1</c:v>
                </c:pt>
                <c:pt idx="5">
                  <c:v>5</c:v>
                </c:pt>
                <c:pt idx="6">
                  <c:v>4</c:v>
                </c:pt>
              </c:numCache>
            </c:numRef>
          </c:val>
          <c:extLst>
            <c:ext xmlns:c16="http://schemas.microsoft.com/office/drawing/2014/chart" uri="{C3380CC4-5D6E-409C-BE32-E72D297353CC}">
              <c16:uniqueId val="{0000000F-700D-46BE-BE9D-1A3B3F72B049}"/>
            </c:ext>
          </c:extLst>
        </c:ser>
        <c:ser>
          <c:idx val="16"/>
          <c:order val="16"/>
          <c:tx>
            <c:strRef>
              <c:f>'Q13'!$Z$2:$Z$3</c:f>
              <c:strCache>
                <c:ptCount val="1"/>
                <c:pt idx="0">
                  <c:v>47</c:v>
                </c:pt>
              </c:strCache>
            </c:strRef>
          </c:tx>
          <c:spPr>
            <a:solidFill>
              <a:schemeClr val="accent2">
                <a:shade val="94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'Q13'!$Z$4:$Z$11</c:f>
              <c:numCache>
                <c:formatCode>General</c:formatCode>
                <c:ptCount val="7"/>
                <c:pt idx="0">
                  <c:v>2</c:v>
                </c:pt>
                <c:pt idx="1">
                  <c:v>6</c:v>
                </c:pt>
                <c:pt idx="2">
                  <c:v>4</c:v>
                </c:pt>
                <c:pt idx="3">
                  <c:v>2</c:v>
                </c:pt>
                <c:pt idx="4">
                  <c:v>2</c:v>
                </c:pt>
                <c:pt idx="5">
                  <c:v>2</c:v>
                </c:pt>
                <c:pt idx="6">
                  <c:v>3</c:v>
                </c:pt>
              </c:numCache>
            </c:numRef>
          </c:val>
          <c:extLst>
            <c:ext xmlns:c16="http://schemas.microsoft.com/office/drawing/2014/chart" uri="{C3380CC4-5D6E-409C-BE32-E72D297353CC}">
              <c16:uniqueId val="{00000010-700D-46BE-BE9D-1A3B3F72B049}"/>
            </c:ext>
          </c:extLst>
        </c:ser>
        <c:ser>
          <c:idx val="17"/>
          <c:order val="17"/>
          <c:tx>
            <c:strRef>
              <c:f>'Q13'!$AA$2:$AA$3</c:f>
              <c:strCache>
                <c:ptCount val="1"/>
                <c:pt idx="0">
                  <c:v>48</c:v>
                </c:pt>
              </c:strCache>
            </c:strRef>
          </c:tx>
          <c:spPr>
            <a:solidFill>
              <a:schemeClr val="accent2">
                <a:shade val="98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'Q13'!$AA$4:$AA$11</c:f>
              <c:numCache>
                <c:formatCode>General</c:formatCode>
                <c:ptCount val="7"/>
                <c:pt idx="0">
                  <c:v>1</c:v>
                </c:pt>
                <c:pt idx="1">
                  <c:v>3</c:v>
                </c:pt>
                <c:pt idx="2">
                  <c:v>1</c:v>
                </c:pt>
                <c:pt idx="3">
                  <c:v>1</c:v>
                </c:pt>
                <c:pt idx="4">
                  <c:v>1</c:v>
                </c:pt>
                <c:pt idx="5">
                  <c:v>2</c:v>
                </c:pt>
                <c:pt idx="6">
                  <c:v>7</c:v>
                </c:pt>
              </c:numCache>
            </c:numRef>
          </c:val>
          <c:extLst>
            <c:ext xmlns:c16="http://schemas.microsoft.com/office/drawing/2014/chart" uri="{C3380CC4-5D6E-409C-BE32-E72D297353CC}">
              <c16:uniqueId val="{00000011-700D-46BE-BE9D-1A3B3F72B049}"/>
            </c:ext>
          </c:extLst>
        </c:ser>
        <c:ser>
          <c:idx val="18"/>
          <c:order val="18"/>
          <c:tx>
            <c:strRef>
              <c:f>'Q13'!$AB$2:$AB$3</c:f>
              <c:strCache>
                <c:ptCount val="1"/>
                <c:pt idx="0">
                  <c:v>49</c:v>
                </c:pt>
              </c:strCache>
            </c:strRef>
          </c:tx>
          <c:spPr>
            <a:solidFill>
              <a:schemeClr val="accent2">
                <a:tint val="99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'Q13'!$AB$4:$AB$11</c:f>
              <c:numCache>
                <c:formatCode>General</c:formatCode>
                <c:ptCount val="7"/>
                <c:pt idx="0">
                  <c:v>2</c:v>
                </c:pt>
                <c:pt idx="1">
                  <c:v>3</c:v>
                </c:pt>
                <c:pt idx="2">
                  <c:v>4</c:v>
                </c:pt>
                <c:pt idx="3">
                  <c:v>1</c:v>
                </c:pt>
                <c:pt idx="4">
                  <c:v>2</c:v>
                </c:pt>
                <c:pt idx="5">
                  <c:v>6</c:v>
                </c:pt>
                <c:pt idx="6">
                  <c:v>4</c:v>
                </c:pt>
              </c:numCache>
            </c:numRef>
          </c:val>
          <c:extLst>
            <c:ext xmlns:c16="http://schemas.microsoft.com/office/drawing/2014/chart" uri="{C3380CC4-5D6E-409C-BE32-E72D297353CC}">
              <c16:uniqueId val="{00000012-700D-46BE-BE9D-1A3B3F72B049}"/>
            </c:ext>
          </c:extLst>
        </c:ser>
        <c:ser>
          <c:idx val="19"/>
          <c:order val="19"/>
          <c:tx>
            <c:strRef>
              <c:f>'Q13'!$AC$2:$AC$3</c:f>
              <c:strCache>
                <c:ptCount val="1"/>
                <c:pt idx="0">
                  <c:v>50</c:v>
                </c:pt>
              </c:strCache>
            </c:strRef>
          </c:tx>
          <c:spPr>
            <a:solidFill>
              <a:schemeClr val="accent2">
                <a:tint val="95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'Q13'!$AC$4:$AC$11</c:f>
              <c:numCache>
                <c:formatCode>General</c:formatCode>
                <c:ptCount val="7"/>
                <c:pt idx="0">
                  <c:v>6</c:v>
                </c:pt>
                <c:pt idx="1">
                  <c:v>2</c:v>
                </c:pt>
                <c:pt idx="3">
                  <c:v>3</c:v>
                </c:pt>
                <c:pt idx="4">
                  <c:v>1</c:v>
                </c:pt>
                <c:pt idx="5">
                  <c:v>2</c:v>
                </c:pt>
                <c:pt idx="6">
                  <c:v>4</c:v>
                </c:pt>
              </c:numCache>
            </c:numRef>
          </c:val>
          <c:extLst>
            <c:ext xmlns:c16="http://schemas.microsoft.com/office/drawing/2014/chart" uri="{C3380CC4-5D6E-409C-BE32-E72D297353CC}">
              <c16:uniqueId val="{00000013-700D-46BE-BE9D-1A3B3F72B049}"/>
            </c:ext>
          </c:extLst>
        </c:ser>
        <c:ser>
          <c:idx val="20"/>
          <c:order val="20"/>
          <c:tx>
            <c:strRef>
              <c:f>'Q13'!$AD$2:$AD$3</c:f>
              <c:strCache>
                <c:ptCount val="1"/>
                <c:pt idx="0">
                  <c:v>51</c:v>
                </c:pt>
              </c:strCache>
            </c:strRef>
          </c:tx>
          <c:spPr>
            <a:solidFill>
              <a:schemeClr val="accent2">
                <a:tint val="91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'Q13'!$AD$4:$AD$11</c:f>
              <c:numCache>
                <c:formatCode>General</c:formatCode>
                <c:ptCount val="7"/>
                <c:pt idx="0">
                  <c:v>4</c:v>
                </c:pt>
                <c:pt idx="1">
                  <c:v>2</c:v>
                </c:pt>
                <c:pt idx="2">
                  <c:v>1</c:v>
                </c:pt>
                <c:pt idx="3">
                  <c:v>5</c:v>
                </c:pt>
                <c:pt idx="4">
                  <c:v>2</c:v>
                </c:pt>
                <c:pt idx="6">
                  <c:v>2</c:v>
                </c:pt>
              </c:numCache>
            </c:numRef>
          </c:val>
          <c:extLst>
            <c:ext xmlns:c16="http://schemas.microsoft.com/office/drawing/2014/chart" uri="{C3380CC4-5D6E-409C-BE32-E72D297353CC}">
              <c16:uniqueId val="{00000014-700D-46BE-BE9D-1A3B3F72B049}"/>
            </c:ext>
          </c:extLst>
        </c:ser>
        <c:ser>
          <c:idx val="21"/>
          <c:order val="21"/>
          <c:tx>
            <c:strRef>
              <c:f>'Q13'!$AE$2:$AE$3</c:f>
              <c:strCache>
                <c:ptCount val="1"/>
                <c:pt idx="0">
                  <c:v>52</c:v>
                </c:pt>
              </c:strCache>
            </c:strRef>
          </c:tx>
          <c:spPr>
            <a:solidFill>
              <a:schemeClr val="accent2">
                <a:tint val="87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'Q13'!$AE$4:$AE$11</c:f>
              <c:numCache>
                <c:formatCode>General</c:formatCode>
                <c:ptCount val="7"/>
                <c:pt idx="0">
                  <c:v>5</c:v>
                </c:pt>
                <c:pt idx="2">
                  <c:v>2</c:v>
                </c:pt>
                <c:pt idx="3">
                  <c:v>4</c:v>
                </c:pt>
                <c:pt idx="4">
                  <c:v>2</c:v>
                </c:pt>
                <c:pt idx="5">
                  <c:v>1</c:v>
                </c:pt>
                <c:pt idx="6">
                  <c:v>4</c:v>
                </c:pt>
              </c:numCache>
            </c:numRef>
          </c:val>
          <c:extLst>
            <c:ext xmlns:c16="http://schemas.microsoft.com/office/drawing/2014/chart" uri="{C3380CC4-5D6E-409C-BE32-E72D297353CC}">
              <c16:uniqueId val="{00000015-700D-46BE-BE9D-1A3B3F72B049}"/>
            </c:ext>
          </c:extLst>
        </c:ser>
        <c:ser>
          <c:idx val="22"/>
          <c:order val="22"/>
          <c:tx>
            <c:strRef>
              <c:f>'Q13'!$AF$2:$AF$3</c:f>
              <c:strCache>
                <c:ptCount val="1"/>
                <c:pt idx="0">
                  <c:v>53</c:v>
                </c:pt>
              </c:strCache>
            </c:strRef>
          </c:tx>
          <c:spPr>
            <a:solidFill>
              <a:schemeClr val="accent2">
                <a:tint val="83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'Q13'!$AF$4:$AF$11</c:f>
              <c:numCache>
                <c:formatCode>General</c:formatCode>
                <c:ptCount val="7"/>
                <c:pt idx="1">
                  <c:v>3</c:v>
                </c:pt>
                <c:pt idx="2">
                  <c:v>4</c:v>
                </c:pt>
                <c:pt idx="4">
                  <c:v>1</c:v>
                </c:pt>
                <c:pt idx="5">
                  <c:v>3</c:v>
                </c:pt>
                <c:pt idx="6">
                  <c:v>1</c:v>
                </c:pt>
              </c:numCache>
            </c:numRef>
          </c:val>
          <c:extLst>
            <c:ext xmlns:c16="http://schemas.microsoft.com/office/drawing/2014/chart" uri="{C3380CC4-5D6E-409C-BE32-E72D297353CC}">
              <c16:uniqueId val="{00000016-700D-46BE-BE9D-1A3B3F72B049}"/>
            </c:ext>
          </c:extLst>
        </c:ser>
        <c:ser>
          <c:idx val="23"/>
          <c:order val="23"/>
          <c:tx>
            <c:strRef>
              <c:f>'Q13'!$AG$2:$AG$3</c:f>
              <c:strCache>
                <c:ptCount val="1"/>
                <c:pt idx="0">
                  <c:v>54</c:v>
                </c:pt>
              </c:strCache>
            </c:strRef>
          </c:tx>
          <c:spPr>
            <a:solidFill>
              <a:schemeClr val="accent2">
                <a:tint val="80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'Q13'!$AG$4:$AG$11</c:f>
              <c:numCache>
                <c:formatCode>General</c:formatCode>
                <c:ptCount val="7"/>
                <c:pt idx="0">
                  <c:v>1</c:v>
                </c:pt>
                <c:pt idx="1">
                  <c:v>1</c:v>
                </c:pt>
                <c:pt idx="3">
                  <c:v>1</c:v>
                </c:pt>
                <c:pt idx="4">
                  <c:v>2</c:v>
                </c:pt>
                <c:pt idx="5">
                  <c:v>3</c:v>
                </c:pt>
                <c:pt idx="6">
                  <c:v>1</c:v>
                </c:pt>
              </c:numCache>
            </c:numRef>
          </c:val>
          <c:extLst>
            <c:ext xmlns:c16="http://schemas.microsoft.com/office/drawing/2014/chart" uri="{C3380CC4-5D6E-409C-BE32-E72D297353CC}">
              <c16:uniqueId val="{00000017-700D-46BE-BE9D-1A3B3F72B049}"/>
            </c:ext>
          </c:extLst>
        </c:ser>
        <c:ser>
          <c:idx val="24"/>
          <c:order val="24"/>
          <c:tx>
            <c:strRef>
              <c:f>'Q13'!$AH$2:$AH$3</c:f>
              <c:strCache>
                <c:ptCount val="1"/>
                <c:pt idx="0">
                  <c:v>55</c:v>
                </c:pt>
              </c:strCache>
            </c:strRef>
          </c:tx>
          <c:spPr>
            <a:solidFill>
              <a:schemeClr val="accent2">
                <a:tint val="76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'Q13'!$AH$4:$AH$11</c:f>
              <c:numCache>
                <c:formatCode>General</c:formatCode>
                <c:ptCount val="7"/>
                <c:pt idx="0">
                  <c:v>1</c:v>
                </c:pt>
                <c:pt idx="1">
                  <c:v>1</c:v>
                </c:pt>
                <c:pt idx="4">
                  <c:v>2</c:v>
                </c:pt>
                <c:pt idx="5">
                  <c:v>1</c:v>
                </c:pt>
              </c:numCache>
            </c:numRef>
          </c:val>
          <c:extLst>
            <c:ext xmlns:c16="http://schemas.microsoft.com/office/drawing/2014/chart" uri="{C3380CC4-5D6E-409C-BE32-E72D297353CC}">
              <c16:uniqueId val="{00000018-700D-46BE-BE9D-1A3B3F72B049}"/>
            </c:ext>
          </c:extLst>
        </c:ser>
        <c:ser>
          <c:idx val="25"/>
          <c:order val="25"/>
          <c:tx>
            <c:strRef>
              <c:f>'Q13'!$AI$2:$AI$3</c:f>
              <c:strCache>
                <c:ptCount val="1"/>
                <c:pt idx="0">
                  <c:v>56</c:v>
                </c:pt>
              </c:strCache>
            </c:strRef>
          </c:tx>
          <c:spPr>
            <a:solidFill>
              <a:schemeClr val="accent2">
                <a:tint val="72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'Q13'!$AI$4:$AI$11</c:f>
              <c:numCache>
                <c:formatCode>General</c:formatCode>
                <c:ptCount val="7"/>
                <c:pt idx="0">
                  <c:v>2</c:v>
                </c:pt>
                <c:pt idx="1">
                  <c:v>1</c:v>
                </c:pt>
                <c:pt idx="2">
                  <c:v>1</c:v>
                </c:pt>
                <c:pt idx="3">
                  <c:v>1</c:v>
                </c:pt>
                <c:pt idx="4">
                  <c:v>1</c:v>
                </c:pt>
                <c:pt idx="5">
                  <c:v>2</c:v>
                </c:pt>
              </c:numCache>
            </c:numRef>
          </c:val>
          <c:extLst>
            <c:ext xmlns:c16="http://schemas.microsoft.com/office/drawing/2014/chart" uri="{C3380CC4-5D6E-409C-BE32-E72D297353CC}">
              <c16:uniqueId val="{00000019-700D-46BE-BE9D-1A3B3F72B049}"/>
            </c:ext>
          </c:extLst>
        </c:ser>
        <c:ser>
          <c:idx val="26"/>
          <c:order val="26"/>
          <c:tx>
            <c:strRef>
              <c:f>'Q13'!$AJ$2:$AJ$3</c:f>
              <c:strCache>
                <c:ptCount val="1"/>
                <c:pt idx="0">
                  <c:v>57</c:v>
                </c:pt>
              </c:strCache>
            </c:strRef>
          </c:tx>
          <c:spPr>
            <a:solidFill>
              <a:schemeClr val="accent2">
                <a:tint val="68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'Q13'!$AJ$4:$AJ$11</c:f>
              <c:numCache>
                <c:formatCode>General</c:formatCode>
                <c:ptCount val="7"/>
                <c:pt idx="0">
                  <c:v>1</c:v>
                </c:pt>
                <c:pt idx="1">
                  <c:v>1</c:v>
                </c:pt>
                <c:pt idx="2">
                  <c:v>2</c:v>
                </c:pt>
                <c:pt idx="3">
                  <c:v>1</c:v>
                </c:pt>
                <c:pt idx="4">
                  <c:v>1</c:v>
                </c:pt>
                <c:pt idx="5">
                  <c:v>2</c:v>
                </c:pt>
                <c:pt idx="6">
                  <c:v>1</c:v>
                </c:pt>
              </c:numCache>
            </c:numRef>
          </c:val>
          <c:extLst>
            <c:ext xmlns:c16="http://schemas.microsoft.com/office/drawing/2014/chart" uri="{C3380CC4-5D6E-409C-BE32-E72D297353CC}">
              <c16:uniqueId val="{0000001A-700D-46BE-BE9D-1A3B3F72B049}"/>
            </c:ext>
          </c:extLst>
        </c:ser>
        <c:ser>
          <c:idx val="27"/>
          <c:order val="27"/>
          <c:tx>
            <c:strRef>
              <c:f>'Q13'!$AK$2:$AK$3</c:f>
              <c:strCache>
                <c:ptCount val="1"/>
                <c:pt idx="0">
                  <c:v>59</c:v>
                </c:pt>
              </c:strCache>
            </c:strRef>
          </c:tx>
          <c:spPr>
            <a:solidFill>
              <a:schemeClr val="accent2">
                <a:tint val="65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'Q13'!$AK$4:$AK$11</c:f>
              <c:numCache>
                <c:formatCode>General</c:formatCode>
                <c:ptCount val="7"/>
                <c:pt idx="0">
                  <c:v>2</c:v>
                </c:pt>
                <c:pt idx="2">
                  <c:v>2</c:v>
                </c:pt>
                <c:pt idx="5">
                  <c:v>1</c:v>
                </c:pt>
                <c:pt idx="6">
                  <c:v>3</c:v>
                </c:pt>
              </c:numCache>
            </c:numRef>
          </c:val>
          <c:extLst>
            <c:ext xmlns:c16="http://schemas.microsoft.com/office/drawing/2014/chart" uri="{C3380CC4-5D6E-409C-BE32-E72D297353CC}">
              <c16:uniqueId val="{0000001B-700D-46BE-BE9D-1A3B3F72B049}"/>
            </c:ext>
          </c:extLst>
        </c:ser>
        <c:ser>
          <c:idx val="28"/>
          <c:order val="28"/>
          <c:tx>
            <c:strRef>
              <c:f>'Q13'!$AL$2:$AL$3</c:f>
              <c:strCache>
                <c:ptCount val="1"/>
                <c:pt idx="0">
                  <c:v>60</c:v>
                </c:pt>
              </c:strCache>
            </c:strRef>
          </c:tx>
          <c:spPr>
            <a:solidFill>
              <a:schemeClr val="accent2">
                <a:tint val="61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'Q13'!$AL$4:$AL$11</c:f>
              <c:numCache>
                <c:formatCode>General</c:formatCode>
                <c:ptCount val="7"/>
                <c:pt idx="0">
                  <c:v>3</c:v>
                </c:pt>
                <c:pt idx="2">
                  <c:v>1</c:v>
                </c:pt>
                <c:pt idx="3">
                  <c:v>1</c:v>
                </c:pt>
                <c:pt idx="5">
                  <c:v>1</c:v>
                </c:pt>
              </c:numCache>
            </c:numRef>
          </c:val>
          <c:extLst>
            <c:ext xmlns:c16="http://schemas.microsoft.com/office/drawing/2014/chart" uri="{C3380CC4-5D6E-409C-BE32-E72D297353CC}">
              <c16:uniqueId val="{0000001C-700D-46BE-BE9D-1A3B3F72B049}"/>
            </c:ext>
          </c:extLst>
        </c:ser>
        <c:ser>
          <c:idx val="29"/>
          <c:order val="29"/>
          <c:tx>
            <c:strRef>
              <c:f>'Q13'!$AM$2:$AM$3</c:f>
              <c:strCache>
                <c:ptCount val="1"/>
                <c:pt idx="0">
                  <c:v>61</c:v>
                </c:pt>
              </c:strCache>
            </c:strRef>
          </c:tx>
          <c:spPr>
            <a:solidFill>
              <a:schemeClr val="accent2">
                <a:tint val="57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'Q13'!$AM$4:$AM$11</c:f>
              <c:numCache>
                <c:formatCode>General</c:formatCode>
                <c:ptCount val="7"/>
                <c:pt idx="1">
                  <c:v>1</c:v>
                </c:pt>
                <c:pt idx="2">
                  <c:v>1</c:v>
                </c:pt>
              </c:numCache>
            </c:numRef>
          </c:val>
          <c:extLst>
            <c:ext xmlns:c16="http://schemas.microsoft.com/office/drawing/2014/chart" uri="{C3380CC4-5D6E-409C-BE32-E72D297353CC}">
              <c16:uniqueId val="{0000001D-700D-46BE-BE9D-1A3B3F72B049}"/>
            </c:ext>
          </c:extLst>
        </c:ser>
        <c:ser>
          <c:idx val="30"/>
          <c:order val="30"/>
          <c:tx>
            <c:strRef>
              <c:f>'Q13'!$AN$2:$AN$3</c:f>
              <c:strCache>
                <c:ptCount val="1"/>
                <c:pt idx="0">
                  <c:v>63</c:v>
                </c:pt>
              </c:strCache>
            </c:strRef>
          </c:tx>
          <c:spPr>
            <a:solidFill>
              <a:schemeClr val="accent2">
                <a:tint val="53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'Q13'!$AN$4:$AN$11</c:f>
              <c:numCache>
                <c:formatCode>General</c:formatCode>
                <c:ptCount val="7"/>
                <c:pt idx="1">
                  <c:v>1</c:v>
                </c:pt>
                <c:pt idx="3">
                  <c:v>1</c:v>
                </c:pt>
              </c:numCache>
            </c:numRef>
          </c:val>
          <c:extLst>
            <c:ext xmlns:c16="http://schemas.microsoft.com/office/drawing/2014/chart" uri="{C3380CC4-5D6E-409C-BE32-E72D297353CC}">
              <c16:uniqueId val="{0000001E-700D-46BE-BE9D-1A3B3F72B049}"/>
            </c:ext>
          </c:extLst>
        </c:ser>
        <c:ser>
          <c:idx val="31"/>
          <c:order val="31"/>
          <c:tx>
            <c:strRef>
              <c:f>'Q13'!$AO$2:$AO$3</c:f>
              <c:strCache>
                <c:ptCount val="1"/>
                <c:pt idx="0">
                  <c:v>69</c:v>
                </c:pt>
              </c:strCache>
            </c:strRef>
          </c:tx>
          <c:spPr>
            <a:solidFill>
              <a:schemeClr val="accent2">
                <a:tint val="49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'Q13'!$AO$4:$AO$11</c:f>
              <c:numCache>
                <c:formatCode>General</c:formatCode>
                <c:ptCount val="7"/>
                <c:pt idx="4">
                  <c:v>1</c:v>
                </c:pt>
              </c:numCache>
            </c:numRef>
          </c:val>
          <c:extLst>
            <c:ext xmlns:c16="http://schemas.microsoft.com/office/drawing/2014/chart" uri="{C3380CC4-5D6E-409C-BE32-E72D297353CC}">
              <c16:uniqueId val="{0000001F-700D-46BE-BE9D-1A3B3F72B049}"/>
            </c:ext>
          </c:extLst>
        </c:ser>
        <c:ser>
          <c:idx val="32"/>
          <c:order val="32"/>
          <c:tx>
            <c:strRef>
              <c:f>'Q13'!$AP$2:$AP$3</c:f>
              <c:strCache>
                <c:ptCount val="1"/>
                <c:pt idx="0">
                  <c:v>71</c:v>
                </c:pt>
              </c:strCache>
            </c:strRef>
          </c:tx>
          <c:spPr>
            <a:solidFill>
              <a:schemeClr val="accent2">
                <a:tint val="46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'Q13'!$AP$4:$AP$11</c:f>
              <c:numCache>
                <c:formatCode>General</c:formatCode>
                <c:ptCount val="7"/>
                <c:pt idx="6">
                  <c:v>1</c:v>
                </c:pt>
              </c:numCache>
            </c:numRef>
          </c:val>
          <c:extLst>
            <c:ext xmlns:c16="http://schemas.microsoft.com/office/drawing/2014/chart" uri="{C3380CC4-5D6E-409C-BE32-E72D297353CC}">
              <c16:uniqueId val="{00000020-700D-46BE-BE9D-1A3B3F72B049}"/>
            </c:ext>
          </c:extLst>
        </c:ser>
        <c:ser>
          <c:idx val="33"/>
          <c:order val="33"/>
          <c:tx>
            <c:strRef>
              <c:f>'Q13'!$AQ$2:$AQ$3</c:f>
              <c:strCache>
                <c:ptCount val="1"/>
                <c:pt idx="0">
                  <c:v>72</c:v>
                </c:pt>
              </c:strCache>
            </c:strRef>
          </c:tx>
          <c:spPr>
            <a:solidFill>
              <a:schemeClr val="accent2">
                <a:tint val="42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'Q13'!$AQ$4:$AQ$11</c:f>
              <c:numCache>
                <c:formatCode>General</c:formatCode>
                <c:ptCount val="7"/>
                <c:pt idx="4">
                  <c:v>1</c:v>
                </c:pt>
              </c:numCache>
            </c:numRef>
          </c:val>
          <c:extLst>
            <c:ext xmlns:c16="http://schemas.microsoft.com/office/drawing/2014/chart" uri="{C3380CC4-5D6E-409C-BE32-E72D297353CC}">
              <c16:uniqueId val="{00000021-700D-46BE-BE9D-1A3B3F72B049}"/>
            </c:ext>
          </c:extLst>
        </c:ser>
        <c:ser>
          <c:idx val="34"/>
          <c:order val="34"/>
          <c:tx>
            <c:strRef>
              <c:f>'Q13'!$AR$2:$AR$3</c:f>
              <c:strCache>
                <c:ptCount val="1"/>
                <c:pt idx="0">
                  <c:v>132</c:v>
                </c:pt>
              </c:strCache>
            </c:strRef>
          </c:tx>
          <c:spPr>
            <a:solidFill>
              <a:schemeClr val="accent2">
                <a:tint val="38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'Q13'!$AR$4:$AR$11</c:f>
              <c:numCache>
                <c:formatCode>General</c:formatCode>
                <c:ptCount val="7"/>
                <c:pt idx="2">
                  <c:v>1</c:v>
                </c:pt>
              </c:numCache>
            </c:numRef>
          </c:val>
          <c:extLst>
            <c:ext xmlns:c16="http://schemas.microsoft.com/office/drawing/2014/chart" uri="{C3380CC4-5D6E-409C-BE32-E72D297353CC}">
              <c16:uniqueId val="{00000022-700D-46BE-BE9D-1A3B3F72B049}"/>
            </c:ext>
          </c:extLst>
        </c:ser>
        <c:ser>
          <c:idx val="35"/>
          <c:order val="35"/>
          <c:tx>
            <c:strRef>
              <c:f>'Q13'!$AS$2:$AS$3</c:f>
              <c:strCache>
                <c:ptCount val="1"/>
                <c:pt idx="0">
                  <c:v>152</c:v>
                </c:pt>
              </c:strCache>
            </c:strRef>
          </c:tx>
          <c:spPr>
            <a:solidFill>
              <a:schemeClr val="accent2">
                <a:tint val="34000"/>
              </a:schemeClr>
            </a:solidFill>
            <a:ln>
              <a:noFill/>
            </a:ln>
            <a:effectLst/>
            <a:sp3d/>
          </c:spPr>
          <c:invertIfNegative val="0"/>
          <c:cat>
            <c:strRef>
              <c:f>'Q13'!$I$4:$I$11</c:f>
              <c:strCache>
                <c:ptCount val="7"/>
                <c:pt idx="0">
                  <c:v>Sunday</c:v>
                </c:pt>
                <c:pt idx="1">
                  <c:v>Monday</c:v>
                </c:pt>
                <c:pt idx="2">
                  <c:v>Tuesday</c:v>
                </c:pt>
                <c:pt idx="3">
                  <c:v>Wednesday</c:v>
                </c:pt>
                <c:pt idx="4">
                  <c:v>Thursday</c:v>
                </c:pt>
                <c:pt idx="5">
                  <c:v>Friday</c:v>
                </c:pt>
                <c:pt idx="6">
                  <c:v>Saturday</c:v>
                </c:pt>
              </c:strCache>
            </c:strRef>
          </c:cat>
          <c:val>
            <c:numRef>
              <c:f>'Q13'!$AS$4:$AS$11</c:f>
              <c:numCache>
                <c:formatCode>General</c:formatCode>
                <c:ptCount val="7"/>
                <c:pt idx="2">
                  <c:v>1</c:v>
                </c:pt>
              </c:numCache>
            </c:numRef>
          </c:val>
          <c:extLst>
            <c:ext xmlns:c16="http://schemas.microsoft.com/office/drawing/2014/chart" uri="{C3380CC4-5D6E-409C-BE32-E72D297353CC}">
              <c16:uniqueId val="{00000023-700D-46BE-BE9D-1A3B3F72B049}"/>
            </c:ext>
          </c:extLst>
        </c:ser>
        <c:dLbls>
          <c:showLegendKey val="0"/>
          <c:showVal val="0"/>
          <c:showCatName val="0"/>
          <c:showSerName val="0"/>
          <c:showPercent val="0"/>
          <c:showBubbleSize val="0"/>
        </c:dLbls>
        <c:gapWidth val="150"/>
        <c:shape val="box"/>
        <c:axId val="966311071"/>
        <c:axId val="966304351"/>
        <c:axId val="0"/>
      </c:bar3DChart>
      <c:catAx>
        <c:axId val="96631107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6304351"/>
        <c:crosses val="autoZero"/>
        <c:auto val="1"/>
        <c:lblAlgn val="ctr"/>
        <c:lblOffset val="100"/>
        <c:noMultiLvlLbl val="0"/>
      </c:catAx>
      <c:valAx>
        <c:axId val="966304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6311071"/>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[Movie EDA.xlsx]Q14!PivotTable15</c:name>
    <c:fmtId val="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3010028001818922"/>
          <c:y val="0.25687874949924616"/>
          <c:w val="0.65713025233547939"/>
          <c:h val="0.62645675860373462"/>
        </c:manualLayout>
      </c:layout>
      <c:barChart>
        <c:barDir val="bar"/>
        <c:grouping val="stacked"/>
        <c:varyColors val="0"/>
        <c:ser>
          <c:idx val="0"/>
          <c:order val="0"/>
          <c:tx>
            <c:strRef>
              <c:f>'Q14'!$I$2</c:f>
              <c:strCache>
                <c:ptCount val="1"/>
                <c:pt idx="0">
                  <c:v>Total</c:v>
                </c:pt>
              </c:strCache>
            </c:strRef>
          </c:tx>
          <c:spPr>
            <a:solidFill>
              <a:schemeClr val="accent2"/>
            </a:solidFill>
            <a:ln>
              <a:noFill/>
            </a:ln>
            <a:effectLst/>
          </c:spPr>
          <c:invertIfNegative val="0"/>
          <c:cat>
            <c:strRef>
              <c:f>'Q14'!$H$3:$H$109</c:f>
              <c:strCache>
                <c:ptCount val="106"/>
                <c:pt idx="0">
                  <c:v>Afghanistan</c:v>
                </c:pt>
                <c:pt idx="1">
                  <c:v>Algeria</c:v>
                </c:pt>
                <c:pt idx="2">
                  <c:v>American Samoa</c:v>
                </c:pt>
                <c:pt idx="3">
                  <c:v>Angola</c:v>
                </c:pt>
                <c:pt idx="4">
                  <c:v>Anguilla</c:v>
                </c:pt>
                <c:pt idx="5">
                  <c:v>Argentina</c:v>
                </c:pt>
                <c:pt idx="6">
                  <c:v>Armenia</c:v>
                </c:pt>
                <c:pt idx="7">
                  <c:v>Austria</c:v>
                </c:pt>
                <c:pt idx="8">
                  <c:v>Azerbaijan</c:v>
                </c:pt>
                <c:pt idx="9">
                  <c:v>Bahrain</c:v>
                </c:pt>
                <c:pt idx="10">
                  <c:v>Bangladesh</c:v>
                </c:pt>
                <c:pt idx="11">
                  <c:v>Belarus</c:v>
                </c:pt>
                <c:pt idx="12">
                  <c:v>Bolivia</c:v>
                </c:pt>
                <c:pt idx="13">
                  <c:v>Brazil</c:v>
                </c:pt>
                <c:pt idx="14">
                  <c:v>Brunei</c:v>
                </c:pt>
                <c:pt idx="15">
                  <c:v>Bulgaria</c:v>
                </c:pt>
                <c:pt idx="16">
                  <c:v>Cambodia</c:v>
                </c:pt>
                <c:pt idx="17">
                  <c:v>Cameroon</c:v>
                </c:pt>
                <c:pt idx="18">
                  <c:v>Canada</c:v>
                </c:pt>
                <c:pt idx="19">
                  <c:v>Chad</c:v>
                </c:pt>
                <c:pt idx="20">
                  <c:v>Chile</c:v>
                </c:pt>
                <c:pt idx="21">
                  <c:v>China</c:v>
                </c:pt>
                <c:pt idx="22">
                  <c:v>Colombia</c:v>
                </c:pt>
                <c:pt idx="23">
                  <c:v>Congo, The Democratic Republic of the</c:v>
                </c:pt>
                <c:pt idx="24">
                  <c:v>Czech Republic</c:v>
                </c:pt>
                <c:pt idx="25">
                  <c:v>Dominican Republic</c:v>
                </c:pt>
                <c:pt idx="26">
                  <c:v>Ecuador</c:v>
                </c:pt>
                <c:pt idx="27">
                  <c:v>Egypt</c:v>
                </c:pt>
                <c:pt idx="28">
                  <c:v>Estonia</c:v>
                </c:pt>
                <c:pt idx="29">
                  <c:v>Faroe Islands</c:v>
                </c:pt>
                <c:pt idx="30">
                  <c:v>Finland</c:v>
                </c:pt>
                <c:pt idx="31">
                  <c:v>France</c:v>
                </c:pt>
                <c:pt idx="32">
                  <c:v>French Guiana</c:v>
                </c:pt>
                <c:pt idx="33">
                  <c:v>French Polynesia</c:v>
                </c:pt>
                <c:pt idx="34">
                  <c:v>Gambia</c:v>
                </c:pt>
                <c:pt idx="35">
                  <c:v>Germany</c:v>
                </c:pt>
                <c:pt idx="36">
                  <c:v>Greece</c:v>
                </c:pt>
                <c:pt idx="37">
                  <c:v>Greenland</c:v>
                </c:pt>
                <c:pt idx="38">
                  <c:v>Holy See (Vatican City State)</c:v>
                </c:pt>
                <c:pt idx="39">
                  <c:v>Hong Kong</c:v>
                </c:pt>
                <c:pt idx="40">
                  <c:v>Hungary</c:v>
                </c:pt>
                <c:pt idx="41">
                  <c:v>India</c:v>
                </c:pt>
                <c:pt idx="42">
                  <c:v>Indonesia</c:v>
                </c:pt>
                <c:pt idx="43">
                  <c:v>Iran</c:v>
                </c:pt>
                <c:pt idx="44">
                  <c:v>Iraq</c:v>
                </c:pt>
                <c:pt idx="45">
                  <c:v>Israel</c:v>
                </c:pt>
                <c:pt idx="46">
                  <c:v>Italy</c:v>
                </c:pt>
                <c:pt idx="47">
                  <c:v>Japan</c:v>
                </c:pt>
                <c:pt idx="48">
                  <c:v>Kazakstan</c:v>
                </c:pt>
                <c:pt idx="49">
                  <c:v>Kenya</c:v>
                </c:pt>
                <c:pt idx="50">
                  <c:v>Kuwait</c:v>
                </c:pt>
                <c:pt idx="51">
                  <c:v>Latvia</c:v>
                </c:pt>
                <c:pt idx="52">
                  <c:v>Liechtenstein</c:v>
                </c:pt>
                <c:pt idx="53">
                  <c:v>Madagascar</c:v>
                </c:pt>
                <c:pt idx="54">
                  <c:v>Malawi</c:v>
                </c:pt>
                <c:pt idx="55">
                  <c:v>Malaysia</c:v>
                </c:pt>
                <c:pt idx="56">
                  <c:v>Mexico</c:v>
                </c:pt>
                <c:pt idx="57">
                  <c:v>Moldova</c:v>
                </c:pt>
                <c:pt idx="58">
                  <c:v>Morocco</c:v>
                </c:pt>
                <c:pt idx="59">
                  <c:v>Mozambique</c:v>
                </c:pt>
                <c:pt idx="60">
                  <c:v>Myanmar</c:v>
                </c:pt>
                <c:pt idx="61">
                  <c:v>Nauru</c:v>
                </c:pt>
                <c:pt idx="62">
                  <c:v>Nepal</c:v>
                </c:pt>
                <c:pt idx="63">
                  <c:v>Netherlands</c:v>
                </c:pt>
                <c:pt idx="64">
                  <c:v>New Zealand</c:v>
                </c:pt>
                <c:pt idx="65">
                  <c:v>Nigeria</c:v>
                </c:pt>
                <c:pt idx="66">
                  <c:v>North Korea</c:v>
                </c:pt>
                <c:pt idx="67">
                  <c:v>Oman</c:v>
                </c:pt>
                <c:pt idx="68">
                  <c:v>Pakistan</c:v>
                </c:pt>
                <c:pt idx="69">
                  <c:v>Paraguay</c:v>
                </c:pt>
                <c:pt idx="70">
                  <c:v>Peru</c:v>
                </c:pt>
                <c:pt idx="71">
                  <c:v>Philippines</c:v>
                </c:pt>
                <c:pt idx="72">
                  <c:v>Poland</c:v>
                </c:pt>
                <c:pt idx="73">
                  <c:v>Puerto Rico</c:v>
                </c:pt>
                <c:pt idx="74">
                  <c:v>Romania</c:v>
                </c:pt>
                <c:pt idx="75">
                  <c:v>Runion</c:v>
                </c:pt>
                <c:pt idx="76">
                  <c:v>Russian Federation</c:v>
                </c:pt>
                <c:pt idx="77">
                  <c:v>Saint Vincent and the Grenadines</c:v>
                </c:pt>
                <c:pt idx="78">
                  <c:v>Saudi Arabia</c:v>
                </c:pt>
                <c:pt idx="79">
                  <c:v>Senegal</c:v>
                </c:pt>
                <c:pt idx="80">
                  <c:v>Slovakia</c:v>
                </c:pt>
                <c:pt idx="81">
                  <c:v>South Africa</c:v>
                </c:pt>
                <c:pt idx="82">
                  <c:v>South Korea</c:v>
                </c:pt>
                <c:pt idx="83">
                  <c:v>Spain</c:v>
                </c:pt>
                <c:pt idx="84">
                  <c:v>Sri Lanka</c:v>
                </c:pt>
                <c:pt idx="85">
                  <c:v>Sudan</c:v>
                </c:pt>
                <c:pt idx="86">
                  <c:v>Sweden</c:v>
                </c:pt>
                <c:pt idx="87">
                  <c:v>Switzerland</c:v>
                </c:pt>
                <c:pt idx="88">
                  <c:v>Taiwan</c:v>
                </c:pt>
                <c:pt idx="89">
                  <c:v>Tanzania</c:v>
                </c:pt>
                <c:pt idx="90">
                  <c:v>Thailand</c:v>
                </c:pt>
                <c:pt idx="91">
                  <c:v>Tonga</c:v>
                </c:pt>
                <c:pt idx="92">
                  <c:v>Tunisia</c:v>
                </c:pt>
                <c:pt idx="93">
                  <c:v>Turkey</c:v>
                </c:pt>
                <c:pt idx="94">
                  <c:v>Turkmenistan</c:v>
                </c:pt>
                <c:pt idx="95">
                  <c:v>Tuvalu</c:v>
                </c:pt>
                <c:pt idx="96">
                  <c:v>Ukraine</c:v>
                </c:pt>
                <c:pt idx="97">
                  <c:v>United Arab Emirates</c:v>
                </c:pt>
                <c:pt idx="98">
                  <c:v>United Kingdom</c:v>
                </c:pt>
                <c:pt idx="99">
                  <c:v>United States</c:v>
                </c:pt>
                <c:pt idx="100">
                  <c:v>Venezuela</c:v>
                </c:pt>
                <c:pt idx="101">
                  <c:v>Vietnam</c:v>
                </c:pt>
                <c:pt idx="102">
                  <c:v>Virgin Islands, U.S.</c:v>
                </c:pt>
                <c:pt idx="103">
                  <c:v>Yemen</c:v>
                </c:pt>
                <c:pt idx="104">
                  <c:v>Yugoslavia</c:v>
                </c:pt>
                <c:pt idx="105">
                  <c:v>Zambia</c:v>
                </c:pt>
              </c:strCache>
            </c:strRef>
          </c:cat>
          <c:val>
            <c:numRef>
              <c:f>'Q14'!$I$3:$I$109</c:f>
              <c:numCache>
                <c:formatCode>General</c:formatCode>
                <c:ptCount val="106"/>
                <c:pt idx="0">
                  <c:v>1</c:v>
                </c:pt>
                <c:pt idx="1">
                  <c:v>13</c:v>
                </c:pt>
                <c:pt idx="2">
                  <c:v>2</c:v>
                </c:pt>
                <c:pt idx="3">
                  <c:v>7</c:v>
                </c:pt>
                <c:pt idx="4">
                  <c:v>3</c:v>
                </c:pt>
                <c:pt idx="5">
                  <c:v>16</c:v>
                </c:pt>
                <c:pt idx="6">
                  <c:v>4</c:v>
                </c:pt>
                <c:pt idx="7">
                  <c:v>12</c:v>
                </c:pt>
                <c:pt idx="8">
                  <c:v>13</c:v>
                </c:pt>
                <c:pt idx="9">
                  <c:v>4</c:v>
                </c:pt>
                <c:pt idx="10">
                  <c:v>15</c:v>
                </c:pt>
                <c:pt idx="11">
                  <c:v>12</c:v>
                </c:pt>
                <c:pt idx="12">
                  <c:v>7</c:v>
                </c:pt>
                <c:pt idx="13">
                  <c:v>16</c:v>
                </c:pt>
                <c:pt idx="14">
                  <c:v>3</c:v>
                </c:pt>
                <c:pt idx="15">
                  <c:v>5</c:v>
                </c:pt>
                <c:pt idx="16">
                  <c:v>11</c:v>
                </c:pt>
                <c:pt idx="17">
                  <c:v>11</c:v>
                </c:pt>
                <c:pt idx="18">
                  <c:v>16</c:v>
                </c:pt>
                <c:pt idx="19">
                  <c:v>2</c:v>
                </c:pt>
                <c:pt idx="20">
                  <c:v>13</c:v>
                </c:pt>
                <c:pt idx="21">
                  <c:v>16</c:v>
                </c:pt>
                <c:pt idx="22">
                  <c:v>16</c:v>
                </c:pt>
                <c:pt idx="23">
                  <c:v>5</c:v>
                </c:pt>
                <c:pt idx="24">
                  <c:v>2</c:v>
                </c:pt>
                <c:pt idx="25">
                  <c:v>10</c:v>
                </c:pt>
                <c:pt idx="26">
                  <c:v>14</c:v>
                </c:pt>
                <c:pt idx="27">
                  <c:v>16</c:v>
                </c:pt>
                <c:pt idx="28">
                  <c:v>2</c:v>
                </c:pt>
                <c:pt idx="29">
                  <c:v>5</c:v>
                </c:pt>
                <c:pt idx="30">
                  <c:v>4</c:v>
                </c:pt>
                <c:pt idx="31">
                  <c:v>13</c:v>
                </c:pt>
                <c:pt idx="32">
                  <c:v>1</c:v>
                </c:pt>
                <c:pt idx="33">
                  <c:v>11</c:v>
                </c:pt>
                <c:pt idx="34">
                  <c:v>1</c:v>
                </c:pt>
                <c:pt idx="35">
                  <c:v>16</c:v>
                </c:pt>
                <c:pt idx="36">
                  <c:v>8</c:v>
                </c:pt>
                <c:pt idx="37">
                  <c:v>4</c:v>
                </c:pt>
                <c:pt idx="38">
                  <c:v>3</c:v>
                </c:pt>
                <c:pt idx="39">
                  <c:v>3</c:v>
                </c:pt>
                <c:pt idx="40">
                  <c:v>2</c:v>
                </c:pt>
                <c:pt idx="41">
                  <c:v>16</c:v>
                </c:pt>
                <c:pt idx="42">
                  <c:v>16</c:v>
                </c:pt>
                <c:pt idx="43">
                  <c:v>16</c:v>
                </c:pt>
                <c:pt idx="44">
                  <c:v>1</c:v>
                </c:pt>
                <c:pt idx="45">
                  <c:v>13</c:v>
                </c:pt>
                <c:pt idx="46">
                  <c:v>16</c:v>
                </c:pt>
                <c:pt idx="47">
                  <c:v>16</c:v>
                </c:pt>
                <c:pt idx="48">
                  <c:v>7</c:v>
                </c:pt>
                <c:pt idx="49">
                  <c:v>10</c:v>
                </c:pt>
                <c:pt idx="50">
                  <c:v>2</c:v>
                </c:pt>
                <c:pt idx="51">
                  <c:v>11</c:v>
                </c:pt>
                <c:pt idx="52">
                  <c:v>5</c:v>
                </c:pt>
                <c:pt idx="53">
                  <c:v>1</c:v>
                </c:pt>
                <c:pt idx="54">
                  <c:v>4</c:v>
                </c:pt>
                <c:pt idx="55">
                  <c:v>14</c:v>
                </c:pt>
                <c:pt idx="56">
                  <c:v>16</c:v>
                </c:pt>
                <c:pt idx="57">
                  <c:v>4</c:v>
                </c:pt>
                <c:pt idx="58">
                  <c:v>13</c:v>
                </c:pt>
                <c:pt idx="59">
                  <c:v>10</c:v>
                </c:pt>
                <c:pt idx="60">
                  <c:v>9</c:v>
                </c:pt>
                <c:pt idx="61">
                  <c:v>3</c:v>
                </c:pt>
                <c:pt idx="62">
                  <c:v>2</c:v>
                </c:pt>
                <c:pt idx="63">
                  <c:v>16</c:v>
                </c:pt>
                <c:pt idx="64">
                  <c:v>2</c:v>
                </c:pt>
                <c:pt idx="65">
                  <c:v>16</c:v>
                </c:pt>
                <c:pt idx="66">
                  <c:v>3</c:v>
                </c:pt>
                <c:pt idx="67">
                  <c:v>10</c:v>
                </c:pt>
                <c:pt idx="68">
                  <c:v>16</c:v>
                </c:pt>
                <c:pt idx="69">
                  <c:v>13</c:v>
                </c:pt>
                <c:pt idx="70">
                  <c:v>15</c:v>
                </c:pt>
                <c:pt idx="71">
                  <c:v>16</c:v>
                </c:pt>
                <c:pt idx="72">
                  <c:v>16</c:v>
                </c:pt>
                <c:pt idx="73">
                  <c:v>12</c:v>
                </c:pt>
                <c:pt idx="74">
                  <c:v>12</c:v>
                </c:pt>
                <c:pt idx="75">
                  <c:v>9</c:v>
                </c:pt>
                <c:pt idx="76">
                  <c:v>16</c:v>
                </c:pt>
                <c:pt idx="77">
                  <c:v>3</c:v>
                </c:pt>
                <c:pt idx="78">
                  <c:v>14</c:v>
                </c:pt>
                <c:pt idx="79">
                  <c:v>2</c:v>
                </c:pt>
                <c:pt idx="80">
                  <c:v>4</c:v>
                </c:pt>
                <c:pt idx="81">
                  <c:v>16</c:v>
                </c:pt>
                <c:pt idx="82">
                  <c:v>16</c:v>
                </c:pt>
                <c:pt idx="83">
                  <c:v>16</c:v>
                </c:pt>
                <c:pt idx="84">
                  <c:v>3</c:v>
                </c:pt>
                <c:pt idx="85">
                  <c:v>11</c:v>
                </c:pt>
                <c:pt idx="86">
                  <c:v>2</c:v>
                </c:pt>
                <c:pt idx="87">
                  <c:v>13</c:v>
                </c:pt>
                <c:pt idx="88">
                  <c:v>16</c:v>
                </c:pt>
                <c:pt idx="89">
                  <c:v>14</c:v>
                </c:pt>
                <c:pt idx="90">
                  <c:v>16</c:v>
                </c:pt>
                <c:pt idx="91">
                  <c:v>1</c:v>
                </c:pt>
                <c:pt idx="92">
                  <c:v>3</c:v>
                </c:pt>
                <c:pt idx="93">
                  <c:v>16</c:v>
                </c:pt>
                <c:pt idx="94">
                  <c:v>3</c:v>
                </c:pt>
                <c:pt idx="95">
                  <c:v>2</c:v>
                </c:pt>
                <c:pt idx="96">
                  <c:v>16</c:v>
                </c:pt>
                <c:pt idx="97">
                  <c:v>12</c:v>
                </c:pt>
                <c:pt idx="98">
                  <c:v>16</c:v>
                </c:pt>
                <c:pt idx="99">
                  <c:v>16</c:v>
                </c:pt>
                <c:pt idx="100">
                  <c:v>16</c:v>
                </c:pt>
                <c:pt idx="101">
                  <c:v>16</c:v>
                </c:pt>
                <c:pt idx="102">
                  <c:v>1</c:v>
                </c:pt>
                <c:pt idx="103">
                  <c:v>12</c:v>
                </c:pt>
                <c:pt idx="104">
                  <c:v>7</c:v>
                </c:pt>
                <c:pt idx="105">
                  <c:v>2</c:v>
                </c:pt>
              </c:numCache>
            </c:numRef>
          </c:val>
          <c:extLst>
            <c:ext xmlns:c16="http://schemas.microsoft.com/office/drawing/2014/chart" uri="{C3380CC4-5D6E-409C-BE32-E72D297353CC}">
              <c16:uniqueId val="{00000000-D1D4-4ACC-9BDA-097B7508A5D2}"/>
            </c:ext>
          </c:extLst>
        </c:ser>
        <c:dLbls>
          <c:showLegendKey val="0"/>
          <c:showVal val="0"/>
          <c:showCatName val="0"/>
          <c:showSerName val="0"/>
          <c:showPercent val="0"/>
          <c:showBubbleSize val="0"/>
        </c:dLbls>
        <c:gapWidth val="150"/>
        <c:overlap val="100"/>
        <c:axId val="966433311"/>
        <c:axId val="966431871"/>
      </c:barChart>
      <c:catAx>
        <c:axId val="9664333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6431871"/>
        <c:crosses val="autoZero"/>
        <c:auto val="1"/>
        <c:lblAlgn val="ctr"/>
        <c:lblOffset val="100"/>
        <c:noMultiLvlLbl val="0"/>
      </c:catAx>
      <c:valAx>
        <c:axId val="96643187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64333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[Movie EDA.xlsx]Q15!PivotTable16</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'Q15'!$H$2</c:f>
              <c:strCache>
                <c:ptCount val="1"/>
                <c:pt idx="0">
                  <c:v>Total</c:v>
                </c:pt>
              </c:strCache>
            </c:strRef>
          </c:tx>
          <c:dPt>
            <c:idx val="0"/>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1-AE87-43AA-9DF9-B3625D4657EC}"/>
              </c:ext>
            </c:extLst>
          </c:dPt>
          <c:cat>
            <c:strRef>
              <c:f>'Q15'!$G$3:$G$4</c:f>
              <c:strCache>
                <c:ptCount val="1"/>
                <c:pt idx="0">
                  <c:v>English</c:v>
                </c:pt>
              </c:strCache>
            </c:strRef>
          </c:cat>
          <c:val>
            <c:numRef>
              <c:f>'Q15'!$H$3:$H$4</c:f>
              <c:numCache>
                <c:formatCode>General</c:formatCode>
                <c:ptCount val="1"/>
                <c:pt idx="0">
                  <c:v>16044</c:v>
                </c:pt>
              </c:numCache>
            </c:numRef>
          </c:val>
          <c:extLst>
            <c:ext xmlns:c16="http://schemas.microsoft.com/office/drawing/2014/chart" uri="{C3380CC4-5D6E-409C-BE32-E72D297353CC}">
              <c16:uniqueId val="{00000002-AE87-43AA-9DF9-B3625D4657EC}"/>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[Movie EDA.xlsx]Q2!PivotTable2</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'Q2'!$I$2</c:f>
              <c:strCache>
                <c:ptCount val="1"/>
                <c:pt idx="0">
                  <c:v>Sum of rental_count</c:v>
                </c:pt>
              </c:strCache>
            </c:strRef>
          </c:tx>
          <c:spPr>
            <a:solidFill>
              <a:schemeClr val="accent1"/>
            </a:solidFill>
            <a:ln>
              <a:noFill/>
            </a:ln>
            <a:effectLst/>
          </c:spPr>
          <c:invertIfNegative val="0"/>
          <c:cat>
            <c:strRef>
              <c:f>'Q2'!$H$3:$H$13</c:f>
              <c:strCache>
                <c:ptCount val="10"/>
                <c:pt idx="0">
                  <c:v>BUCKET BROTHERHOOD</c:v>
                </c:pt>
                <c:pt idx="1">
                  <c:v>FORWARD TEMPLE</c:v>
                </c:pt>
                <c:pt idx="2">
                  <c:v>GRIT CLOCKWORK</c:v>
                </c:pt>
                <c:pt idx="3">
                  <c:v>HOBBIT ALIEN</c:v>
                </c:pt>
                <c:pt idx="4">
                  <c:v>JUGGLER HARDLY</c:v>
                </c:pt>
                <c:pt idx="5">
                  <c:v>RIDGEMONT SUBMARINE</c:v>
                </c:pt>
                <c:pt idx="6">
                  <c:v>ROBBERS JOON</c:v>
                </c:pt>
                <c:pt idx="7">
                  <c:v>ROCKETEER MOTHER</c:v>
                </c:pt>
                <c:pt idx="8">
                  <c:v>SCALAWAG DUCK</c:v>
                </c:pt>
                <c:pt idx="9">
                  <c:v>ZORRO ARK</c:v>
                </c:pt>
              </c:strCache>
            </c:strRef>
          </c:cat>
          <c:val>
            <c:numRef>
              <c:f>'Q2'!$I$3:$I$13</c:f>
              <c:numCache>
                <c:formatCode>General</c:formatCode>
                <c:ptCount val="10"/>
                <c:pt idx="0">
                  <c:v>34</c:v>
                </c:pt>
                <c:pt idx="1">
                  <c:v>32</c:v>
                </c:pt>
                <c:pt idx="2">
                  <c:v>32</c:v>
                </c:pt>
                <c:pt idx="3">
                  <c:v>31</c:v>
                </c:pt>
                <c:pt idx="4">
                  <c:v>32</c:v>
                </c:pt>
                <c:pt idx="5">
                  <c:v>32</c:v>
                </c:pt>
                <c:pt idx="6">
                  <c:v>31</c:v>
                </c:pt>
                <c:pt idx="7">
                  <c:v>33</c:v>
                </c:pt>
                <c:pt idx="8">
                  <c:v>32</c:v>
                </c:pt>
                <c:pt idx="9">
                  <c:v>31</c:v>
                </c:pt>
              </c:numCache>
            </c:numRef>
          </c:val>
          <c:extLst>
            <c:ext xmlns:c16="http://schemas.microsoft.com/office/drawing/2014/chart" uri="{C3380CC4-5D6E-409C-BE32-E72D297353CC}">
              <c16:uniqueId val="{00000000-6311-48AE-9694-F5DDFC3408E2}"/>
            </c:ext>
          </c:extLst>
        </c:ser>
        <c:ser>
          <c:idx val="1"/>
          <c:order val="1"/>
          <c:tx>
            <c:strRef>
              <c:f>'Q2'!$J$2</c:f>
              <c:strCache>
                <c:ptCount val="1"/>
                <c:pt idx="0">
                  <c:v>Sum of revenue</c:v>
                </c:pt>
              </c:strCache>
            </c:strRef>
          </c:tx>
          <c:spPr>
            <a:solidFill>
              <a:schemeClr val="accent2"/>
            </a:solidFill>
            <a:ln>
              <a:noFill/>
            </a:ln>
            <a:effectLst/>
          </c:spPr>
          <c:invertIfNegative val="0"/>
          <c:cat>
            <c:strRef>
              <c:f>'Q2'!$H$3:$H$13</c:f>
              <c:strCache>
                <c:ptCount val="10"/>
                <c:pt idx="0">
                  <c:v>BUCKET BROTHERHOOD</c:v>
                </c:pt>
                <c:pt idx="1">
                  <c:v>FORWARD TEMPLE</c:v>
                </c:pt>
                <c:pt idx="2">
                  <c:v>GRIT CLOCKWORK</c:v>
                </c:pt>
                <c:pt idx="3">
                  <c:v>HOBBIT ALIEN</c:v>
                </c:pt>
                <c:pt idx="4">
                  <c:v>JUGGLER HARDLY</c:v>
                </c:pt>
                <c:pt idx="5">
                  <c:v>RIDGEMONT SUBMARINE</c:v>
                </c:pt>
                <c:pt idx="6">
                  <c:v>ROBBERS JOON</c:v>
                </c:pt>
                <c:pt idx="7">
                  <c:v>ROCKETEER MOTHER</c:v>
                </c:pt>
                <c:pt idx="8">
                  <c:v>SCALAWAG DUCK</c:v>
                </c:pt>
                <c:pt idx="9">
                  <c:v>ZORRO ARK</c:v>
                </c:pt>
              </c:strCache>
            </c:strRef>
          </c:cat>
          <c:val>
            <c:numRef>
              <c:f>'Q2'!$J$3:$J$13</c:f>
              <c:numCache>
                <c:formatCode>General</c:formatCode>
                <c:ptCount val="10"/>
                <c:pt idx="0">
                  <c:v>180.66</c:v>
                </c:pt>
                <c:pt idx="1">
                  <c:v>128.68</c:v>
                </c:pt>
                <c:pt idx="2">
                  <c:v>110.68</c:v>
                </c:pt>
                <c:pt idx="3">
                  <c:v>81.69</c:v>
                </c:pt>
                <c:pt idx="4">
                  <c:v>96.68</c:v>
                </c:pt>
                <c:pt idx="5">
                  <c:v>130.68</c:v>
                </c:pt>
                <c:pt idx="6">
                  <c:v>105.69</c:v>
                </c:pt>
                <c:pt idx="7">
                  <c:v>116.67</c:v>
                </c:pt>
                <c:pt idx="8">
                  <c:v>172.68</c:v>
                </c:pt>
                <c:pt idx="9">
                  <c:v>214.69</c:v>
                </c:pt>
              </c:numCache>
            </c:numRef>
          </c:val>
          <c:extLst>
            <c:ext xmlns:c16="http://schemas.microsoft.com/office/drawing/2014/chart" uri="{C3380CC4-5D6E-409C-BE32-E72D297353CC}">
              <c16:uniqueId val="{00000001-6311-48AE-9694-F5DDFC3408E2}"/>
            </c:ext>
          </c:extLst>
        </c:ser>
        <c:dLbls>
          <c:showLegendKey val="0"/>
          <c:showVal val="0"/>
          <c:showCatName val="0"/>
          <c:showSerName val="0"/>
          <c:showPercent val="0"/>
          <c:showBubbleSize val="0"/>
        </c:dLbls>
        <c:gapWidth val="182"/>
        <c:axId val="817447007"/>
        <c:axId val="902937519"/>
      </c:barChart>
      <c:catAx>
        <c:axId val="81744700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2937519"/>
        <c:crosses val="autoZero"/>
        <c:auto val="1"/>
        <c:lblAlgn val="ctr"/>
        <c:lblOffset val="100"/>
        <c:noMultiLvlLbl val="0"/>
      </c:catAx>
      <c:valAx>
        <c:axId val="90293751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74470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12700"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[Movie EDA.xlsx]Q3!PivotTable3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'Q3'!$C$8</c:f>
              <c:strCache>
                <c:ptCount val="1"/>
                <c:pt idx="0">
                  <c:v>Total</c:v>
                </c:pt>
              </c:strCache>
            </c:strRef>
          </c:tx>
          <c:spPr>
            <a:solidFill>
              <a:schemeClr val="accent1"/>
            </a:solidFill>
            <a:ln>
              <a:noFill/>
            </a:ln>
            <a:effectLst/>
          </c:spPr>
          <c:invertIfNegative val="0"/>
          <c:cat>
            <c:strRef>
              <c:f>'Q3'!$B$9:$B$11</c:f>
              <c:strCache>
                <c:ptCount val="2"/>
                <c:pt idx="0">
                  <c:v>Jon</c:v>
                </c:pt>
                <c:pt idx="1">
                  <c:v>Mike</c:v>
                </c:pt>
              </c:strCache>
            </c:strRef>
          </c:cat>
          <c:val>
            <c:numRef>
              <c:f>'Q3'!$C$9:$C$11</c:f>
              <c:numCache>
                <c:formatCode>General</c:formatCode>
                <c:ptCount val="2"/>
                <c:pt idx="0">
                  <c:v>8004</c:v>
                </c:pt>
                <c:pt idx="1">
                  <c:v>8040</c:v>
                </c:pt>
              </c:numCache>
            </c:numRef>
          </c:val>
          <c:extLst>
            <c:ext xmlns:c16="http://schemas.microsoft.com/office/drawing/2014/chart" uri="{C3380CC4-5D6E-409C-BE32-E72D297353CC}">
              <c16:uniqueId val="{00000000-B6D6-46DA-BE32-46DA49EB3146}"/>
            </c:ext>
          </c:extLst>
        </c:ser>
        <c:dLbls>
          <c:showLegendKey val="0"/>
          <c:showVal val="0"/>
          <c:showCatName val="0"/>
          <c:showSerName val="0"/>
          <c:showPercent val="0"/>
          <c:showBubbleSize val="0"/>
        </c:dLbls>
        <c:gapWidth val="219"/>
        <c:overlap val="-27"/>
        <c:axId val="906313135"/>
        <c:axId val="906310255"/>
      </c:barChart>
      <c:catAx>
        <c:axId val="9063131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6310255"/>
        <c:crosses val="autoZero"/>
        <c:auto val="1"/>
        <c:lblAlgn val="ctr"/>
        <c:lblOffset val="100"/>
        <c:noMultiLvlLbl val="0"/>
      </c:catAx>
      <c:valAx>
        <c:axId val="9063102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63131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[Movie EDA.xlsx]Q4!PivotTable5</c:name>
    <c:fmtId val="4"/>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'Q4'!$K$2:$K$3</c:f>
              <c:strCache>
                <c:ptCount val="1"/>
                <c:pt idx="0">
                  <c:v>1</c:v>
                </c:pt>
              </c:strCache>
            </c:strRef>
          </c:tx>
          <c:spPr>
            <a:ln w="28575" cap="rnd">
              <a:solidFill>
                <a:schemeClr val="accent1"/>
              </a:solidFill>
              <a:round/>
            </a:ln>
            <a:effectLst/>
          </c:spPr>
          <c:marker>
            <c:symbol val="none"/>
          </c:marker>
          <c:cat>
            <c:multiLvlStrRef>
              <c:f>'Q4'!$J$4:$J$11</c:f>
              <c:multiLvlStrCache>
                <c:ptCount val="5"/>
                <c:lvl>
                  <c:pt idx="0">
                    <c:v>5</c:v>
                  </c:pt>
                  <c:pt idx="1">
                    <c:v>6</c:v>
                  </c:pt>
                  <c:pt idx="2">
                    <c:v>7</c:v>
                  </c:pt>
                  <c:pt idx="3">
                    <c:v>8</c:v>
                  </c:pt>
                  <c:pt idx="4">
                    <c:v>2</c:v>
                  </c:pt>
                </c:lvl>
                <c:lvl>
                  <c:pt idx="0">
                    <c:v>2005</c:v>
                  </c:pt>
                  <c:pt idx="4">
                    <c:v>2006</c:v>
                  </c:pt>
                </c:lvl>
              </c:multiLvlStrCache>
            </c:multiLvlStrRef>
          </c:cat>
          <c:val>
            <c:numRef>
              <c:f>'Q4'!$K$4:$K$11</c:f>
              <c:numCache>
                <c:formatCode>General</c:formatCode>
                <c:ptCount val="5"/>
                <c:pt idx="0">
                  <c:v>558</c:v>
                </c:pt>
                <c:pt idx="1">
                  <c:v>1163</c:v>
                </c:pt>
                <c:pt idx="2">
                  <c:v>3342</c:v>
                </c:pt>
                <c:pt idx="3">
                  <c:v>2892</c:v>
                </c:pt>
                <c:pt idx="4">
                  <c:v>85</c:v>
                </c:pt>
              </c:numCache>
            </c:numRef>
          </c:val>
          <c:smooth val="0"/>
          <c:extLst>
            <c:ext xmlns:c16="http://schemas.microsoft.com/office/drawing/2014/chart" uri="{C3380CC4-5D6E-409C-BE32-E72D297353CC}">
              <c16:uniqueId val="{00000000-D7D5-44D9-97C8-BECEDF61930F}"/>
            </c:ext>
          </c:extLst>
        </c:ser>
        <c:ser>
          <c:idx val="1"/>
          <c:order val="1"/>
          <c:tx>
            <c:strRef>
              <c:f>'Q4'!$L$2:$L$3</c:f>
              <c:strCache>
                <c:ptCount val="1"/>
                <c:pt idx="0">
                  <c:v>2</c:v>
                </c:pt>
              </c:strCache>
            </c:strRef>
          </c:tx>
          <c:spPr>
            <a:ln w="28575" cap="rnd">
              <a:solidFill>
                <a:schemeClr val="accent2"/>
              </a:solidFill>
              <a:round/>
            </a:ln>
            <a:effectLst/>
          </c:spPr>
          <c:marker>
            <c:symbol val="none"/>
          </c:marker>
          <c:cat>
            <c:multiLvlStrRef>
              <c:f>'Q4'!$J$4:$J$11</c:f>
              <c:multiLvlStrCache>
                <c:ptCount val="5"/>
                <c:lvl>
                  <c:pt idx="0">
                    <c:v>5</c:v>
                  </c:pt>
                  <c:pt idx="1">
                    <c:v>6</c:v>
                  </c:pt>
                  <c:pt idx="2">
                    <c:v>7</c:v>
                  </c:pt>
                  <c:pt idx="3">
                    <c:v>8</c:v>
                  </c:pt>
                  <c:pt idx="4">
                    <c:v>2</c:v>
                  </c:pt>
                </c:lvl>
                <c:lvl>
                  <c:pt idx="0">
                    <c:v>2005</c:v>
                  </c:pt>
                  <c:pt idx="4">
                    <c:v>2006</c:v>
                  </c:pt>
                </c:lvl>
              </c:multiLvlStrCache>
            </c:multiLvlStrRef>
          </c:cat>
          <c:val>
            <c:numRef>
              <c:f>'Q4'!$L$4:$L$11</c:f>
              <c:numCache>
                <c:formatCode>General</c:formatCode>
                <c:ptCount val="5"/>
                <c:pt idx="0">
                  <c:v>598</c:v>
                </c:pt>
                <c:pt idx="1">
                  <c:v>1148</c:v>
                </c:pt>
                <c:pt idx="2">
                  <c:v>3367</c:v>
                </c:pt>
                <c:pt idx="3">
                  <c:v>2794</c:v>
                </c:pt>
              </c:numCache>
            </c:numRef>
          </c:val>
          <c:smooth val="0"/>
          <c:extLst>
            <c:ext xmlns:c16="http://schemas.microsoft.com/office/drawing/2014/chart" uri="{C3380CC4-5D6E-409C-BE32-E72D297353CC}">
              <c16:uniqueId val="{00000001-D7D5-44D9-97C8-BECEDF61930F}"/>
            </c:ext>
          </c:extLst>
        </c:ser>
        <c:dLbls>
          <c:showLegendKey val="0"/>
          <c:showVal val="0"/>
          <c:showCatName val="0"/>
          <c:showSerName val="0"/>
          <c:showPercent val="0"/>
          <c:showBubbleSize val="0"/>
        </c:dLbls>
        <c:smooth val="0"/>
        <c:axId val="827728431"/>
        <c:axId val="827729391"/>
      </c:lineChart>
      <c:catAx>
        <c:axId val="827728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7729391"/>
        <c:crosses val="autoZero"/>
        <c:auto val="1"/>
        <c:lblAlgn val="ctr"/>
        <c:lblOffset val="100"/>
        <c:noMultiLvlLbl val="0"/>
      </c:catAx>
      <c:valAx>
        <c:axId val="8277293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77284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[Movie EDA.xlsx]Q5!PivotTable6</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'Q5'!$I$2</c:f>
              <c:strCache>
                <c:ptCount val="1"/>
                <c:pt idx="0">
                  <c:v>Total</c:v>
                </c:pt>
              </c:strCache>
            </c:strRef>
          </c:tx>
          <c:spPr>
            <a:solidFill>
              <a:schemeClr val="accent1"/>
            </a:solidFill>
            <a:ln>
              <a:noFill/>
            </a:ln>
            <a:effectLst/>
          </c:spPr>
          <c:invertIfNegative val="0"/>
          <c:cat>
            <c:strRef>
              <c:f>'Q5'!$H$3:$H$4</c:f>
              <c:strCache>
                <c:ptCount val="1"/>
                <c:pt idx="0">
                  <c:v>English</c:v>
                </c:pt>
              </c:strCache>
            </c:strRef>
          </c:cat>
          <c:val>
            <c:numRef>
              <c:f>'Q5'!$I$3:$I$4</c:f>
              <c:numCache>
                <c:formatCode>General</c:formatCode>
                <c:ptCount val="1"/>
                <c:pt idx="0">
                  <c:v>16044</c:v>
                </c:pt>
              </c:numCache>
            </c:numRef>
          </c:val>
          <c:extLst>
            <c:ext xmlns:c16="http://schemas.microsoft.com/office/drawing/2014/chart" uri="{C3380CC4-5D6E-409C-BE32-E72D297353CC}">
              <c16:uniqueId val="{00000000-B8D9-456A-A4C3-F418667A045F}"/>
            </c:ext>
          </c:extLst>
        </c:ser>
        <c:dLbls>
          <c:showLegendKey val="0"/>
          <c:showVal val="0"/>
          <c:showCatName val="0"/>
          <c:showSerName val="0"/>
          <c:showPercent val="0"/>
          <c:showBubbleSize val="0"/>
        </c:dLbls>
        <c:gapWidth val="219"/>
        <c:overlap val="-27"/>
        <c:axId val="826759535"/>
        <c:axId val="826760015"/>
      </c:barChart>
      <c:catAx>
        <c:axId val="826759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6760015"/>
        <c:crosses val="autoZero"/>
        <c:auto val="1"/>
        <c:lblAlgn val="ctr"/>
        <c:lblOffset val="100"/>
        <c:noMultiLvlLbl val="0"/>
      </c:catAx>
      <c:valAx>
        <c:axId val="826760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67595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[Movie EDA.xlsx]Q6!PivotTable7</c:name>
    <c:fmtId val="4"/>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'Q6'!$K$2</c:f>
              <c:strCache>
                <c:ptCount val="1"/>
                <c:pt idx="0">
                  <c:v>Count of monthly_rentals</c:v>
                </c:pt>
              </c:strCache>
            </c:strRef>
          </c:tx>
          <c:spPr>
            <a:ln w="28575" cap="rnd">
              <a:solidFill>
                <a:schemeClr val="accent1"/>
              </a:solidFill>
              <a:round/>
            </a:ln>
            <a:effectLst/>
          </c:spPr>
          <c:marker>
            <c:symbol val="none"/>
          </c:marker>
          <c:cat>
            <c:multiLvlStrRef>
              <c:f>'Q6'!$J$3:$J$10</c:f>
              <c:multiLvlStrCache>
                <c:ptCount val="5"/>
                <c:lvl>
                  <c:pt idx="0">
                    <c:v>5</c:v>
                  </c:pt>
                  <c:pt idx="1">
                    <c:v>6</c:v>
                  </c:pt>
                  <c:pt idx="2">
                    <c:v>7</c:v>
                  </c:pt>
                  <c:pt idx="3">
                    <c:v>8</c:v>
                  </c:pt>
                  <c:pt idx="4">
                    <c:v>2</c:v>
                  </c:pt>
                </c:lvl>
                <c:lvl>
                  <c:pt idx="0">
                    <c:v>2005</c:v>
                  </c:pt>
                  <c:pt idx="4">
                    <c:v>2006</c:v>
                  </c:pt>
                </c:lvl>
              </c:multiLvlStrCache>
            </c:multiLvlStrRef>
          </c:cat>
          <c:val>
            <c:numRef>
              <c:f>'Q6'!$K$3:$K$10</c:f>
              <c:numCache>
                <c:formatCode>General</c:formatCode>
                <c:ptCount val="5"/>
                <c:pt idx="0">
                  <c:v>212</c:v>
                </c:pt>
                <c:pt idx="1">
                  <c:v>238</c:v>
                </c:pt>
                <c:pt idx="2">
                  <c:v>243</c:v>
                </c:pt>
                <c:pt idx="3">
                  <c:v>243</c:v>
                </c:pt>
                <c:pt idx="4">
                  <c:v>64</c:v>
                </c:pt>
              </c:numCache>
            </c:numRef>
          </c:val>
          <c:smooth val="0"/>
          <c:extLst>
            <c:ext xmlns:c16="http://schemas.microsoft.com/office/drawing/2014/chart" uri="{C3380CC4-5D6E-409C-BE32-E72D297353CC}">
              <c16:uniqueId val="{00000000-795A-4E06-A843-72B26FAD7BF2}"/>
            </c:ext>
          </c:extLst>
        </c:ser>
        <c:ser>
          <c:idx val="1"/>
          <c:order val="1"/>
          <c:tx>
            <c:strRef>
              <c:f>'Q6'!$L$2</c:f>
              <c:strCache>
                <c:ptCount val="1"/>
                <c:pt idx="0">
                  <c:v>Count of monthly_spent</c:v>
                </c:pt>
              </c:strCache>
            </c:strRef>
          </c:tx>
          <c:spPr>
            <a:ln w="28575" cap="rnd">
              <a:solidFill>
                <a:schemeClr val="accent2"/>
              </a:solidFill>
              <a:round/>
            </a:ln>
            <a:effectLst/>
          </c:spPr>
          <c:marker>
            <c:symbol val="none"/>
          </c:marker>
          <c:cat>
            <c:multiLvlStrRef>
              <c:f>'Q6'!$J$3:$J$10</c:f>
              <c:multiLvlStrCache>
                <c:ptCount val="5"/>
                <c:lvl>
                  <c:pt idx="0">
                    <c:v>5</c:v>
                  </c:pt>
                  <c:pt idx="1">
                    <c:v>6</c:v>
                  </c:pt>
                  <c:pt idx="2">
                    <c:v>7</c:v>
                  </c:pt>
                  <c:pt idx="3">
                    <c:v>8</c:v>
                  </c:pt>
                  <c:pt idx="4">
                    <c:v>2</c:v>
                  </c:pt>
                </c:lvl>
                <c:lvl>
                  <c:pt idx="0">
                    <c:v>2005</c:v>
                  </c:pt>
                  <c:pt idx="4">
                    <c:v>2006</c:v>
                  </c:pt>
                </c:lvl>
              </c:multiLvlStrCache>
            </c:multiLvlStrRef>
          </c:cat>
          <c:val>
            <c:numRef>
              <c:f>'Q6'!$L$3:$L$10</c:f>
              <c:numCache>
                <c:formatCode>General</c:formatCode>
                <c:ptCount val="5"/>
                <c:pt idx="0">
                  <c:v>212</c:v>
                </c:pt>
                <c:pt idx="1">
                  <c:v>238</c:v>
                </c:pt>
                <c:pt idx="2">
                  <c:v>243</c:v>
                </c:pt>
                <c:pt idx="3">
                  <c:v>243</c:v>
                </c:pt>
                <c:pt idx="4">
                  <c:v>64</c:v>
                </c:pt>
              </c:numCache>
            </c:numRef>
          </c:val>
          <c:smooth val="0"/>
          <c:extLst>
            <c:ext xmlns:c16="http://schemas.microsoft.com/office/drawing/2014/chart" uri="{C3380CC4-5D6E-409C-BE32-E72D297353CC}">
              <c16:uniqueId val="{00000001-795A-4E06-A843-72B26FAD7BF2}"/>
            </c:ext>
          </c:extLst>
        </c:ser>
        <c:dLbls>
          <c:showLegendKey val="0"/>
          <c:showVal val="0"/>
          <c:showCatName val="0"/>
          <c:showSerName val="0"/>
          <c:showPercent val="0"/>
          <c:showBubbleSize val="0"/>
        </c:dLbls>
        <c:smooth val="0"/>
        <c:axId val="902936559"/>
        <c:axId val="902936079"/>
      </c:lineChart>
      <c:catAx>
        <c:axId val="902936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2936079"/>
        <c:crosses val="autoZero"/>
        <c:auto val="1"/>
        <c:lblAlgn val="ctr"/>
        <c:lblOffset val="100"/>
        <c:noMultiLvlLbl val="0"/>
      </c:catAx>
      <c:valAx>
        <c:axId val="902936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29365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solidFill>
      <a:schemeClr val="bg1"/>
    </a:solidFill>
    <a:ln w="12700"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[Movie EDA.xlsx]Q7!PivotTable8</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'Q7'!$I$2:$I$3</c:f>
              <c:strCache>
                <c:ptCount val="1"/>
                <c:pt idx="0">
                  <c:v>1</c:v>
                </c:pt>
              </c:strCache>
            </c:strRef>
          </c:tx>
          <c:spPr>
            <a:solidFill>
              <a:schemeClr val="accent1"/>
            </a:solidFill>
            <a:ln>
              <a:noFill/>
            </a:ln>
            <a:effectLst/>
          </c:spPr>
          <c:invertIfNegative val="0"/>
          <c:cat>
            <c:strRef>
              <c:f>'Q7'!$H$4:$H$20</c:f>
              <c:strCache>
                <c:ptCount val="16"/>
                <c:pt idx="0">
                  <c:v>Action</c:v>
                </c:pt>
                <c:pt idx="1">
                  <c:v>Animation</c:v>
                </c:pt>
                <c:pt idx="2">
                  <c:v>Children</c:v>
                </c:pt>
                <c:pt idx="3">
                  <c:v>Classics</c:v>
                </c:pt>
                <c:pt idx="4">
                  <c:v>Comedy</c:v>
                </c:pt>
                <c:pt idx="5">
                  <c:v>Documentary</c:v>
                </c:pt>
                <c:pt idx="6">
                  <c:v>Drama</c:v>
                </c:pt>
                <c:pt idx="7">
                  <c:v>Family</c:v>
                </c:pt>
                <c:pt idx="8">
                  <c:v>Foreign</c:v>
                </c:pt>
                <c:pt idx="9">
                  <c:v>Games</c:v>
                </c:pt>
                <c:pt idx="10">
                  <c:v>Horror</c:v>
                </c:pt>
                <c:pt idx="11">
                  <c:v>Music</c:v>
                </c:pt>
                <c:pt idx="12">
                  <c:v>New</c:v>
                </c:pt>
                <c:pt idx="13">
                  <c:v>Sci-Fi</c:v>
                </c:pt>
                <c:pt idx="14">
                  <c:v>Sports</c:v>
                </c:pt>
                <c:pt idx="15">
                  <c:v>Travel</c:v>
                </c:pt>
              </c:strCache>
            </c:strRef>
          </c:cat>
          <c:val>
            <c:numRef>
              <c:f>'Q7'!$I$4:$I$20</c:f>
              <c:numCache>
                <c:formatCode>General</c:formatCode>
                <c:ptCount val="16"/>
                <c:pt idx="0">
                  <c:v>562</c:v>
                </c:pt>
                <c:pt idx="1">
                  <c:v>582</c:v>
                </c:pt>
                <c:pt idx="2">
                  <c:v>483</c:v>
                </c:pt>
                <c:pt idx="3">
                  <c:v>475</c:v>
                </c:pt>
                <c:pt idx="4">
                  <c:v>475</c:v>
                </c:pt>
                <c:pt idx="5">
                  <c:v>525</c:v>
                </c:pt>
                <c:pt idx="6">
                  <c:v>528</c:v>
                </c:pt>
                <c:pt idx="7">
                  <c:v>565</c:v>
                </c:pt>
                <c:pt idx="8">
                  <c:v>490</c:v>
                </c:pt>
                <c:pt idx="9">
                  <c:v>494</c:v>
                </c:pt>
                <c:pt idx="10">
                  <c:v>423</c:v>
                </c:pt>
                <c:pt idx="11">
                  <c:v>432</c:v>
                </c:pt>
                <c:pt idx="12">
                  <c:v>489</c:v>
                </c:pt>
                <c:pt idx="13">
                  <c:v>553</c:v>
                </c:pt>
                <c:pt idx="14">
                  <c:v>565</c:v>
                </c:pt>
                <c:pt idx="15">
                  <c:v>399</c:v>
                </c:pt>
              </c:numCache>
            </c:numRef>
          </c:val>
          <c:extLst>
            <c:ext xmlns:c16="http://schemas.microsoft.com/office/drawing/2014/chart" uri="{C3380CC4-5D6E-409C-BE32-E72D297353CC}">
              <c16:uniqueId val="{00000000-C236-4E62-BCD8-F70CE0EF39A4}"/>
            </c:ext>
          </c:extLst>
        </c:ser>
        <c:ser>
          <c:idx val="1"/>
          <c:order val="1"/>
          <c:tx>
            <c:strRef>
              <c:f>'Q7'!$J$2:$J$3</c:f>
              <c:strCache>
                <c:ptCount val="1"/>
                <c:pt idx="0">
                  <c:v>2</c:v>
                </c:pt>
              </c:strCache>
            </c:strRef>
          </c:tx>
          <c:spPr>
            <a:solidFill>
              <a:schemeClr val="accent2"/>
            </a:solidFill>
            <a:ln>
              <a:noFill/>
            </a:ln>
            <a:effectLst/>
          </c:spPr>
          <c:invertIfNegative val="0"/>
          <c:cat>
            <c:strRef>
              <c:f>'Q7'!$H$4:$H$20</c:f>
              <c:strCache>
                <c:ptCount val="16"/>
                <c:pt idx="0">
                  <c:v>Action</c:v>
                </c:pt>
                <c:pt idx="1">
                  <c:v>Animation</c:v>
                </c:pt>
                <c:pt idx="2">
                  <c:v>Children</c:v>
                </c:pt>
                <c:pt idx="3">
                  <c:v>Classics</c:v>
                </c:pt>
                <c:pt idx="4">
                  <c:v>Comedy</c:v>
                </c:pt>
                <c:pt idx="5">
                  <c:v>Documentary</c:v>
                </c:pt>
                <c:pt idx="6">
                  <c:v>Drama</c:v>
                </c:pt>
                <c:pt idx="7">
                  <c:v>Family</c:v>
                </c:pt>
                <c:pt idx="8">
                  <c:v>Foreign</c:v>
                </c:pt>
                <c:pt idx="9">
                  <c:v>Games</c:v>
                </c:pt>
                <c:pt idx="10">
                  <c:v>Horror</c:v>
                </c:pt>
                <c:pt idx="11">
                  <c:v>Music</c:v>
                </c:pt>
                <c:pt idx="12">
                  <c:v>New</c:v>
                </c:pt>
                <c:pt idx="13">
                  <c:v>Sci-Fi</c:v>
                </c:pt>
                <c:pt idx="14">
                  <c:v>Sports</c:v>
                </c:pt>
                <c:pt idx="15">
                  <c:v>Travel</c:v>
                </c:pt>
              </c:strCache>
            </c:strRef>
          </c:cat>
          <c:val>
            <c:numRef>
              <c:f>'Q7'!$J$4:$J$20</c:f>
              <c:numCache>
                <c:formatCode>General</c:formatCode>
                <c:ptCount val="16"/>
                <c:pt idx="0">
                  <c:v>550</c:v>
                </c:pt>
                <c:pt idx="1">
                  <c:v>584</c:v>
                </c:pt>
                <c:pt idx="2">
                  <c:v>462</c:v>
                </c:pt>
                <c:pt idx="3">
                  <c:v>464</c:v>
                </c:pt>
                <c:pt idx="4">
                  <c:v>466</c:v>
                </c:pt>
                <c:pt idx="5">
                  <c:v>525</c:v>
                </c:pt>
                <c:pt idx="6">
                  <c:v>532</c:v>
                </c:pt>
                <c:pt idx="7">
                  <c:v>531</c:v>
                </c:pt>
                <c:pt idx="8">
                  <c:v>543</c:v>
                </c:pt>
                <c:pt idx="9">
                  <c:v>475</c:v>
                </c:pt>
                <c:pt idx="10">
                  <c:v>423</c:v>
                </c:pt>
                <c:pt idx="11">
                  <c:v>398</c:v>
                </c:pt>
                <c:pt idx="12">
                  <c:v>451</c:v>
                </c:pt>
                <c:pt idx="13">
                  <c:v>548</c:v>
                </c:pt>
                <c:pt idx="14">
                  <c:v>614</c:v>
                </c:pt>
                <c:pt idx="15">
                  <c:v>438</c:v>
                </c:pt>
              </c:numCache>
            </c:numRef>
          </c:val>
          <c:extLst>
            <c:ext xmlns:c16="http://schemas.microsoft.com/office/drawing/2014/chart" uri="{C3380CC4-5D6E-409C-BE32-E72D297353CC}">
              <c16:uniqueId val="{00000001-C236-4E62-BCD8-F70CE0EF39A4}"/>
            </c:ext>
          </c:extLst>
        </c:ser>
        <c:dLbls>
          <c:showLegendKey val="0"/>
          <c:showVal val="0"/>
          <c:showCatName val="0"/>
          <c:showSerName val="0"/>
          <c:showPercent val="0"/>
          <c:showBubbleSize val="0"/>
        </c:dLbls>
        <c:gapWidth val="182"/>
        <c:axId val="975129759"/>
        <c:axId val="975127359"/>
      </c:barChart>
      <c:catAx>
        <c:axId val="9751297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5127359"/>
        <c:crosses val="autoZero"/>
        <c:auto val="1"/>
        <c:lblAlgn val="ctr"/>
        <c:lblOffset val="100"/>
        <c:noMultiLvlLbl val="0"/>
      </c:catAx>
      <c:valAx>
        <c:axId val="9751273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51297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12700"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[Movie EDA.xlsx]Q8!PivotTable9</c:name>
    <c:fmtId val="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'Q8'!$C$7</c:f>
              <c:strCache>
                <c:ptCount val="1"/>
                <c:pt idx="0">
                  <c:v>Total</c:v>
                </c:pt>
              </c:strCache>
            </c:strRef>
          </c:tx>
          <c:spPr>
            <a:solidFill>
              <a:schemeClr val="accent1"/>
            </a:solidFill>
            <a:ln>
              <a:noFill/>
            </a:ln>
            <a:effectLst/>
          </c:spPr>
          <c:invertIfNegative val="0"/>
          <c:cat>
            <c:strRef>
              <c:f>'Q8'!$B$8:$B$10</c:f>
              <c:strCache>
                <c:ptCount val="2"/>
                <c:pt idx="0">
                  <c:v>Jon</c:v>
                </c:pt>
                <c:pt idx="1">
                  <c:v>Mike</c:v>
                </c:pt>
              </c:strCache>
            </c:strRef>
          </c:cat>
          <c:val>
            <c:numRef>
              <c:f>'Q8'!$C$8:$C$10</c:f>
              <c:numCache>
                <c:formatCode>General</c:formatCode>
                <c:ptCount val="2"/>
                <c:pt idx="0">
                  <c:v>4.2300000000000004</c:v>
                </c:pt>
                <c:pt idx="1">
                  <c:v>4.17</c:v>
                </c:pt>
              </c:numCache>
            </c:numRef>
          </c:val>
          <c:extLst>
            <c:ext xmlns:c16="http://schemas.microsoft.com/office/drawing/2014/chart" uri="{C3380CC4-5D6E-409C-BE32-E72D297353CC}">
              <c16:uniqueId val="{00000000-FFFF-46C0-B49D-38E1CCB76708}"/>
            </c:ext>
          </c:extLst>
        </c:ser>
        <c:dLbls>
          <c:showLegendKey val="0"/>
          <c:showVal val="0"/>
          <c:showCatName val="0"/>
          <c:showSerName val="0"/>
          <c:showPercent val="0"/>
          <c:showBubbleSize val="0"/>
        </c:dLbls>
        <c:gapWidth val="219"/>
        <c:overlap val="-27"/>
        <c:axId val="913862399"/>
        <c:axId val="913864319"/>
      </c:barChart>
      <c:catAx>
        <c:axId val="913862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3864319"/>
        <c:crosses val="autoZero"/>
        <c:auto val="1"/>
        <c:lblAlgn val="ctr"/>
        <c:lblOffset val="100"/>
        <c:noMultiLvlLbl val="0"/>
      </c:catAx>
      <c:valAx>
        <c:axId val="9138643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3862399"/>
        <c:crosses val="autoZero"/>
        <c:crossBetween val="between"/>
      </c:valAx>
      <c:spPr>
        <a:noFill/>
        <a:ln>
          <a:solidFill>
            <a:schemeClr val="tx1"/>
          </a:solid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[Movie EDA.xlsx]Q9!PivotTable10</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'Q9'!$H$2</c:f>
              <c:strCache>
                <c:ptCount val="1"/>
                <c:pt idx="0">
                  <c:v>Total</c:v>
                </c:pt>
              </c:strCache>
            </c:strRef>
          </c:tx>
          <c:spPr>
            <a:solidFill>
              <a:schemeClr val="accent1"/>
            </a:solidFill>
            <a:ln>
              <a:noFill/>
            </a:ln>
            <a:effectLst/>
          </c:spPr>
          <c:invertIfNegative val="0"/>
          <c:cat>
            <c:strRef>
              <c:f>'Q9'!$G$3:$G$600</c:f>
              <c:strCache>
                <c:ptCount val="597"/>
                <c:pt idx="0">
                  <c:v>A Corua (La Corua)</c:v>
                </c:pt>
                <c:pt idx="1">
                  <c:v>Abha</c:v>
                </c:pt>
                <c:pt idx="2">
                  <c:v>Abu Dhabi</c:v>
                </c:pt>
                <c:pt idx="3">
                  <c:v>Acua</c:v>
                </c:pt>
                <c:pt idx="4">
                  <c:v>Adana</c:v>
                </c:pt>
                <c:pt idx="5">
                  <c:v>Addis Abeba</c:v>
                </c:pt>
                <c:pt idx="6">
                  <c:v>Aden</c:v>
                </c:pt>
                <c:pt idx="7">
                  <c:v>Adoni</c:v>
                </c:pt>
                <c:pt idx="8">
                  <c:v>Ahmadnagar</c:v>
                </c:pt>
                <c:pt idx="9">
                  <c:v>Akishima</c:v>
                </c:pt>
                <c:pt idx="10">
                  <c:v>Akron</c:v>
                </c:pt>
                <c:pt idx="11">
                  <c:v>al-Ayn</c:v>
                </c:pt>
                <c:pt idx="12">
                  <c:v>Alessandria</c:v>
                </c:pt>
                <c:pt idx="13">
                  <c:v>al-Hawiya</c:v>
                </c:pt>
                <c:pt idx="14">
                  <c:v>Allappuzha (Alleppey)</c:v>
                </c:pt>
                <c:pt idx="15">
                  <c:v>Allende</c:v>
                </c:pt>
                <c:pt idx="16">
                  <c:v>al-Manama</c:v>
                </c:pt>
                <c:pt idx="17">
                  <c:v>Almirante Brown</c:v>
                </c:pt>
                <c:pt idx="18">
                  <c:v>al-Qadarif</c:v>
                </c:pt>
                <c:pt idx="19">
                  <c:v>al-Qatif</c:v>
                </c:pt>
                <c:pt idx="20">
                  <c:v>Alvorada</c:v>
                </c:pt>
                <c:pt idx="21">
                  <c:v>Ambattur</c:v>
                </c:pt>
                <c:pt idx="22">
                  <c:v>Amersfoort</c:v>
                </c:pt>
                <c:pt idx="23">
                  <c:v>Amroha</c:v>
                </c:pt>
                <c:pt idx="24">
                  <c:v>Angra dos Reis</c:v>
                </c:pt>
                <c:pt idx="25">
                  <c:v>Anpolis</c:v>
                </c:pt>
                <c:pt idx="26">
                  <c:v>Antofagasta</c:v>
                </c:pt>
                <c:pt idx="27">
                  <c:v>Aparecida de Goinia</c:v>
                </c:pt>
                <c:pt idx="28">
                  <c:v>Apeldoorn</c:v>
                </c:pt>
                <c:pt idx="29">
                  <c:v>Araatuba</c:v>
                </c:pt>
                <c:pt idx="30">
                  <c:v>Arak</c:v>
                </c:pt>
                <c:pt idx="31">
                  <c:v>Arecibo</c:v>
                </c:pt>
                <c:pt idx="32">
                  <c:v>Arlington</c:v>
                </c:pt>
                <c:pt idx="33">
                  <c:v>Ashdod</c:v>
                </c:pt>
                <c:pt idx="34">
                  <c:v>Ashgabat</c:v>
                </c:pt>
                <c:pt idx="35">
                  <c:v>Ashqelon</c:v>
                </c:pt>
                <c:pt idx="36">
                  <c:v>Asuncin</c:v>
                </c:pt>
                <c:pt idx="37">
                  <c:v>Athenai</c:v>
                </c:pt>
                <c:pt idx="38">
                  <c:v>Atinsk</c:v>
                </c:pt>
                <c:pt idx="39">
                  <c:v>Atlixco</c:v>
                </c:pt>
                <c:pt idx="40">
                  <c:v>Augusta-Richmond County</c:v>
                </c:pt>
                <c:pt idx="41">
                  <c:v>Aurora</c:v>
                </c:pt>
                <c:pt idx="42">
                  <c:v>Avellaneda</c:v>
                </c:pt>
                <c:pt idx="43">
                  <c:v>Bag</c:v>
                </c:pt>
                <c:pt idx="44">
                  <c:v>Baha Blanca</c:v>
                </c:pt>
                <c:pt idx="45">
                  <c:v>Baicheng</c:v>
                </c:pt>
                <c:pt idx="46">
                  <c:v>Baiyin</c:v>
                </c:pt>
                <c:pt idx="47">
                  <c:v>Baku</c:v>
                </c:pt>
                <c:pt idx="48">
                  <c:v>Balaiha</c:v>
                </c:pt>
                <c:pt idx="49">
                  <c:v>Balikesir</c:v>
                </c:pt>
                <c:pt idx="50">
                  <c:v>Balurghat</c:v>
                </c:pt>
                <c:pt idx="51">
                  <c:v>Bamenda</c:v>
                </c:pt>
                <c:pt idx="52">
                  <c:v>Bandar Seri Begawan</c:v>
                </c:pt>
                <c:pt idx="53">
                  <c:v>Banjul</c:v>
                </c:pt>
                <c:pt idx="54">
                  <c:v>Barcelona</c:v>
                </c:pt>
                <c:pt idx="55">
                  <c:v>Basel</c:v>
                </c:pt>
                <c:pt idx="56">
                  <c:v>Bat Yam</c:v>
                </c:pt>
                <c:pt idx="57">
                  <c:v>Batman</c:v>
                </c:pt>
                <c:pt idx="58">
                  <c:v>Batna</c:v>
                </c:pt>
                <c:pt idx="59">
                  <c:v>Battambang</c:v>
                </c:pt>
                <c:pt idx="60">
                  <c:v>Baybay</c:v>
                </c:pt>
                <c:pt idx="61">
                  <c:v>Bayugan</c:v>
                </c:pt>
                <c:pt idx="62">
                  <c:v>Bchar</c:v>
                </c:pt>
                <c:pt idx="63">
                  <c:v>Beira</c:v>
                </c:pt>
                <c:pt idx="64">
                  <c:v>Bellevue</c:v>
                </c:pt>
                <c:pt idx="65">
                  <c:v>Belm</c:v>
                </c:pt>
                <c:pt idx="66">
                  <c:v>Benguela</c:v>
                </c:pt>
                <c:pt idx="67">
                  <c:v>Beni-Mellal</c:v>
                </c:pt>
                <c:pt idx="68">
                  <c:v>Benin City</c:v>
                </c:pt>
                <c:pt idx="69">
                  <c:v>Bergamo</c:v>
                </c:pt>
                <c:pt idx="70">
                  <c:v>Berhampore (Baharampur)</c:v>
                </c:pt>
                <c:pt idx="71">
                  <c:v>Bern</c:v>
                </c:pt>
                <c:pt idx="72">
                  <c:v>Bhavnagar</c:v>
                </c:pt>
                <c:pt idx="73">
                  <c:v>Bhilwara</c:v>
                </c:pt>
                <c:pt idx="74">
                  <c:v>Bhimavaram</c:v>
                </c:pt>
                <c:pt idx="75">
                  <c:v>Bhopal</c:v>
                </c:pt>
                <c:pt idx="76">
                  <c:v>Bhusawal</c:v>
                </c:pt>
                <c:pt idx="77">
                  <c:v>Bijapur</c:v>
                </c:pt>
                <c:pt idx="78">
                  <c:v>Bilbays</c:v>
                </c:pt>
                <c:pt idx="79">
                  <c:v>Binzhou</c:v>
                </c:pt>
                <c:pt idx="80">
                  <c:v>Birgunj</c:v>
                </c:pt>
                <c:pt idx="81">
                  <c:v>Bislig</c:v>
                </c:pt>
                <c:pt idx="82">
                  <c:v>Blumenau</c:v>
                </c:pt>
                <c:pt idx="83">
                  <c:v>Boa Vista</c:v>
                </c:pt>
                <c:pt idx="84">
                  <c:v>Boksburg</c:v>
                </c:pt>
                <c:pt idx="85">
                  <c:v>Botosani</c:v>
                </c:pt>
                <c:pt idx="86">
                  <c:v>Botshabelo</c:v>
                </c:pt>
                <c:pt idx="87">
                  <c:v>Bradford</c:v>
                </c:pt>
                <c:pt idx="88">
                  <c:v>Braslia</c:v>
                </c:pt>
                <c:pt idx="89">
                  <c:v>Bratislava</c:v>
                </c:pt>
                <c:pt idx="90">
                  <c:v>Brescia</c:v>
                </c:pt>
                <c:pt idx="91">
                  <c:v>Brest</c:v>
                </c:pt>
                <c:pt idx="92">
                  <c:v>Brindisi</c:v>
                </c:pt>
                <c:pt idx="93">
                  <c:v>Brockton</c:v>
                </c:pt>
                <c:pt idx="94">
                  <c:v>Bucuresti</c:v>
                </c:pt>
                <c:pt idx="95">
                  <c:v>Buenaventura</c:v>
                </c:pt>
                <c:pt idx="96">
                  <c:v>Bydgoszcz</c:v>
                </c:pt>
                <c:pt idx="97">
                  <c:v>Cabuyao</c:v>
                </c:pt>
                <c:pt idx="98">
                  <c:v>Callao</c:v>
                </c:pt>
                <c:pt idx="99">
                  <c:v>Cam Ranh</c:v>
                </c:pt>
                <c:pt idx="100">
                  <c:v>Cape Coral</c:v>
                </c:pt>
                <c:pt idx="101">
                  <c:v>Caracas</c:v>
                </c:pt>
                <c:pt idx="102">
                  <c:v>Carmen</c:v>
                </c:pt>
                <c:pt idx="103">
                  <c:v>Cavite</c:v>
                </c:pt>
                <c:pt idx="104">
                  <c:v>Cayenne</c:v>
                </c:pt>
                <c:pt idx="105">
                  <c:v>Celaya</c:v>
                </c:pt>
                <c:pt idx="106">
                  <c:v>Chandrapur</c:v>
                </c:pt>
                <c:pt idx="107">
                  <c:v>Changhwa</c:v>
                </c:pt>
                <c:pt idx="108">
                  <c:v>Changzhou</c:v>
                </c:pt>
                <c:pt idx="109">
                  <c:v>Chapra</c:v>
                </c:pt>
                <c:pt idx="110">
                  <c:v>Charlotte Amalie</c:v>
                </c:pt>
                <c:pt idx="111">
                  <c:v>Chatsworth</c:v>
                </c:pt>
                <c:pt idx="112">
                  <c:v>Cheju</c:v>
                </c:pt>
                <c:pt idx="113">
                  <c:v>Chiayi</c:v>
                </c:pt>
                <c:pt idx="114">
                  <c:v>Chisinau</c:v>
                </c:pt>
                <c:pt idx="115">
                  <c:v>Chungho</c:v>
                </c:pt>
                <c:pt idx="116">
                  <c:v>Cianjur</c:v>
                </c:pt>
                <c:pt idx="117">
                  <c:v>Ciomas</c:v>
                </c:pt>
                <c:pt idx="118">
                  <c:v>Ciparay</c:v>
                </c:pt>
                <c:pt idx="119">
                  <c:v>Citrus Heights</c:v>
                </c:pt>
                <c:pt idx="120">
                  <c:v>Citt del Vaticano</c:v>
                </c:pt>
                <c:pt idx="121">
                  <c:v>Ciudad del Este</c:v>
                </c:pt>
                <c:pt idx="122">
                  <c:v>Clarksville</c:v>
                </c:pt>
                <c:pt idx="123">
                  <c:v>Coacalco de Berriozbal</c:v>
                </c:pt>
                <c:pt idx="124">
                  <c:v>Coatzacoalcos</c:v>
                </c:pt>
                <c:pt idx="125">
                  <c:v>Compton</c:v>
                </c:pt>
                <c:pt idx="126">
                  <c:v>Coquimbo</c:v>
                </c:pt>
                <c:pt idx="127">
                  <c:v>Crdoba</c:v>
                </c:pt>
                <c:pt idx="128">
                  <c:v>Cuauhtmoc</c:v>
                </c:pt>
                <c:pt idx="129">
                  <c:v>Cuautla</c:v>
                </c:pt>
                <c:pt idx="130">
                  <c:v>Cuernavaca</c:v>
                </c:pt>
                <c:pt idx="131">
                  <c:v>Cuman</c:v>
                </c:pt>
                <c:pt idx="132">
                  <c:v>Czestochowa</c:v>
                </c:pt>
                <c:pt idx="133">
                  <c:v>Dadu</c:v>
                </c:pt>
                <c:pt idx="134">
                  <c:v>Dallas</c:v>
                </c:pt>
                <c:pt idx="135">
                  <c:v>Datong</c:v>
                </c:pt>
                <c:pt idx="136">
                  <c:v>Daugavpils</c:v>
                </c:pt>
                <c:pt idx="137">
                  <c:v>Davao</c:v>
                </c:pt>
                <c:pt idx="138">
                  <c:v>Daxian</c:v>
                </c:pt>
                <c:pt idx="139">
                  <c:v>Dayton</c:v>
                </c:pt>
                <c:pt idx="140">
                  <c:v>Deba Habe</c:v>
                </c:pt>
                <c:pt idx="141">
                  <c:v>Denizli</c:v>
                </c:pt>
                <c:pt idx="142">
                  <c:v>Dhaka</c:v>
                </c:pt>
                <c:pt idx="143">
                  <c:v>Dhule (Dhulia)</c:v>
                </c:pt>
                <c:pt idx="144">
                  <c:v>Dongying</c:v>
                </c:pt>
                <c:pt idx="145">
                  <c:v>Donostia-San Sebastin</c:v>
                </c:pt>
                <c:pt idx="146">
                  <c:v>Dos Quebradas</c:v>
                </c:pt>
                <c:pt idx="147">
                  <c:v>Duisburg</c:v>
                </c:pt>
                <c:pt idx="148">
                  <c:v>Dundee</c:v>
                </c:pt>
                <c:pt idx="149">
                  <c:v>Dzerzinsk</c:v>
                </c:pt>
                <c:pt idx="150">
                  <c:v>Ede</c:v>
                </c:pt>
                <c:pt idx="151">
                  <c:v>Effon-Alaiye</c:v>
                </c:pt>
                <c:pt idx="152">
                  <c:v>El Alto</c:v>
                </c:pt>
                <c:pt idx="153">
                  <c:v>El Fuerte</c:v>
                </c:pt>
                <c:pt idx="154">
                  <c:v>El Monte</c:v>
                </c:pt>
                <c:pt idx="155">
                  <c:v>Elista</c:v>
                </c:pt>
                <c:pt idx="156">
                  <c:v>Emeishan</c:v>
                </c:pt>
                <c:pt idx="157">
                  <c:v>Emmen</c:v>
                </c:pt>
                <c:pt idx="158">
                  <c:v>Enshi</c:v>
                </c:pt>
                <c:pt idx="159">
                  <c:v>Erlangen</c:v>
                </c:pt>
                <c:pt idx="160">
                  <c:v>Escobar</c:v>
                </c:pt>
                <c:pt idx="161">
                  <c:v>Esfahan</c:v>
                </c:pt>
                <c:pt idx="162">
                  <c:v>Eskisehir</c:v>
                </c:pt>
                <c:pt idx="163">
                  <c:v>Etawah</c:v>
                </c:pt>
                <c:pt idx="164">
                  <c:v>Ezeiza</c:v>
                </c:pt>
                <c:pt idx="165">
                  <c:v>Ezhou</c:v>
                </c:pt>
                <c:pt idx="166">
                  <c:v>Faaa</c:v>
                </c:pt>
                <c:pt idx="167">
                  <c:v>Fengshan</c:v>
                </c:pt>
                <c:pt idx="168">
                  <c:v>Firozabad</c:v>
                </c:pt>
                <c:pt idx="169">
                  <c:v>Florencia</c:v>
                </c:pt>
                <c:pt idx="170">
                  <c:v>Fontana</c:v>
                </c:pt>
                <c:pt idx="171">
                  <c:v>Fukuyama</c:v>
                </c:pt>
                <c:pt idx="172">
                  <c:v>Funafuti</c:v>
                </c:pt>
                <c:pt idx="173">
                  <c:v>Fuyu</c:v>
                </c:pt>
                <c:pt idx="174">
                  <c:v>Fuzhou</c:v>
                </c:pt>
                <c:pt idx="175">
                  <c:v>Gandhinagar</c:v>
                </c:pt>
                <c:pt idx="176">
                  <c:v>Garden Grove</c:v>
                </c:pt>
                <c:pt idx="177">
                  <c:v>Garland</c:v>
                </c:pt>
                <c:pt idx="178">
                  <c:v>Gatineau</c:v>
                </c:pt>
                <c:pt idx="179">
                  <c:v>Gaziantep</c:v>
                </c:pt>
                <c:pt idx="180">
                  <c:v>Gijn</c:v>
                </c:pt>
                <c:pt idx="181">
                  <c:v>Gingoog</c:v>
                </c:pt>
                <c:pt idx="182">
                  <c:v>Goinia</c:v>
                </c:pt>
                <c:pt idx="183">
                  <c:v>Gorontalo</c:v>
                </c:pt>
                <c:pt idx="184">
                  <c:v>Grand Prairie</c:v>
                </c:pt>
                <c:pt idx="185">
                  <c:v>Graz</c:v>
                </c:pt>
                <c:pt idx="186">
                  <c:v>Greensboro</c:v>
                </c:pt>
                <c:pt idx="187">
                  <c:v>Guadalajara</c:v>
                </c:pt>
                <c:pt idx="188">
                  <c:v>Guaruj</c:v>
                </c:pt>
                <c:pt idx="189">
                  <c:v>guas Lindas de Gois</c:v>
                </c:pt>
                <c:pt idx="190">
                  <c:v>Gulbarga</c:v>
                </c:pt>
                <c:pt idx="191">
                  <c:v>Hagonoy</c:v>
                </c:pt>
                <c:pt idx="192">
                  <c:v>Haining</c:v>
                </c:pt>
                <c:pt idx="193">
                  <c:v>Haiphong</c:v>
                </c:pt>
                <c:pt idx="194">
                  <c:v>Haldia</c:v>
                </c:pt>
                <c:pt idx="195">
                  <c:v>Halifax</c:v>
                </c:pt>
                <c:pt idx="196">
                  <c:v>Halisahar</c:v>
                </c:pt>
                <c:pt idx="197">
                  <c:v>Halle/Saale</c:v>
                </c:pt>
                <c:pt idx="198">
                  <c:v>Hami</c:v>
                </c:pt>
                <c:pt idx="199">
                  <c:v>Hamilton</c:v>
                </c:pt>
                <c:pt idx="200">
                  <c:v>Hanoi</c:v>
                </c:pt>
                <c:pt idx="201">
                  <c:v>Hidalgo</c:v>
                </c:pt>
                <c:pt idx="202">
                  <c:v>Higashiosaka</c:v>
                </c:pt>
                <c:pt idx="203">
                  <c:v>Hino</c:v>
                </c:pt>
                <c:pt idx="204">
                  <c:v>Hiroshima</c:v>
                </c:pt>
                <c:pt idx="205">
                  <c:v>Hodeida</c:v>
                </c:pt>
                <c:pt idx="206">
                  <c:v>Hohhot</c:v>
                </c:pt>
                <c:pt idx="207">
                  <c:v>Hoshiarpur</c:v>
                </c:pt>
                <c:pt idx="208">
                  <c:v>Hsichuh</c:v>
                </c:pt>
                <c:pt idx="209">
                  <c:v>Huaian</c:v>
                </c:pt>
                <c:pt idx="210">
                  <c:v>Hubli-Dharwad</c:v>
                </c:pt>
                <c:pt idx="211">
                  <c:v>Huejutla de Reyes</c:v>
                </c:pt>
                <c:pt idx="212">
                  <c:v>Huixquilucan</c:v>
                </c:pt>
                <c:pt idx="213">
                  <c:v>Hunuco</c:v>
                </c:pt>
                <c:pt idx="214">
                  <c:v>Ibirit</c:v>
                </c:pt>
                <c:pt idx="215">
                  <c:v>Idfu</c:v>
                </c:pt>
                <c:pt idx="216">
                  <c:v>Ife</c:v>
                </c:pt>
                <c:pt idx="217">
                  <c:v>Ikerre</c:v>
                </c:pt>
                <c:pt idx="218">
                  <c:v>Iligan</c:v>
                </c:pt>
                <c:pt idx="219">
                  <c:v>Ilorin</c:v>
                </c:pt>
                <c:pt idx="220">
                  <c:v>Imus</c:v>
                </c:pt>
                <c:pt idx="221">
                  <c:v>Inegl</c:v>
                </c:pt>
                <c:pt idx="222">
                  <c:v>Ipoh</c:v>
                </c:pt>
                <c:pt idx="223">
                  <c:v>Isesaki</c:v>
                </c:pt>
                <c:pt idx="224">
                  <c:v>Ivanovo</c:v>
                </c:pt>
                <c:pt idx="225">
                  <c:v>Iwaki</c:v>
                </c:pt>
                <c:pt idx="226">
                  <c:v>Iwakuni</c:v>
                </c:pt>
                <c:pt idx="227">
                  <c:v>Iwatsuki</c:v>
                </c:pt>
                <c:pt idx="228">
                  <c:v>Izumisano</c:v>
                </c:pt>
                <c:pt idx="229">
                  <c:v>Jaffna</c:v>
                </c:pt>
                <c:pt idx="230">
                  <c:v>Jaipur</c:v>
                </c:pt>
                <c:pt idx="231">
                  <c:v>Jakarta</c:v>
                </c:pt>
                <c:pt idx="232">
                  <c:v>Jalib al-Shuyukh</c:v>
                </c:pt>
                <c:pt idx="233">
                  <c:v>Jamalpur</c:v>
                </c:pt>
                <c:pt idx="234">
                  <c:v>Jaroslavl</c:v>
                </c:pt>
                <c:pt idx="235">
                  <c:v>Jastrzebie-Zdrj</c:v>
                </c:pt>
                <c:pt idx="236">
                  <c:v>Jedda</c:v>
                </c:pt>
                <c:pt idx="237">
                  <c:v>Jelets</c:v>
                </c:pt>
                <c:pt idx="238">
                  <c:v>Jhansi</c:v>
                </c:pt>
                <c:pt idx="239">
                  <c:v>Jinchang</c:v>
                </c:pt>
                <c:pt idx="240">
                  <c:v>Jining</c:v>
                </c:pt>
                <c:pt idx="241">
                  <c:v>Jinzhou</c:v>
                </c:pt>
                <c:pt idx="242">
                  <c:v>Jodhpur</c:v>
                </c:pt>
                <c:pt idx="243">
                  <c:v>Johannesburg</c:v>
                </c:pt>
                <c:pt idx="244">
                  <c:v>Joliet</c:v>
                </c:pt>
                <c:pt idx="245">
                  <c:v>Jos Azueta</c:v>
                </c:pt>
                <c:pt idx="246">
                  <c:v>Juazeiro do Norte</c:v>
                </c:pt>
                <c:pt idx="247">
                  <c:v>Juiz de Fora</c:v>
                </c:pt>
                <c:pt idx="248">
                  <c:v>Junan</c:v>
                </c:pt>
                <c:pt idx="249">
                  <c:v>Jurez</c:v>
                </c:pt>
                <c:pt idx="250">
                  <c:v>Kabul</c:v>
                </c:pt>
                <c:pt idx="251">
                  <c:v>Kaduna</c:v>
                </c:pt>
                <c:pt idx="252">
                  <c:v>Kakamigahara</c:v>
                </c:pt>
                <c:pt idx="253">
                  <c:v>Kaliningrad</c:v>
                </c:pt>
                <c:pt idx="254">
                  <c:v>Kalisz</c:v>
                </c:pt>
                <c:pt idx="255">
                  <c:v>Kamakura</c:v>
                </c:pt>
                <c:pt idx="256">
                  <c:v>Kamarhati</c:v>
                </c:pt>
                <c:pt idx="257">
                  <c:v>Kamjanets-Podilskyi</c:v>
                </c:pt>
                <c:pt idx="258">
                  <c:v>Kamyin</c:v>
                </c:pt>
                <c:pt idx="259">
                  <c:v>Kanazawa</c:v>
                </c:pt>
                <c:pt idx="260">
                  <c:v>Kanchrapara</c:v>
                </c:pt>
                <c:pt idx="261">
                  <c:v>Kansas City</c:v>
                </c:pt>
                <c:pt idx="262">
                  <c:v>Karnal</c:v>
                </c:pt>
                <c:pt idx="263">
                  <c:v>Katihar</c:v>
                </c:pt>
                <c:pt idx="264">
                  <c:v>Kermanshah</c:v>
                </c:pt>
                <c:pt idx="265">
                  <c:v>Kilis</c:v>
                </c:pt>
                <c:pt idx="266">
                  <c:v>Kimberley</c:v>
                </c:pt>
                <c:pt idx="267">
                  <c:v>Kimchon</c:v>
                </c:pt>
                <c:pt idx="268">
                  <c:v>Kingstown</c:v>
                </c:pt>
                <c:pt idx="269">
                  <c:v>Kirovo-Tepetsk</c:v>
                </c:pt>
                <c:pt idx="270">
                  <c:v>Kisumu</c:v>
                </c:pt>
                <c:pt idx="271">
                  <c:v>Kitwe</c:v>
                </c:pt>
                <c:pt idx="272">
                  <c:v>Klerksdorp</c:v>
                </c:pt>
                <c:pt idx="273">
                  <c:v>Kolpino</c:v>
                </c:pt>
                <c:pt idx="274">
                  <c:v>Konotop</c:v>
                </c:pt>
                <c:pt idx="275">
                  <c:v>Koriyama</c:v>
                </c:pt>
                <c:pt idx="276">
                  <c:v>Korla</c:v>
                </c:pt>
                <c:pt idx="277">
                  <c:v>Korolev</c:v>
                </c:pt>
                <c:pt idx="278">
                  <c:v>Kowloon and New Kowloon</c:v>
                </c:pt>
                <c:pt idx="279">
                  <c:v>Kragujevac</c:v>
                </c:pt>
                <c:pt idx="280">
                  <c:v>Ktahya</c:v>
                </c:pt>
                <c:pt idx="281">
                  <c:v>Kuching</c:v>
                </c:pt>
                <c:pt idx="282">
                  <c:v>Kumbakonam</c:v>
                </c:pt>
                <c:pt idx="283">
                  <c:v>Kurashiki</c:v>
                </c:pt>
                <c:pt idx="284">
                  <c:v>Kurgan</c:v>
                </c:pt>
                <c:pt idx="285">
                  <c:v>Kursk</c:v>
                </c:pt>
                <c:pt idx="286">
                  <c:v>Kuwana</c:v>
                </c:pt>
                <c:pt idx="287">
                  <c:v>La Paz</c:v>
                </c:pt>
                <c:pt idx="288">
                  <c:v>La Plata</c:v>
                </c:pt>
                <c:pt idx="289">
                  <c:v>La Romana</c:v>
                </c:pt>
                <c:pt idx="290">
                  <c:v>Laiwu</c:v>
                </c:pt>
                <c:pt idx="291">
                  <c:v>Lancaster</c:v>
                </c:pt>
                <c:pt idx="292">
                  <c:v>Laohekou</c:v>
                </c:pt>
                <c:pt idx="293">
                  <c:v>Lapu-Lapu</c:v>
                </c:pt>
                <c:pt idx="294">
                  <c:v>Laredo</c:v>
                </c:pt>
                <c:pt idx="295">
                  <c:v>Lausanne</c:v>
                </c:pt>
                <c:pt idx="296">
                  <c:v>Le Mans</c:v>
                </c:pt>
                <c:pt idx="297">
                  <c:v>Lengshuijiang</c:v>
                </c:pt>
                <c:pt idx="298">
                  <c:v>Leshan</c:v>
                </c:pt>
                <c:pt idx="299">
                  <c:v>Lhokseumawe</c:v>
                </c:pt>
                <c:pt idx="300">
                  <c:v>Liaocheng</c:v>
                </c:pt>
                <c:pt idx="301">
                  <c:v>Liepaja</c:v>
                </c:pt>
                <c:pt idx="302">
                  <c:v>Lilongwe</c:v>
                </c:pt>
                <c:pt idx="303">
                  <c:v>Lima</c:v>
                </c:pt>
                <c:pt idx="304">
                  <c:v>Lincoln</c:v>
                </c:pt>
                <c:pt idx="305">
                  <c:v>Linz</c:v>
                </c:pt>
                <c:pt idx="306">
                  <c:v>Lipetsk</c:v>
                </c:pt>
                <c:pt idx="307">
                  <c:v>Livorno</c:v>
                </c:pt>
                <c:pt idx="308">
                  <c:v>Ljubertsy</c:v>
                </c:pt>
                <c:pt idx="309">
                  <c:v>Loja</c:v>
                </c:pt>
                <c:pt idx="310">
                  <c:v>London</c:v>
                </c:pt>
                <c:pt idx="311">
                  <c:v>Lublin</c:v>
                </c:pt>
                <c:pt idx="312">
                  <c:v>Lubumbashi</c:v>
                </c:pt>
                <c:pt idx="313">
                  <c:v>Lungtan</c:v>
                </c:pt>
                <c:pt idx="314">
                  <c:v>Luzinia</c:v>
                </c:pt>
                <c:pt idx="315">
                  <c:v>Madiun</c:v>
                </c:pt>
                <c:pt idx="316">
                  <c:v>Mahajanga</c:v>
                </c:pt>
                <c:pt idx="317">
                  <c:v>Maikop</c:v>
                </c:pt>
                <c:pt idx="318">
                  <c:v>Malm</c:v>
                </c:pt>
                <c:pt idx="319">
                  <c:v>Manchester</c:v>
                </c:pt>
                <c:pt idx="320">
                  <c:v>Mandaluyong</c:v>
                </c:pt>
                <c:pt idx="321">
                  <c:v>Mandi Bahauddin</c:v>
                </c:pt>
                <c:pt idx="322">
                  <c:v>Mannheim</c:v>
                </c:pt>
                <c:pt idx="323">
                  <c:v>Maracabo</c:v>
                </c:pt>
                <c:pt idx="324">
                  <c:v>Mardan</c:v>
                </c:pt>
                <c:pt idx="325">
                  <c:v>Maring</c:v>
                </c:pt>
                <c:pt idx="326">
                  <c:v>Masqat</c:v>
                </c:pt>
                <c:pt idx="327">
                  <c:v>Matamoros</c:v>
                </c:pt>
                <c:pt idx="328">
                  <c:v>Matsue</c:v>
                </c:pt>
                <c:pt idx="329">
                  <c:v>Meixian</c:v>
                </c:pt>
                <c:pt idx="330">
                  <c:v>Memphis</c:v>
                </c:pt>
                <c:pt idx="331">
                  <c:v>Merlo</c:v>
                </c:pt>
                <c:pt idx="332">
                  <c:v>Mexicali</c:v>
                </c:pt>
                <c:pt idx="333">
                  <c:v>Miraj</c:v>
                </c:pt>
                <c:pt idx="334">
                  <c:v>Mit Ghamr</c:v>
                </c:pt>
                <c:pt idx="335">
                  <c:v>Miyakonojo</c:v>
                </c:pt>
                <c:pt idx="336">
                  <c:v>Mogiljov</c:v>
                </c:pt>
                <c:pt idx="337">
                  <c:v>Molodetno</c:v>
                </c:pt>
                <c:pt idx="338">
                  <c:v>Monclova</c:v>
                </c:pt>
                <c:pt idx="339">
                  <c:v>Monywa</c:v>
                </c:pt>
                <c:pt idx="340">
                  <c:v>Moscow</c:v>
                </c:pt>
                <c:pt idx="341">
                  <c:v>Mosul</c:v>
                </c:pt>
                <c:pt idx="342">
                  <c:v>Mukateve</c:v>
                </c:pt>
                <c:pt idx="343">
                  <c:v>Munger (Monghyr)</c:v>
                </c:pt>
                <c:pt idx="344">
                  <c:v>Mwanza</c:v>
                </c:pt>
                <c:pt idx="345">
                  <c:v>Mwene-Ditu</c:v>
                </c:pt>
                <c:pt idx="346">
                  <c:v>Myingyan</c:v>
                </c:pt>
                <c:pt idx="347">
                  <c:v>Mysore</c:v>
                </c:pt>
                <c:pt idx="348">
                  <c:v>Naala-Porto</c:v>
                </c:pt>
                <c:pt idx="349">
                  <c:v>Nabereznyje Telny</c:v>
                </c:pt>
                <c:pt idx="350">
                  <c:v>Nador</c:v>
                </c:pt>
                <c:pt idx="351">
                  <c:v>Nagaon</c:v>
                </c:pt>
                <c:pt idx="352">
                  <c:v>Nagareyama</c:v>
                </c:pt>
                <c:pt idx="353">
                  <c:v>Najafabad</c:v>
                </c:pt>
                <c:pt idx="354">
                  <c:v>Naju</c:v>
                </c:pt>
                <c:pt idx="355">
                  <c:v>Nakhon Sawan</c:v>
                </c:pt>
                <c:pt idx="356">
                  <c:v>Nam Dinh</c:v>
                </c:pt>
                <c:pt idx="357">
                  <c:v>Namibe</c:v>
                </c:pt>
                <c:pt idx="358">
                  <c:v>Nantou</c:v>
                </c:pt>
                <c:pt idx="359">
                  <c:v>Nanyang</c:v>
                </c:pt>
                <c:pt idx="360">
                  <c:v>NDjamna</c:v>
                </c:pt>
                <c:pt idx="361">
                  <c:v>Newcastle</c:v>
                </c:pt>
                <c:pt idx="362">
                  <c:v>Nezahualcyotl</c:v>
                </c:pt>
                <c:pt idx="363">
                  <c:v>Nha Trang</c:v>
                </c:pt>
                <c:pt idx="364">
                  <c:v>Niznekamsk</c:v>
                </c:pt>
                <c:pt idx="365">
                  <c:v>Novi Sad</c:v>
                </c:pt>
                <c:pt idx="366">
                  <c:v>Novoterkassk</c:v>
                </c:pt>
                <c:pt idx="367">
                  <c:v>Nukualofa</c:v>
                </c:pt>
                <c:pt idx="368">
                  <c:v>Nuuk</c:v>
                </c:pt>
                <c:pt idx="369">
                  <c:v>Nyeri</c:v>
                </c:pt>
                <c:pt idx="370">
                  <c:v>Ocumare del Tuy</c:v>
                </c:pt>
                <c:pt idx="371">
                  <c:v>Ogbomosho</c:v>
                </c:pt>
                <c:pt idx="372">
                  <c:v>Okara</c:v>
                </c:pt>
                <c:pt idx="373">
                  <c:v>Okayama</c:v>
                </c:pt>
                <c:pt idx="374">
                  <c:v>Okinawa</c:v>
                </c:pt>
                <c:pt idx="375">
                  <c:v>Olomouc</c:v>
                </c:pt>
                <c:pt idx="376">
                  <c:v>Omdurman</c:v>
                </c:pt>
                <c:pt idx="377">
                  <c:v>Omiya</c:v>
                </c:pt>
                <c:pt idx="378">
                  <c:v>Ondo</c:v>
                </c:pt>
                <c:pt idx="379">
                  <c:v>Onomichi</c:v>
                </c:pt>
                <c:pt idx="380">
                  <c:v>Oshawa</c:v>
                </c:pt>
                <c:pt idx="381">
                  <c:v>Osmaniye</c:v>
                </c:pt>
                <c:pt idx="382">
                  <c:v>ostka</c:v>
                </c:pt>
                <c:pt idx="383">
                  <c:v>Otsu</c:v>
                </c:pt>
                <c:pt idx="384">
                  <c:v>Oulu</c:v>
                </c:pt>
                <c:pt idx="385">
                  <c:v>Ourense (Orense)</c:v>
                </c:pt>
                <c:pt idx="386">
                  <c:v>Owo</c:v>
                </c:pt>
                <c:pt idx="387">
                  <c:v>Oyo</c:v>
                </c:pt>
                <c:pt idx="388">
                  <c:v>Ozamis</c:v>
                </c:pt>
                <c:pt idx="389">
                  <c:v>Paarl</c:v>
                </c:pt>
                <c:pt idx="390">
                  <c:v>Pachuca de Soto</c:v>
                </c:pt>
                <c:pt idx="391">
                  <c:v>Pak Kret</c:v>
                </c:pt>
                <c:pt idx="392">
                  <c:v>Palghat (Palakkad)</c:v>
                </c:pt>
                <c:pt idx="393">
                  <c:v>Pangkal Pinang</c:v>
                </c:pt>
                <c:pt idx="394">
                  <c:v>Papeete</c:v>
                </c:pt>
                <c:pt idx="395">
                  <c:v>Parbhani</c:v>
                </c:pt>
                <c:pt idx="396">
                  <c:v>Pathankot</c:v>
                </c:pt>
                <c:pt idx="397">
                  <c:v>Patiala</c:v>
                </c:pt>
                <c:pt idx="398">
                  <c:v>Patras</c:v>
                </c:pt>
                <c:pt idx="399">
                  <c:v>Pavlodar</c:v>
                </c:pt>
                <c:pt idx="400">
                  <c:v>Pemalang</c:v>
                </c:pt>
                <c:pt idx="401">
                  <c:v>Peoria</c:v>
                </c:pt>
                <c:pt idx="402">
                  <c:v>Pereira</c:v>
                </c:pt>
                <c:pt idx="403">
                  <c:v>Phnom Penh</c:v>
                </c:pt>
                <c:pt idx="404">
                  <c:v>Pingxiang</c:v>
                </c:pt>
                <c:pt idx="405">
                  <c:v>Pjatigorsk</c:v>
                </c:pt>
                <c:pt idx="406">
                  <c:v>Plock</c:v>
                </c:pt>
                <c:pt idx="407">
                  <c:v>Po</c:v>
                </c:pt>
                <c:pt idx="408">
                  <c:v>Ponce</c:v>
                </c:pt>
                <c:pt idx="409">
                  <c:v>Pontianak</c:v>
                </c:pt>
                <c:pt idx="410">
                  <c:v>Poos de Caldas</c:v>
                </c:pt>
                <c:pt idx="411">
                  <c:v>Portoviejo</c:v>
                </c:pt>
                <c:pt idx="412">
                  <c:v>Probolinggo</c:v>
                </c:pt>
                <c:pt idx="413">
                  <c:v>Pudukkottai</c:v>
                </c:pt>
                <c:pt idx="414">
                  <c:v>Pune</c:v>
                </c:pt>
                <c:pt idx="415">
                  <c:v>Purnea (Purnia)</c:v>
                </c:pt>
                <c:pt idx="416">
                  <c:v>Purwakarta</c:v>
                </c:pt>
                <c:pt idx="417">
                  <c:v>Pyongyang</c:v>
                </c:pt>
                <c:pt idx="418">
                  <c:v>Qalyub</c:v>
                </c:pt>
                <c:pt idx="419">
                  <c:v>Qinhuangdao</c:v>
                </c:pt>
                <c:pt idx="420">
                  <c:v>Qomsheh</c:v>
                </c:pt>
                <c:pt idx="421">
                  <c:v>Quilmes</c:v>
                </c:pt>
                <c:pt idx="422">
                  <c:v>Rae Bareli</c:v>
                </c:pt>
                <c:pt idx="423">
                  <c:v>Rajkot</c:v>
                </c:pt>
                <c:pt idx="424">
                  <c:v>Rampur</c:v>
                </c:pt>
                <c:pt idx="425">
                  <c:v>Rancagua</c:v>
                </c:pt>
                <c:pt idx="426">
                  <c:v>Ranchi</c:v>
                </c:pt>
                <c:pt idx="427">
                  <c:v>Richmond Hill</c:v>
                </c:pt>
                <c:pt idx="428">
                  <c:v>Rio Claro</c:v>
                </c:pt>
                <c:pt idx="429">
                  <c:v>Rizhao</c:v>
                </c:pt>
                <c:pt idx="430">
                  <c:v>Roanoke</c:v>
                </c:pt>
                <c:pt idx="431">
                  <c:v>Robamba</c:v>
                </c:pt>
                <c:pt idx="432">
                  <c:v>Rockford</c:v>
                </c:pt>
                <c:pt idx="433">
                  <c:v>Ruse</c:v>
                </c:pt>
                <c:pt idx="434">
                  <c:v>Rustenburg</c:v>
                </c:pt>
                <c:pt idx="435">
                  <c:v>Saarbrcken</c:v>
                </c:pt>
                <c:pt idx="436">
                  <c:v>Sagamihara</c:v>
                </c:pt>
                <c:pt idx="437">
                  <c:v>Saint Louis</c:v>
                </c:pt>
                <c:pt idx="438">
                  <c:v>Saint-Denis</c:v>
                </c:pt>
                <c:pt idx="439">
                  <c:v>Sal</c:v>
                </c:pt>
                <c:pt idx="440">
                  <c:v>Salala</c:v>
                </c:pt>
                <c:pt idx="441">
                  <c:v>Salamanca</c:v>
                </c:pt>
                <c:pt idx="442">
                  <c:v>Salinas</c:v>
                </c:pt>
                <c:pt idx="443">
                  <c:v>Salzburg</c:v>
                </c:pt>
                <c:pt idx="444">
                  <c:v>Sambhal</c:v>
                </c:pt>
                <c:pt idx="445">
                  <c:v>San Bernardino</c:v>
                </c:pt>
                <c:pt idx="446">
                  <c:v>San Felipe de Puerto Plata</c:v>
                </c:pt>
                <c:pt idx="447">
                  <c:v>San Felipe del Progreso</c:v>
                </c:pt>
                <c:pt idx="448">
                  <c:v>San Juan Bautista Tuxtepec</c:v>
                </c:pt>
                <c:pt idx="449">
                  <c:v>San Lorenzo</c:v>
                </c:pt>
                <c:pt idx="450">
                  <c:v>San Miguel de Tucumn</c:v>
                </c:pt>
                <c:pt idx="451">
                  <c:v>Sanaa</c:v>
                </c:pt>
                <c:pt idx="452">
                  <c:v>Santa Brbara dOeste</c:v>
                </c:pt>
                <c:pt idx="453">
                  <c:v>Santa F</c:v>
                </c:pt>
                <c:pt idx="454">
                  <c:v>Santa Rosa</c:v>
                </c:pt>
                <c:pt idx="455">
                  <c:v>Santiago de Compostela</c:v>
                </c:pt>
                <c:pt idx="456">
                  <c:v>Santiago de los Caballeros</c:v>
                </c:pt>
                <c:pt idx="457">
                  <c:v>Santo Andr</c:v>
                </c:pt>
                <c:pt idx="458">
                  <c:v>Sanya</c:v>
                </c:pt>
                <c:pt idx="459">
                  <c:v>Sasebo</c:v>
                </c:pt>
                <c:pt idx="460">
                  <c:v>Satna</c:v>
                </c:pt>
                <c:pt idx="461">
                  <c:v>Sawhaj</c:v>
                </c:pt>
                <c:pt idx="462">
                  <c:v>Serpuhov</c:v>
                </c:pt>
                <c:pt idx="463">
                  <c:v>Shahr-e Kord</c:v>
                </c:pt>
                <c:pt idx="464">
                  <c:v>Shanwei</c:v>
                </c:pt>
                <c:pt idx="465">
                  <c:v>Shaoguan</c:v>
                </c:pt>
                <c:pt idx="466">
                  <c:v>Sharja</c:v>
                </c:pt>
                <c:pt idx="467">
                  <c:v>Shenzhen</c:v>
                </c:pt>
                <c:pt idx="468">
                  <c:v>s-Hertogenbosch</c:v>
                </c:pt>
                <c:pt idx="469">
                  <c:v>Shikarpur</c:v>
                </c:pt>
                <c:pt idx="470">
                  <c:v>Shimoga</c:v>
                </c:pt>
                <c:pt idx="471">
                  <c:v>Shimonoseki</c:v>
                </c:pt>
                <c:pt idx="472">
                  <c:v>Shivapuri</c:v>
                </c:pt>
                <c:pt idx="473">
                  <c:v>Shubra al-Khayma</c:v>
                </c:pt>
                <c:pt idx="474">
                  <c:v>Siegen</c:v>
                </c:pt>
                <c:pt idx="475">
                  <c:v>Siliguri (Shiliguri)</c:v>
                </c:pt>
                <c:pt idx="476">
                  <c:v>Simferopol</c:v>
                </c:pt>
                <c:pt idx="477">
                  <c:v>Sincelejo</c:v>
                </c:pt>
                <c:pt idx="478">
                  <c:v>Sirjan</c:v>
                </c:pt>
                <c:pt idx="479">
                  <c:v>Sivas</c:v>
                </c:pt>
                <c:pt idx="480">
                  <c:v>Skikda</c:v>
                </c:pt>
                <c:pt idx="481">
                  <c:v>Smolensk</c:v>
                </c:pt>
                <c:pt idx="482">
                  <c:v>So Bernardo do Campo</c:v>
                </c:pt>
                <c:pt idx="483">
                  <c:v>So Leopoldo</c:v>
                </c:pt>
                <c:pt idx="484">
                  <c:v>Sogamoso</c:v>
                </c:pt>
                <c:pt idx="485">
                  <c:v>Sokoto</c:v>
                </c:pt>
                <c:pt idx="486">
                  <c:v>Songkhla</c:v>
                </c:pt>
                <c:pt idx="487">
                  <c:v>Sorocaba</c:v>
                </c:pt>
                <c:pt idx="488">
                  <c:v>Soshanguve</c:v>
                </c:pt>
                <c:pt idx="489">
                  <c:v>Sousse</c:v>
                </c:pt>
                <c:pt idx="490">
                  <c:v>South Hill</c:v>
                </c:pt>
                <c:pt idx="491">
                  <c:v>Southampton</c:v>
                </c:pt>
                <c:pt idx="492">
                  <c:v>Southend-on-Sea</c:v>
                </c:pt>
                <c:pt idx="493">
                  <c:v>Southport</c:v>
                </c:pt>
                <c:pt idx="494">
                  <c:v>Springs</c:v>
                </c:pt>
                <c:pt idx="495">
                  <c:v>Stara Zagora</c:v>
                </c:pt>
                <c:pt idx="496">
                  <c:v>Sterling Heights</c:v>
                </c:pt>
                <c:pt idx="497">
                  <c:v>Stockport</c:v>
                </c:pt>
                <c:pt idx="498">
                  <c:v>Sucre</c:v>
                </c:pt>
                <c:pt idx="499">
                  <c:v>Suihua</c:v>
                </c:pt>
                <c:pt idx="500">
                  <c:v>Sullana</c:v>
                </c:pt>
                <c:pt idx="501">
                  <c:v>Sultanbeyli</c:v>
                </c:pt>
                <c:pt idx="502">
                  <c:v>Sumqayit</c:v>
                </c:pt>
                <c:pt idx="503">
                  <c:v>Sumy</c:v>
                </c:pt>
                <c:pt idx="504">
                  <c:v>Sungai Petani</c:v>
                </c:pt>
                <c:pt idx="505">
                  <c:v>Sunnyvale</c:v>
                </c:pt>
                <c:pt idx="506">
                  <c:v>Surakarta</c:v>
                </c:pt>
                <c:pt idx="507">
                  <c:v>Syktyvkar</c:v>
                </c:pt>
                <c:pt idx="508">
                  <c:v>Syrakusa</c:v>
                </c:pt>
                <c:pt idx="509">
                  <c:v>Szkesfehrvr</c:v>
                </c:pt>
                <c:pt idx="510">
                  <c:v>Tabora</c:v>
                </c:pt>
                <c:pt idx="511">
                  <c:v>Tabriz</c:v>
                </c:pt>
                <c:pt idx="512">
                  <c:v>Tabuk</c:v>
                </c:pt>
                <c:pt idx="513">
                  <c:v>Tafuna</c:v>
                </c:pt>
                <c:pt idx="514">
                  <c:v>Taguig</c:v>
                </c:pt>
                <c:pt idx="515">
                  <c:v>Taizz</c:v>
                </c:pt>
                <c:pt idx="516">
                  <c:v>Talavera</c:v>
                </c:pt>
                <c:pt idx="517">
                  <c:v>Tallahassee</c:v>
                </c:pt>
                <c:pt idx="518">
                  <c:v>Tama</c:v>
                </c:pt>
                <c:pt idx="519">
                  <c:v>Tambaram</c:v>
                </c:pt>
                <c:pt idx="520">
                  <c:v>Tanauan</c:v>
                </c:pt>
                <c:pt idx="521">
                  <c:v>Tandil</c:v>
                </c:pt>
                <c:pt idx="522">
                  <c:v>Tangail</c:v>
                </c:pt>
                <c:pt idx="523">
                  <c:v>Tanshui</c:v>
                </c:pt>
                <c:pt idx="524">
                  <c:v>Tanza</c:v>
                </c:pt>
                <c:pt idx="525">
                  <c:v>Tarlac</c:v>
                </c:pt>
                <c:pt idx="526">
                  <c:v>Tarsus</c:v>
                </c:pt>
                <c:pt idx="527">
                  <c:v>Tartu</c:v>
                </c:pt>
                <c:pt idx="528">
                  <c:v>Teboksary</c:v>
                </c:pt>
                <c:pt idx="529">
                  <c:v>Tegal</c:v>
                </c:pt>
                <c:pt idx="530">
                  <c:v>Tel Aviv-Jaffa</c:v>
                </c:pt>
                <c:pt idx="531">
                  <c:v>Tete</c:v>
                </c:pt>
                <c:pt idx="532">
                  <c:v>Tianjin</c:v>
                </c:pt>
                <c:pt idx="533">
                  <c:v>Tiefa</c:v>
                </c:pt>
                <c:pt idx="534">
                  <c:v>Tieli</c:v>
                </c:pt>
                <c:pt idx="535">
                  <c:v>Tokat</c:v>
                </c:pt>
                <c:pt idx="536">
                  <c:v>Tonghae</c:v>
                </c:pt>
                <c:pt idx="537">
                  <c:v>Tongliao</c:v>
                </c:pt>
                <c:pt idx="538">
                  <c:v>Torren</c:v>
                </c:pt>
                <c:pt idx="539">
                  <c:v>Touliu</c:v>
                </c:pt>
                <c:pt idx="540">
                  <c:v>Toulon</c:v>
                </c:pt>
                <c:pt idx="541">
                  <c:v>Toulouse</c:v>
                </c:pt>
                <c:pt idx="542">
                  <c:v>Trshavn</c:v>
                </c:pt>
                <c:pt idx="543">
                  <c:v>Tsaotun</c:v>
                </c:pt>
                <c:pt idx="544">
                  <c:v>Tsuyama</c:v>
                </c:pt>
                <c:pt idx="545">
                  <c:v>Tuguegarao</c:v>
                </c:pt>
                <c:pt idx="546">
                  <c:v>Tychy</c:v>
                </c:pt>
                <c:pt idx="547">
                  <c:v>Udaipur</c:v>
                </c:pt>
                <c:pt idx="548">
                  <c:v>Udine</c:v>
                </c:pt>
                <c:pt idx="549">
                  <c:v>Ueda</c:v>
                </c:pt>
                <c:pt idx="550">
                  <c:v>Uijongbu</c:v>
                </c:pt>
                <c:pt idx="551">
                  <c:v>Uluberia</c:v>
                </c:pt>
                <c:pt idx="552">
                  <c:v>Urawa</c:v>
                </c:pt>
                <c:pt idx="553">
                  <c:v>Uruapan</c:v>
                </c:pt>
                <c:pt idx="554">
                  <c:v>Usak</c:v>
                </c:pt>
                <c:pt idx="555">
                  <c:v>Usolje-Sibirskoje</c:v>
                </c:pt>
                <c:pt idx="556">
                  <c:v>Uttarpara-Kotrung</c:v>
                </c:pt>
                <c:pt idx="557">
                  <c:v>Vaduz</c:v>
                </c:pt>
                <c:pt idx="558">
                  <c:v>Valencia</c:v>
                </c:pt>
                <c:pt idx="559">
                  <c:v>Valle de la Pascua</c:v>
                </c:pt>
                <c:pt idx="560">
                  <c:v>Valle de Santiago</c:v>
                </c:pt>
                <c:pt idx="561">
                  <c:v>Valparai</c:v>
                </c:pt>
                <c:pt idx="562">
                  <c:v>Vancouver</c:v>
                </c:pt>
                <c:pt idx="563">
                  <c:v>Varanasi (Benares)</c:v>
                </c:pt>
                <c:pt idx="564">
                  <c:v>Vicente Lpez</c:v>
                </c:pt>
                <c:pt idx="565">
                  <c:v>Vijayawada</c:v>
                </c:pt>
                <c:pt idx="566">
                  <c:v>Vila Velha</c:v>
                </c:pt>
                <c:pt idx="567">
                  <c:v>Vilnius</c:v>
                </c:pt>
                <c:pt idx="568">
                  <c:v>Vinh</c:v>
                </c:pt>
                <c:pt idx="569">
                  <c:v>Vitria de Santo Anto</c:v>
                </c:pt>
                <c:pt idx="570">
                  <c:v>Warren</c:v>
                </c:pt>
                <c:pt idx="571">
                  <c:v>Weifang</c:v>
                </c:pt>
                <c:pt idx="572">
                  <c:v>Witten</c:v>
                </c:pt>
                <c:pt idx="573">
                  <c:v>Wroclaw</c:v>
                </c:pt>
                <c:pt idx="574">
                  <c:v>Xiangfan</c:v>
                </c:pt>
                <c:pt idx="575">
                  <c:v>Xiangtan</c:v>
                </c:pt>
                <c:pt idx="576">
                  <c:v>Xintai</c:v>
                </c:pt>
                <c:pt idx="577">
                  <c:v>Xinxiang</c:v>
                </c:pt>
                <c:pt idx="578">
                  <c:v>Yamuna Nagar</c:v>
                </c:pt>
                <c:pt idx="579">
                  <c:v>Yangor</c:v>
                </c:pt>
                <c:pt idx="580">
                  <c:v>Yantai</c:v>
                </c:pt>
                <c:pt idx="581">
                  <c:v>Yaound</c:v>
                </c:pt>
                <c:pt idx="582">
                  <c:v>Yerevan</c:v>
                </c:pt>
                <c:pt idx="583">
                  <c:v>Yinchuan</c:v>
                </c:pt>
                <c:pt idx="584">
                  <c:v>Yingkou</c:v>
                </c:pt>
                <c:pt idx="585">
                  <c:v>York</c:v>
                </c:pt>
                <c:pt idx="586">
                  <c:v>Yuncheng</c:v>
                </c:pt>
                <c:pt idx="587">
                  <c:v>Yuzhou</c:v>
                </c:pt>
                <c:pt idx="588">
                  <c:v>Zalantun</c:v>
                </c:pt>
                <c:pt idx="589">
                  <c:v>Zanzibar</c:v>
                </c:pt>
                <c:pt idx="590">
                  <c:v>Zaoyang</c:v>
                </c:pt>
                <c:pt idx="591">
                  <c:v>Zapopan</c:v>
                </c:pt>
                <c:pt idx="592">
                  <c:v>Zaria</c:v>
                </c:pt>
                <c:pt idx="593">
                  <c:v>Zeleznogorsk</c:v>
                </c:pt>
                <c:pt idx="594">
                  <c:v>Zhezqazghan</c:v>
                </c:pt>
                <c:pt idx="595">
                  <c:v>Zhoushan</c:v>
                </c:pt>
                <c:pt idx="596">
                  <c:v>Ziguinchor</c:v>
                </c:pt>
              </c:strCache>
            </c:strRef>
          </c:cat>
          <c:val>
            <c:numRef>
              <c:f>'Q9'!$H$3:$H$600</c:f>
              <c:numCache>
                <c:formatCode>General</c:formatCode>
                <c:ptCount val="597"/>
                <c:pt idx="0">
                  <c:v>29</c:v>
                </c:pt>
                <c:pt idx="1">
                  <c:v>24</c:v>
                </c:pt>
                <c:pt idx="2">
                  <c:v>32</c:v>
                </c:pt>
                <c:pt idx="3">
                  <c:v>26</c:v>
                </c:pt>
                <c:pt idx="4">
                  <c:v>26</c:v>
                </c:pt>
                <c:pt idx="5">
                  <c:v>23</c:v>
                </c:pt>
                <c:pt idx="6">
                  <c:v>31</c:v>
                </c:pt>
                <c:pt idx="7">
                  <c:v>22</c:v>
                </c:pt>
                <c:pt idx="8">
                  <c:v>33</c:v>
                </c:pt>
                <c:pt idx="9">
                  <c:v>28</c:v>
                </c:pt>
                <c:pt idx="10">
                  <c:v>31</c:v>
                </c:pt>
                <c:pt idx="11">
                  <c:v>25</c:v>
                </c:pt>
                <c:pt idx="12">
                  <c:v>21</c:v>
                </c:pt>
                <c:pt idx="13">
                  <c:v>18</c:v>
                </c:pt>
                <c:pt idx="14">
                  <c:v>24</c:v>
                </c:pt>
                <c:pt idx="15">
                  <c:v>25</c:v>
                </c:pt>
                <c:pt idx="16">
                  <c:v>25</c:v>
                </c:pt>
                <c:pt idx="17">
                  <c:v>25</c:v>
                </c:pt>
                <c:pt idx="18">
                  <c:v>19</c:v>
                </c:pt>
                <c:pt idx="19">
                  <c:v>25</c:v>
                </c:pt>
                <c:pt idx="20">
                  <c:v>26</c:v>
                </c:pt>
                <c:pt idx="21">
                  <c:v>26</c:v>
                </c:pt>
                <c:pt idx="22">
                  <c:v>23</c:v>
                </c:pt>
                <c:pt idx="23">
                  <c:v>24</c:v>
                </c:pt>
                <c:pt idx="24">
                  <c:v>30</c:v>
                </c:pt>
                <c:pt idx="25">
                  <c:v>25</c:v>
                </c:pt>
                <c:pt idx="26">
                  <c:v>27</c:v>
                </c:pt>
                <c:pt idx="27">
                  <c:v>23</c:v>
                </c:pt>
                <c:pt idx="28">
                  <c:v>39</c:v>
                </c:pt>
                <c:pt idx="29">
                  <c:v>28</c:v>
                </c:pt>
                <c:pt idx="30">
                  <c:v>27</c:v>
                </c:pt>
                <c:pt idx="31">
                  <c:v>34</c:v>
                </c:pt>
                <c:pt idx="32">
                  <c:v>25</c:v>
                </c:pt>
                <c:pt idx="33">
                  <c:v>33</c:v>
                </c:pt>
                <c:pt idx="34">
                  <c:v>27</c:v>
                </c:pt>
                <c:pt idx="35">
                  <c:v>19</c:v>
                </c:pt>
                <c:pt idx="36">
                  <c:v>21</c:v>
                </c:pt>
                <c:pt idx="37">
                  <c:v>26</c:v>
                </c:pt>
                <c:pt idx="38">
                  <c:v>29</c:v>
                </c:pt>
                <c:pt idx="39">
                  <c:v>33</c:v>
                </c:pt>
                <c:pt idx="40">
                  <c:v>27</c:v>
                </c:pt>
                <c:pt idx="41">
                  <c:v>50</c:v>
                </c:pt>
                <c:pt idx="42">
                  <c:v>30</c:v>
                </c:pt>
                <c:pt idx="43">
                  <c:v>16</c:v>
                </c:pt>
                <c:pt idx="44">
                  <c:v>28</c:v>
                </c:pt>
                <c:pt idx="45">
                  <c:v>29</c:v>
                </c:pt>
                <c:pt idx="46">
                  <c:v>26</c:v>
                </c:pt>
                <c:pt idx="47">
                  <c:v>27</c:v>
                </c:pt>
                <c:pt idx="48">
                  <c:v>22</c:v>
                </c:pt>
                <c:pt idx="49">
                  <c:v>37</c:v>
                </c:pt>
                <c:pt idx="50">
                  <c:v>26</c:v>
                </c:pt>
                <c:pt idx="51">
                  <c:v>23</c:v>
                </c:pt>
                <c:pt idx="52">
                  <c:v>35</c:v>
                </c:pt>
                <c:pt idx="53">
                  <c:v>30</c:v>
                </c:pt>
                <c:pt idx="54">
                  <c:v>21</c:v>
                </c:pt>
                <c:pt idx="55">
                  <c:v>14</c:v>
                </c:pt>
                <c:pt idx="56">
                  <c:v>17</c:v>
                </c:pt>
                <c:pt idx="57">
                  <c:v>33</c:v>
                </c:pt>
                <c:pt idx="58">
                  <c:v>28</c:v>
                </c:pt>
                <c:pt idx="59">
                  <c:v>26</c:v>
                </c:pt>
                <c:pt idx="60">
                  <c:v>30</c:v>
                </c:pt>
                <c:pt idx="61">
                  <c:v>25</c:v>
                </c:pt>
                <c:pt idx="62">
                  <c:v>25</c:v>
                </c:pt>
                <c:pt idx="63">
                  <c:v>37</c:v>
                </c:pt>
                <c:pt idx="64">
                  <c:v>20</c:v>
                </c:pt>
                <c:pt idx="65">
                  <c:v>32</c:v>
                </c:pt>
                <c:pt idx="66">
                  <c:v>25</c:v>
                </c:pt>
                <c:pt idx="67">
                  <c:v>22</c:v>
                </c:pt>
                <c:pt idx="68">
                  <c:v>28</c:v>
                </c:pt>
                <c:pt idx="69">
                  <c:v>36</c:v>
                </c:pt>
                <c:pt idx="70">
                  <c:v>21</c:v>
                </c:pt>
                <c:pt idx="71">
                  <c:v>25</c:v>
                </c:pt>
                <c:pt idx="72">
                  <c:v>23</c:v>
                </c:pt>
                <c:pt idx="73">
                  <c:v>32</c:v>
                </c:pt>
                <c:pt idx="74">
                  <c:v>29</c:v>
                </c:pt>
                <c:pt idx="75">
                  <c:v>32</c:v>
                </c:pt>
                <c:pt idx="76">
                  <c:v>26</c:v>
                </c:pt>
                <c:pt idx="77">
                  <c:v>39</c:v>
                </c:pt>
                <c:pt idx="78">
                  <c:v>28</c:v>
                </c:pt>
                <c:pt idx="79">
                  <c:v>33</c:v>
                </c:pt>
                <c:pt idx="80">
                  <c:v>22</c:v>
                </c:pt>
                <c:pt idx="81">
                  <c:v>21</c:v>
                </c:pt>
                <c:pt idx="82">
                  <c:v>27</c:v>
                </c:pt>
                <c:pt idx="83">
                  <c:v>32</c:v>
                </c:pt>
                <c:pt idx="84">
                  <c:v>32</c:v>
                </c:pt>
                <c:pt idx="85">
                  <c:v>33</c:v>
                </c:pt>
                <c:pt idx="86">
                  <c:v>28</c:v>
                </c:pt>
                <c:pt idx="87">
                  <c:v>23</c:v>
                </c:pt>
                <c:pt idx="88">
                  <c:v>22</c:v>
                </c:pt>
                <c:pt idx="89">
                  <c:v>26</c:v>
                </c:pt>
                <c:pt idx="90">
                  <c:v>31</c:v>
                </c:pt>
                <c:pt idx="91">
                  <c:v>20</c:v>
                </c:pt>
                <c:pt idx="92">
                  <c:v>30</c:v>
                </c:pt>
                <c:pt idx="93">
                  <c:v>26</c:v>
                </c:pt>
                <c:pt idx="94">
                  <c:v>29</c:v>
                </c:pt>
                <c:pt idx="95">
                  <c:v>25</c:v>
                </c:pt>
                <c:pt idx="96">
                  <c:v>12</c:v>
                </c:pt>
                <c:pt idx="97">
                  <c:v>35</c:v>
                </c:pt>
                <c:pt idx="98">
                  <c:v>26</c:v>
                </c:pt>
                <c:pt idx="99">
                  <c:v>32</c:v>
                </c:pt>
                <c:pt idx="100">
                  <c:v>45</c:v>
                </c:pt>
                <c:pt idx="101">
                  <c:v>26</c:v>
                </c:pt>
                <c:pt idx="102">
                  <c:v>22</c:v>
                </c:pt>
                <c:pt idx="103">
                  <c:v>30</c:v>
                </c:pt>
                <c:pt idx="104">
                  <c:v>22</c:v>
                </c:pt>
                <c:pt idx="105">
                  <c:v>26</c:v>
                </c:pt>
                <c:pt idx="106">
                  <c:v>32</c:v>
                </c:pt>
                <c:pt idx="107">
                  <c:v>41</c:v>
                </c:pt>
                <c:pt idx="108">
                  <c:v>40</c:v>
                </c:pt>
                <c:pt idx="109">
                  <c:v>20</c:v>
                </c:pt>
                <c:pt idx="110">
                  <c:v>32</c:v>
                </c:pt>
                <c:pt idx="111">
                  <c:v>17</c:v>
                </c:pt>
                <c:pt idx="112">
                  <c:v>21</c:v>
                </c:pt>
                <c:pt idx="113">
                  <c:v>24</c:v>
                </c:pt>
                <c:pt idx="114">
                  <c:v>34</c:v>
                </c:pt>
                <c:pt idx="115">
                  <c:v>25</c:v>
                </c:pt>
                <c:pt idx="116">
                  <c:v>26</c:v>
                </c:pt>
                <c:pt idx="117">
                  <c:v>34</c:v>
                </c:pt>
                <c:pt idx="118">
                  <c:v>23</c:v>
                </c:pt>
                <c:pt idx="119">
                  <c:v>28</c:v>
                </c:pt>
                <c:pt idx="120">
                  <c:v>34</c:v>
                </c:pt>
                <c:pt idx="121">
                  <c:v>18</c:v>
                </c:pt>
                <c:pt idx="122">
                  <c:v>18</c:v>
                </c:pt>
                <c:pt idx="123">
                  <c:v>22</c:v>
                </c:pt>
                <c:pt idx="124">
                  <c:v>29</c:v>
                </c:pt>
                <c:pt idx="125">
                  <c:v>26</c:v>
                </c:pt>
                <c:pt idx="126">
                  <c:v>28</c:v>
                </c:pt>
                <c:pt idx="127">
                  <c:v>25</c:v>
                </c:pt>
                <c:pt idx="128">
                  <c:v>29</c:v>
                </c:pt>
                <c:pt idx="129">
                  <c:v>31</c:v>
                </c:pt>
                <c:pt idx="130">
                  <c:v>29</c:v>
                </c:pt>
                <c:pt idx="131">
                  <c:v>29</c:v>
                </c:pt>
                <c:pt idx="132">
                  <c:v>25</c:v>
                </c:pt>
                <c:pt idx="133">
                  <c:v>31</c:v>
                </c:pt>
                <c:pt idx="134">
                  <c:v>28</c:v>
                </c:pt>
                <c:pt idx="135">
                  <c:v>31</c:v>
                </c:pt>
                <c:pt idx="136">
                  <c:v>30</c:v>
                </c:pt>
                <c:pt idx="137">
                  <c:v>31</c:v>
                </c:pt>
                <c:pt idx="138">
                  <c:v>33</c:v>
                </c:pt>
                <c:pt idx="139">
                  <c:v>26</c:v>
                </c:pt>
                <c:pt idx="140">
                  <c:v>23</c:v>
                </c:pt>
                <c:pt idx="141">
                  <c:v>18</c:v>
                </c:pt>
                <c:pt idx="142">
                  <c:v>28</c:v>
                </c:pt>
                <c:pt idx="143">
                  <c:v>22</c:v>
                </c:pt>
                <c:pt idx="144">
                  <c:v>23</c:v>
                </c:pt>
                <c:pt idx="145">
                  <c:v>31</c:v>
                </c:pt>
                <c:pt idx="146">
                  <c:v>32</c:v>
                </c:pt>
                <c:pt idx="147">
                  <c:v>33</c:v>
                </c:pt>
                <c:pt idx="148">
                  <c:v>26</c:v>
                </c:pt>
                <c:pt idx="149">
                  <c:v>22</c:v>
                </c:pt>
                <c:pt idx="150">
                  <c:v>23</c:v>
                </c:pt>
                <c:pt idx="151">
                  <c:v>27</c:v>
                </c:pt>
                <c:pt idx="152">
                  <c:v>24</c:v>
                </c:pt>
                <c:pt idx="153">
                  <c:v>33</c:v>
                </c:pt>
                <c:pt idx="154">
                  <c:v>21</c:v>
                </c:pt>
                <c:pt idx="155">
                  <c:v>21</c:v>
                </c:pt>
                <c:pt idx="156">
                  <c:v>26</c:v>
                </c:pt>
                <c:pt idx="157">
                  <c:v>26</c:v>
                </c:pt>
                <c:pt idx="158">
                  <c:v>14</c:v>
                </c:pt>
                <c:pt idx="159">
                  <c:v>29</c:v>
                </c:pt>
                <c:pt idx="160">
                  <c:v>26</c:v>
                </c:pt>
                <c:pt idx="161">
                  <c:v>25</c:v>
                </c:pt>
                <c:pt idx="162">
                  <c:v>25</c:v>
                </c:pt>
                <c:pt idx="163">
                  <c:v>26</c:v>
                </c:pt>
                <c:pt idx="164">
                  <c:v>23</c:v>
                </c:pt>
                <c:pt idx="165">
                  <c:v>23</c:v>
                </c:pt>
                <c:pt idx="166">
                  <c:v>24</c:v>
                </c:pt>
                <c:pt idx="167">
                  <c:v>34</c:v>
                </c:pt>
                <c:pt idx="168">
                  <c:v>23</c:v>
                </c:pt>
                <c:pt idx="169">
                  <c:v>25</c:v>
                </c:pt>
                <c:pt idx="170">
                  <c:v>33</c:v>
                </c:pt>
                <c:pt idx="171">
                  <c:v>32</c:v>
                </c:pt>
                <c:pt idx="172">
                  <c:v>26</c:v>
                </c:pt>
                <c:pt idx="173">
                  <c:v>34</c:v>
                </c:pt>
                <c:pt idx="174">
                  <c:v>14</c:v>
                </c:pt>
                <c:pt idx="175">
                  <c:v>19</c:v>
                </c:pt>
                <c:pt idx="176">
                  <c:v>26</c:v>
                </c:pt>
                <c:pt idx="177">
                  <c:v>27</c:v>
                </c:pt>
                <c:pt idx="178">
                  <c:v>22</c:v>
                </c:pt>
                <c:pt idx="179">
                  <c:v>22</c:v>
                </c:pt>
                <c:pt idx="180">
                  <c:v>22</c:v>
                </c:pt>
                <c:pt idx="181">
                  <c:v>28</c:v>
                </c:pt>
                <c:pt idx="182">
                  <c:v>28</c:v>
                </c:pt>
                <c:pt idx="183">
                  <c:v>20</c:v>
                </c:pt>
                <c:pt idx="184">
                  <c:v>21</c:v>
                </c:pt>
                <c:pt idx="185">
                  <c:v>29</c:v>
                </c:pt>
                <c:pt idx="186">
                  <c:v>32</c:v>
                </c:pt>
                <c:pt idx="187">
                  <c:v>23</c:v>
                </c:pt>
                <c:pt idx="188">
                  <c:v>24</c:v>
                </c:pt>
                <c:pt idx="189">
                  <c:v>24</c:v>
                </c:pt>
                <c:pt idx="190">
                  <c:v>19</c:v>
                </c:pt>
                <c:pt idx="191">
                  <c:v>18</c:v>
                </c:pt>
                <c:pt idx="192">
                  <c:v>21</c:v>
                </c:pt>
                <c:pt idx="193">
                  <c:v>25</c:v>
                </c:pt>
                <c:pt idx="194">
                  <c:v>31</c:v>
                </c:pt>
                <c:pt idx="195">
                  <c:v>25</c:v>
                </c:pt>
                <c:pt idx="196">
                  <c:v>32</c:v>
                </c:pt>
                <c:pt idx="197">
                  <c:v>31</c:v>
                </c:pt>
                <c:pt idx="198">
                  <c:v>21</c:v>
                </c:pt>
                <c:pt idx="199">
                  <c:v>24</c:v>
                </c:pt>
                <c:pt idx="200">
                  <c:v>31</c:v>
                </c:pt>
                <c:pt idx="201">
                  <c:v>25</c:v>
                </c:pt>
                <c:pt idx="202">
                  <c:v>25</c:v>
                </c:pt>
                <c:pt idx="203">
                  <c:v>18</c:v>
                </c:pt>
                <c:pt idx="204">
                  <c:v>30</c:v>
                </c:pt>
                <c:pt idx="205">
                  <c:v>32</c:v>
                </c:pt>
                <c:pt idx="206">
                  <c:v>34</c:v>
                </c:pt>
                <c:pt idx="207">
                  <c:v>21</c:v>
                </c:pt>
                <c:pt idx="208">
                  <c:v>36</c:v>
                </c:pt>
                <c:pt idx="209">
                  <c:v>25</c:v>
                </c:pt>
                <c:pt idx="210">
                  <c:v>15</c:v>
                </c:pt>
                <c:pt idx="211">
                  <c:v>25</c:v>
                </c:pt>
                <c:pt idx="212">
                  <c:v>30</c:v>
                </c:pt>
                <c:pt idx="213">
                  <c:v>29</c:v>
                </c:pt>
                <c:pt idx="214">
                  <c:v>20</c:v>
                </c:pt>
                <c:pt idx="215">
                  <c:v>23</c:v>
                </c:pt>
                <c:pt idx="216">
                  <c:v>30</c:v>
                </c:pt>
                <c:pt idx="217">
                  <c:v>37</c:v>
                </c:pt>
                <c:pt idx="218">
                  <c:v>27</c:v>
                </c:pt>
                <c:pt idx="219">
                  <c:v>31</c:v>
                </c:pt>
                <c:pt idx="220">
                  <c:v>29</c:v>
                </c:pt>
                <c:pt idx="221">
                  <c:v>26</c:v>
                </c:pt>
                <c:pt idx="222">
                  <c:v>26</c:v>
                </c:pt>
                <c:pt idx="223">
                  <c:v>23</c:v>
                </c:pt>
                <c:pt idx="224">
                  <c:v>23</c:v>
                </c:pt>
                <c:pt idx="225">
                  <c:v>26</c:v>
                </c:pt>
                <c:pt idx="226">
                  <c:v>29</c:v>
                </c:pt>
                <c:pt idx="227">
                  <c:v>27</c:v>
                </c:pt>
                <c:pt idx="228">
                  <c:v>30</c:v>
                </c:pt>
                <c:pt idx="229">
                  <c:v>30</c:v>
                </c:pt>
                <c:pt idx="230">
                  <c:v>25</c:v>
                </c:pt>
                <c:pt idx="231">
                  <c:v>24</c:v>
                </c:pt>
                <c:pt idx="232">
                  <c:v>26</c:v>
                </c:pt>
                <c:pt idx="233">
                  <c:v>32</c:v>
                </c:pt>
                <c:pt idx="234">
                  <c:v>21</c:v>
                </c:pt>
                <c:pt idx="235">
                  <c:v>32</c:v>
                </c:pt>
                <c:pt idx="236">
                  <c:v>28</c:v>
                </c:pt>
                <c:pt idx="237">
                  <c:v>24</c:v>
                </c:pt>
                <c:pt idx="238">
                  <c:v>29</c:v>
                </c:pt>
                <c:pt idx="239">
                  <c:v>34</c:v>
                </c:pt>
                <c:pt idx="240">
                  <c:v>27</c:v>
                </c:pt>
                <c:pt idx="241">
                  <c:v>30</c:v>
                </c:pt>
                <c:pt idx="242">
                  <c:v>22</c:v>
                </c:pt>
                <c:pt idx="243">
                  <c:v>27</c:v>
                </c:pt>
                <c:pt idx="244">
                  <c:v>28</c:v>
                </c:pt>
                <c:pt idx="245">
                  <c:v>27</c:v>
                </c:pt>
                <c:pt idx="246">
                  <c:v>22</c:v>
                </c:pt>
                <c:pt idx="247">
                  <c:v>27</c:v>
                </c:pt>
                <c:pt idx="248">
                  <c:v>25</c:v>
                </c:pt>
                <c:pt idx="249">
                  <c:v>25</c:v>
                </c:pt>
                <c:pt idx="250">
                  <c:v>18</c:v>
                </c:pt>
                <c:pt idx="251">
                  <c:v>22</c:v>
                </c:pt>
                <c:pt idx="252">
                  <c:v>29</c:v>
                </c:pt>
                <c:pt idx="253">
                  <c:v>21</c:v>
                </c:pt>
                <c:pt idx="254">
                  <c:v>25</c:v>
                </c:pt>
                <c:pt idx="255">
                  <c:v>22</c:v>
                </c:pt>
                <c:pt idx="256">
                  <c:v>26</c:v>
                </c:pt>
                <c:pt idx="257">
                  <c:v>29</c:v>
                </c:pt>
                <c:pt idx="258">
                  <c:v>26</c:v>
                </c:pt>
                <c:pt idx="259">
                  <c:v>23</c:v>
                </c:pt>
                <c:pt idx="260">
                  <c:v>16</c:v>
                </c:pt>
                <c:pt idx="261">
                  <c:v>25</c:v>
                </c:pt>
                <c:pt idx="262">
                  <c:v>35</c:v>
                </c:pt>
                <c:pt idx="263">
                  <c:v>25</c:v>
                </c:pt>
                <c:pt idx="264">
                  <c:v>26</c:v>
                </c:pt>
                <c:pt idx="265">
                  <c:v>22</c:v>
                </c:pt>
                <c:pt idx="266">
                  <c:v>24</c:v>
                </c:pt>
                <c:pt idx="267">
                  <c:v>24</c:v>
                </c:pt>
                <c:pt idx="268">
                  <c:v>25</c:v>
                </c:pt>
                <c:pt idx="269">
                  <c:v>29</c:v>
                </c:pt>
                <c:pt idx="270">
                  <c:v>25</c:v>
                </c:pt>
                <c:pt idx="271">
                  <c:v>33</c:v>
                </c:pt>
                <c:pt idx="272">
                  <c:v>26</c:v>
                </c:pt>
                <c:pt idx="273">
                  <c:v>38</c:v>
                </c:pt>
                <c:pt idx="274">
                  <c:v>21</c:v>
                </c:pt>
                <c:pt idx="275">
                  <c:v>21</c:v>
                </c:pt>
                <c:pt idx="276">
                  <c:v>28</c:v>
                </c:pt>
                <c:pt idx="277">
                  <c:v>31</c:v>
                </c:pt>
                <c:pt idx="278">
                  <c:v>30</c:v>
                </c:pt>
                <c:pt idx="279">
                  <c:v>33</c:v>
                </c:pt>
                <c:pt idx="280">
                  <c:v>18</c:v>
                </c:pt>
                <c:pt idx="281">
                  <c:v>27</c:v>
                </c:pt>
                <c:pt idx="282">
                  <c:v>18</c:v>
                </c:pt>
                <c:pt idx="283">
                  <c:v>24</c:v>
                </c:pt>
                <c:pt idx="284">
                  <c:v>28</c:v>
                </c:pt>
                <c:pt idx="285">
                  <c:v>23</c:v>
                </c:pt>
                <c:pt idx="286">
                  <c:v>25</c:v>
                </c:pt>
                <c:pt idx="287">
                  <c:v>22</c:v>
                </c:pt>
                <c:pt idx="288">
                  <c:v>32</c:v>
                </c:pt>
                <c:pt idx="289">
                  <c:v>23</c:v>
                </c:pt>
                <c:pt idx="290">
                  <c:v>27</c:v>
                </c:pt>
                <c:pt idx="291">
                  <c:v>30</c:v>
                </c:pt>
                <c:pt idx="292">
                  <c:v>26</c:v>
                </c:pt>
                <c:pt idx="293">
                  <c:v>32</c:v>
                </c:pt>
                <c:pt idx="294">
                  <c:v>28</c:v>
                </c:pt>
                <c:pt idx="295">
                  <c:v>22</c:v>
                </c:pt>
                <c:pt idx="296">
                  <c:v>20</c:v>
                </c:pt>
                <c:pt idx="297">
                  <c:v>36</c:v>
                </c:pt>
                <c:pt idx="298">
                  <c:v>32</c:v>
                </c:pt>
                <c:pt idx="299">
                  <c:v>34</c:v>
                </c:pt>
                <c:pt idx="300">
                  <c:v>34</c:v>
                </c:pt>
                <c:pt idx="301">
                  <c:v>30</c:v>
                </c:pt>
                <c:pt idx="302">
                  <c:v>28</c:v>
                </c:pt>
                <c:pt idx="303">
                  <c:v>32</c:v>
                </c:pt>
                <c:pt idx="304">
                  <c:v>25</c:v>
                </c:pt>
                <c:pt idx="305">
                  <c:v>21</c:v>
                </c:pt>
                <c:pt idx="306">
                  <c:v>26</c:v>
                </c:pt>
                <c:pt idx="307">
                  <c:v>24</c:v>
                </c:pt>
                <c:pt idx="308">
                  <c:v>27</c:v>
                </c:pt>
                <c:pt idx="309">
                  <c:v>28</c:v>
                </c:pt>
                <c:pt idx="310">
                  <c:v>48</c:v>
                </c:pt>
                <c:pt idx="311">
                  <c:v>21</c:v>
                </c:pt>
                <c:pt idx="312">
                  <c:v>26</c:v>
                </c:pt>
                <c:pt idx="313">
                  <c:v>34</c:v>
                </c:pt>
                <c:pt idx="314">
                  <c:v>23</c:v>
                </c:pt>
                <c:pt idx="315">
                  <c:v>28</c:v>
                </c:pt>
                <c:pt idx="316">
                  <c:v>22</c:v>
                </c:pt>
                <c:pt idx="317">
                  <c:v>32</c:v>
                </c:pt>
                <c:pt idx="318">
                  <c:v>34</c:v>
                </c:pt>
                <c:pt idx="319">
                  <c:v>24</c:v>
                </c:pt>
                <c:pt idx="320">
                  <c:v>29</c:v>
                </c:pt>
                <c:pt idx="321">
                  <c:v>17</c:v>
                </c:pt>
                <c:pt idx="322">
                  <c:v>35</c:v>
                </c:pt>
                <c:pt idx="323">
                  <c:v>23</c:v>
                </c:pt>
                <c:pt idx="324">
                  <c:v>30</c:v>
                </c:pt>
                <c:pt idx="325">
                  <c:v>23</c:v>
                </c:pt>
                <c:pt idx="326">
                  <c:v>23</c:v>
                </c:pt>
                <c:pt idx="327">
                  <c:v>23</c:v>
                </c:pt>
                <c:pt idx="328">
                  <c:v>20</c:v>
                </c:pt>
                <c:pt idx="329">
                  <c:v>28</c:v>
                </c:pt>
                <c:pt idx="330">
                  <c:v>34</c:v>
                </c:pt>
                <c:pt idx="331">
                  <c:v>30</c:v>
                </c:pt>
                <c:pt idx="332">
                  <c:v>25</c:v>
                </c:pt>
                <c:pt idx="333">
                  <c:v>29</c:v>
                </c:pt>
                <c:pt idx="334">
                  <c:v>27</c:v>
                </c:pt>
                <c:pt idx="335">
                  <c:v>29</c:v>
                </c:pt>
                <c:pt idx="336">
                  <c:v>24</c:v>
                </c:pt>
                <c:pt idx="337">
                  <c:v>42</c:v>
                </c:pt>
                <c:pt idx="338">
                  <c:v>26</c:v>
                </c:pt>
                <c:pt idx="339">
                  <c:v>30</c:v>
                </c:pt>
                <c:pt idx="340">
                  <c:v>34</c:v>
                </c:pt>
                <c:pt idx="341">
                  <c:v>27</c:v>
                </c:pt>
                <c:pt idx="342">
                  <c:v>30</c:v>
                </c:pt>
                <c:pt idx="343">
                  <c:v>32</c:v>
                </c:pt>
                <c:pt idx="344">
                  <c:v>29</c:v>
                </c:pt>
                <c:pt idx="345">
                  <c:v>24</c:v>
                </c:pt>
                <c:pt idx="346">
                  <c:v>22</c:v>
                </c:pt>
                <c:pt idx="347">
                  <c:v>27</c:v>
                </c:pt>
                <c:pt idx="348">
                  <c:v>25</c:v>
                </c:pt>
                <c:pt idx="349">
                  <c:v>29</c:v>
                </c:pt>
                <c:pt idx="350">
                  <c:v>27</c:v>
                </c:pt>
                <c:pt idx="351">
                  <c:v>21</c:v>
                </c:pt>
                <c:pt idx="352">
                  <c:v>30</c:v>
                </c:pt>
                <c:pt idx="353">
                  <c:v>35</c:v>
                </c:pt>
                <c:pt idx="354">
                  <c:v>33</c:v>
                </c:pt>
                <c:pt idx="355">
                  <c:v>33</c:v>
                </c:pt>
                <c:pt idx="356">
                  <c:v>30</c:v>
                </c:pt>
                <c:pt idx="357">
                  <c:v>27</c:v>
                </c:pt>
                <c:pt idx="358">
                  <c:v>38</c:v>
                </c:pt>
                <c:pt idx="359">
                  <c:v>23</c:v>
                </c:pt>
                <c:pt idx="360">
                  <c:v>32</c:v>
                </c:pt>
                <c:pt idx="361">
                  <c:v>23</c:v>
                </c:pt>
                <c:pt idx="362">
                  <c:v>30</c:v>
                </c:pt>
                <c:pt idx="363">
                  <c:v>32</c:v>
                </c:pt>
                <c:pt idx="364">
                  <c:v>17</c:v>
                </c:pt>
                <c:pt idx="365">
                  <c:v>24</c:v>
                </c:pt>
                <c:pt idx="366">
                  <c:v>20</c:v>
                </c:pt>
                <c:pt idx="367">
                  <c:v>18</c:v>
                </c:pt>
                <c:pt idx="368">
                  <c:v>34</c:v>
                </c:pt>
                <c:pt idx="369">
                  <c:v>29</c:v>
                </c:pt>
                <c:pt idx="370">
                  <c:v>21</c:v>
                </c:pt>
                <c:pt idx="371">
                  <c:v>32</c:v>
                </c:pt>
                <c:pt idx="372">
                  <c:v>21</c:v>
                </c:pt>
                <c:pt idx="373">
                  <c:v>21</c:v>
                </c:pt>
                <c:pt idx="374">
                  <c:v>23</c:v>
                </c:pt>
                <c:pt idx="375">
                  <c:v>29</c:v>
                </c:pt>
                <c:pt idx="376">
                  <c:v>35</c:v>
                </c:pt>
                <c:pt idx="377">
                  <c:v>30</c:v>
                </c:pt>
                <c:pt idx="378">
                  <c:v>25</c:v>
                </c:pt>
                <c:pt idx="379">
                  <c:v>29</c:v>
                </c:pt>
                <c:pt idx="380">
                  <c:v>22</c:v>
                </c:pt>
                <c:pt idx="381">
                  <c:v>27</c:v>
                </c:pt>
                <c:pt idx="382">
                  <c:v>24</c:v>
                </c:pt>
                <c:pt idx="383">
                  <c:v>26</c:v>
                </c:pt>
                <c:pt idx="384">
                  <c:v>26</c:v>
                </c:pt>
                <c:pt idx="385">
                  <c:v>40</c:v>
                </c:pt>
                <c:pt idx="386">
                  <c:v>27</c:v>
                </c:pt>
                <c:pt idx="387">
                  <c:v>20</c:v>
                </c:pt>
                <c:pt idx="388">
                  <c:v>27</c:v>
                </c:pt>
                <c:pt idx="389">
                  <c:v>28</c:v>
                </c:pt>
                <c:pt idx="390">
                  <c:v>18</c:v>
                </c:pt>
                <c:pt idx="391">
                  <c:v>30</c:v>
                </c:pt>
                <c:pt idx="392">
                  <c:v>29</c:v>
                </c:pt>
                <c:pt idx="393">
                  <c:v>18</c:v>
                </c:pt>
                <c:pt idx="394">
                  <c:v>30</c:v>
                </c:pt>
                <c:pt idx="395">
                  <c:v>31</c:v>
                </c:pt>
                <c:pt idx="396">
                  <c:v>18</c:v>
                </c:pt>
                <c:pt idx="397">
                  <c:v>30</c:v>
                </c:pt>
                <c:pt idx="398">
                  <c:v>28</c:v>
                </c:pt>
                <c:pt idx="399">
                  <c:v>23</c:v>
                </c:pt>
                <c:pt idx="400">
                  <c:v>27</c:v>
                </c:pt>
                <c:pt idx="401">
                  <c:v>30</c:v>
                </c:pt>
                <c:pt idx="402">
                  <c:v>23</c:v>
                </c:pt>
                <c:pt idx="403">
                  <c:v>27</c:v>
                </c:pt>
                <c:pt idx="404">
                  <c:v>22</c:v>
                </c:pt>
                <c:pt idx="405">
                  <c:v>26</c:v>
                </c:pt>
                <c:pt idx="406">
                  <c:v>24</c:v>
                </c:pt>
                <c:pt idx="407">
                  <c:v>28</c:v>
                </c:pt>
                <c:pt idx="408">
                  <c:v>27</c:v>
                </c:pt>
                <c:pt idx="409">
                  <c:v>35</c:v>
                </c:pt>
                <c:pt idx="410">
                  <c:v>32</c:v>
                </c:pt>
                <c:pt idx="411">
                  <c:v>28</c:v>
                </c:pt>
                <c:pt idx="412">
                  <c:v>34</c:v>
                </c:pt>
                <c:pt idx="413">
                  <c:v>27</c:v>
                </c:pt>
                <c:pt idx="414">
                  <c:v>30</c:v>
                </c:pt>
                <c:pt idx="415">
                  <c:v>27</c:v>
                </c:pt>
                <c:pt idx="416">
                  <c:v>19</c:v>
                </c:pt>
                <c:pt idx="417">
                  <c:v>31</c:v>
                </c:pt>
                <c:pt idx="418">
                  <c:v>23</c:v>
                </c:pt>
                <c:pt idx="419">
                  <c:v>32</c:v>
                </c:pt>
                <c:pt idx="420">
                  <c:v>38</c:v>
                </c:pt>
                <c:pt idx="421">
                  <c:v>24</c:v>
                </c:pt>
                <c:pt idx="422">
                  <c:v>31</c:v>
                </c:pt>
                <c:pt idx="423">
                  <c:v>22</c:v>
                </c:pt>
                <c:pt idx="424">
                  <c:v>30</c:v>
                </c:pt>
                <c:pt idx="425">
                  <c:v>16</c:v>
                </c:pt>
                <c:pt idx="426">
                  <c:v>21</c:v>
                </c:pt>
                <c:pt idx="427">
                  <c:v>38</c:v>
                </c:pt>
                <c:pt idx="428">
                  <c:v>27</c:v>
                </c:pt>
                <c:pt idx="429">
                  <c:v>21</c:v>
                </c:pt>
                <c:pt idx="430">
                  <c:v>23</c:v>
                </c:pt>
                <c:pt idx="431">
                  <c:v>31</c:v>
                </c:pt>
                <c:pt idx="432">
                  <c:v>28</c:v>
                </c:pt>
                <c:pt idx="433">
                  <c:v>24</c:v>
                </c:pt>
                <c:pt idx="434">
                  <c:v>27</c:v>
                </c:pt>
                <c:pt idx="435">
                  <c:v>24</c:v>
                </c:pt>
                <c:pt idx="436">
                  <c:v>24</c:v>
                </c:pt>
                <c:pt idx="437">
                  <c:v>23</c:v>
                </c:pt>
                <c:pt idx="438">
                  <c:v>46</c:v>
                </c:pt>
                <c:pt idx="439">
                  <c:v>22</c:v>
                </c:pt>
                <c:pt idx="440">
                  <c:v>27</c:v>
                </c:pt>
                <c:pt idx="441">
                  <c:v>35</c:v>
                </c:pt>
                <c:pt idx="442">
                  <c:v>30</c:v>
                </c:pt>
                <c:pt idx="443">
                  <c:v>28</c:v>
                </c:pt>
                <c:pt idx="444">
                  <c:v>23</c:v>
                </c:pt>
                <c:pt idx="445">
                  <c:v>27</c:v>
                </c:pt>
                <c:pt idx="446">
                  <c:v>30</c:v>
                </c:pt>
                <c:pt idx="447">
                  <c:v>30</c:v>
                </c:pt>
                <c:pt idx="448">
                  <c:v>26</c:v>
                </c:pt>
                <c:pt idx="449">
                  <c:v>23</c:v>
                </c:pt>
                <c:pt idx="450">
                  <c:v>24</c:v>
                </c:pt>
                <c:pt idx="451">
                  <c:v>26</c:v>
                </c:pt>
                <c:pt idx="452">
                  <c:v>39</c:v>
                </c:pt>
                <c:pt idx="453">
                  <c:v>27</c:v>
                </c:pt>
                <c:pt idx="454">
                  <c:v>33</c:v>
                </c:pt>
                <c:pt idx="455">
                  <c:v>20</c:v>
                </c:pt>
                <c:pt idx="456">
                  <c:v>24</c:v>
                </c:pt>
                <c:pt idx="457">
                  <c:v>36</c:v>
                </c:pt>
                <c:pt idx="458">
                  <c:v>25</c:v>
                </c:pt>
                <c:pt idx="459">
                  <c:v>32</c:v>
                </c:pt>
                <c:pt idx="460">
                  <c:v>30</c:v>
                </c:pt>
                <c:pt idx="461">
                  <c:v>26</c:v>
                </c:pt>
                <c:pt idx="462">
                  <c:v>20</c:v>
                </c:pt>
                <c:pt idx="463">
                  <c:v>23</c:v>
                </c:pt>
                <c:pt idx="464">
                  <c:v>30</c:v>
                </c:pt>
                <c:pt idx="465">
                  <c:v>29</c:v>
                </c:pt>
                <c:pt idx="466">
                  <c:v>27</c:v>
                </c:pt>
                <c:pt idx="467">
                  <c:v>19</c:v>
                </c:pt>
                <c:pt idx="468">
                  <c:v>23</c:v>
                </c:pt>
                <c:pt idx="469">
                  <c:v>29</c:v>
                </c:pt>
                <c:pt idx="470">
                  <c:v>21</c:v>
                </c:pt>
                <c:pt idx="471">
                  <c:v>36</c:v>
                </c:pt>
                <c:pt idx="472">
                  <c:v>22</c:v>
                </c:pt>
                <c:pt idx="473">
                  <c:v>34</c:v>
                </c:pt>
                <c:pt idx="474">
                  <c:v>19</c:v>
                </c:pt>
                <c:pt idx="475">
                  <c:v>34</c:v>
                </c:pt>
                <c:pt idx="476">
                  <c:v>26</c:v>
                </c:pt>
                <c:pt idx="477">
                  <c:v>30</c:v>
                </c:pt>
                <c:pt idx="478">
                  <c:v>20</c:v>
                </c:pt>
                <c:pt idx="479">
                  <c:v>26</c:v>
                </c:pt>
                <c:pt idx="480">
                  <c:v>37</c:v>
                </c:pt>
                <c:pt idx="481">
                  <c:v>24</c:v>
                </c:pt>
                <c:pt idx="482">
                  <c:v>22</c:v>
                </c:pt>
                <c:pt idx="483">
                  <c:v>22</c:v>
                </c:pt>
                <c:pt idx="484">
                  <c:v>24</c:v>
                </c:pt>
                <c:pt idx="485">
                  <c:v>25</c:v>
                </c:pt>
                <c:pt idx="486">
                  <c:v>33</c:v>
                </c:pt>
                <c:pt idx="487">
                  <c:v>33</c:v>
                </c:pt>
                <c:pt idx="488">
                  <c:v>28</c:v>
                </c:pt>
                <c:pt idx="489">
                  <c:v>23</c:v>
                </c:pt>
                <c:pt idx="490">
                  <c:v>35</c:v>
                </c:pt>
                <c:pt idx="491">
                  <c:v>23</c:v>
                </c:pt>
                <c:pt idx="492">
                  <c:v>28</c:v>
                </c:pt>
                <c:pt idx="493">
                  <c:v>21</c:v>
                </c:pt>
                <c:pt idx="494">
                  <c:v>25</c:v>
                </c:pt>
                <c:pt idx="495">
                  <c:v>26</c:v>
                </c:pt>
                <c:pt idx="496">
                  <c:v>29</c:v>
                </c:pt>
                <c:pt idx="497">
                  <c:v>22</c:v>
                </c:pt>
                <c:pt idx="498">
                  <c:v>23</c:v>
                </c:pt>
                <c:pt idx="499">
                  <c:v>24</c:v>
                </c:pt>
                <c:pt idx="500">
                  <c:v>25</c:v>
                </c:pt>
                <c:pt idx="501">
                  <c:v>23</c:v>
                </c:pt>
                <c:pt idx="502">
                  <c:v>30</c:v>
                </c:pt>
                <c:pt idx="503">
                  <c:v>28</c:v>
                </c:pt>
                <c:pt idx="504">
                  <c:v>32</c:v>
                </c:pt>
                <c:pt idx="505">
                  <c:v>31</c:v>
                </c:pt>
                <c:pt idx="506">
                  <c:v>26</c:v>
                </c:pt>
                <c:pt idx="507">
                  <c:v>20</c:v>
                </c:pt>
                <c:pt idx="508">
                  <c:v>28</c:v>
                </c:pt>
                <c:pt idx="509">
                  <c:v>29</c:v>
                </c:pt>
                <c:pt idx="510">
                  <c:v>27</c:v>
                </c:pt>
                <c:pt idx="511">
                  <c:v>31</c:v>
                </c:pt>
                <c:pt idx="512">
                  <c:v>26</c:v>
                </c:pt>
                <c:pt idx="513">
                  <c:v>20</c:v>
                </c:pt>
                <c:pt idx="514">
                  <c:v>30</c:v>
                </c:pt>
                <c:pt idx="515">
                  <c:v>28</c:v>
                </c:pt>
                <c:pt idx="516">
                  <c:v>21</c:v>
                </c:pt>
                <c:pt idx="517">
                  <c:v>15</c:v>
                </c:pt>
                <c:pt idx="518">
                  <c:v>26</c:v>
                </c:pt>
                <c:pt idx="519">
                  <c:v>29</c:v>
                </c:pt>
                <c:pt idx="520">
                  <c:v>35</c:v>
                </c:pt>
                <c:pt idx="521">
                  <c:v>32</c:v>
                </c:pt>
                <c:pt idx="522">
                  <c:v>35</c:v>
                </c:pt>
                <c:pt idx="523">
                  <c:v>27</c:v>
                </c:pt>
                <c:pt idx="524">
                  <c:v>42</c:v>
                </c:pt>
                <c:pt idx="525">
                  <c:v>19</c:v>
                </c:pt>
                <c:pt idx="526">
                  <c:v>16</c:v>
                </c:pt>
                <c:pt idx="527">
                  <c:v>30</c:v>
                </c:pt>
                <c:pt idx="528">
                  <c:v>23</c:v>
                </c:pt>
                <c:pt idx="529">
                  <c:v>19</c:v>
                </c:pt>
                <c:pt idx="530">
                  <c:v>30</c:v>
                </c:pt>
                <c:pt idx="531">
                  <c:v>18</c:v>
                </c:pt>
                <c:pt idx="532">
                  <c:v>23</c:v>
                </c:pt>
                <c:pt idx="533">
                  <c:v>29</c:v>
                </c:pt>
                <c:pt idx="534">
                  <c:v>19</c:v>
                </c:pt>
                <c:pt idx="535">
                  <c:v>34</c:v>
                </c:pt>
                <c:pt idx="536">
                  <c:v>25</c:v>
                </c:pt>
                <c:pt idx="537">
                  <c:v>32</c:v>
                </c:pt>
                <c:pt idx="538">
                  <c:v>27</c:v>
                </c:pt>
                <c:pt idx="539">
                  <c:v>27</c:v>
                </c:pt>
                <c:pt idx="540">
                  <c:v>24</c:v>
                </c:pt>
                <c:pt idx="541">
                  <c:v>32</c:v>
                </c:pt>
                <c:pt idx="542">
                  <c:v>28</c:v>
                </c:pt>
                <c:pt idx="543">
                  <c:v>19</c:v>
                </c:pt>
                <c:pt idx="544">
                  <c:v>21</c:v>
                </c:pt>
                <c:pt idx="545">
                  <c:v>26</c:v>
                </c:pt>
                <c:pt idx="546">
                  <c:v>36</c:v>
                </c:pt>
                <c:pt idx="547">
                  <c:v>26</c:v>
                </c:pt>
                <c:pt idx="548">
                  <c:v>19</c:v>
                </c:pt>
                <c:pt idx="549">
                  <c:v>32</c:v>
                </c:pt>
                <c:pt idx="550">
                  <c:v>32</c:v>
                </c:pt>
                <c:pt idx="551">
                  <c:v>31</c:v>
                </c:pt>
                <c:pt idx="552">
                  <c:v>34</c:v>
                </c:pt>
                <c:pt idx="553">
                  <c:v>33</c:v>
                </c:pt>
                <c:pt idx="554">
                  <c:v>35</c:v>
                </c:pt>
                <c:pt idx="555">
                  <c:v>33</c:v>
                </c:pt>
                <c:pt idx="556">
                  <c:v>26</c:v>
                </c:pt>
                <c:pt idx="557">
                  <c:v>28</c:v>
                </c:pt>
                <c:pt idx="558">
                  <c:v>22</c:v>
                </c:pt>
                <c:pt idx="559">
                  <c:v>28</c:v>
                </c:pt>
                <c:pt idx="560">
                  <c:v>24</c:v>
                </c:pt>
                <c:pt idx="561">
                  <c:v>35</c:v>
                </c:pt>
                <c:pt idx="562">
                  <c:v>30</c:v>
                </c:pt>
                <c:pt idx="563">
                  <c:v>24</c:v>
                </c:pt>
                <c:pt idx="564">
                  <c:v>26</c:v>
                </c:pt>
                <c:pt idx="565">
                  <c:v>25</c:v>
                </c:pt>
                <c:pt idx="566">
                  <c:v>29</c:v>
                </c:pt>
                <c:pt idx="567">
                  <c:v>24</c:v>
                </c:pt>
                <c:pt idx="568">
                  <c:v>22</c:v>
                </c:pt>
                <c:pt idx="569">
                  <c:v>28</c:v>
                </c:pt>
                <c:pt idx="570">
                  <c:v>28</c:v>
                </c:pt>
                <c:pt idx="571">
                  <c:v>29</c:v>
                </c:pt>
                <c:pt idx="572">
                  <c:v>25</c:v>
                </c:pt>
                <c:pt idx="573">
                  <c:v>28</c:v>
                </c:pt>
                <c:pt idx="574">
                  <c:v>34</c:v>
                </c:pt>
                <c:pt idx="575">
                  <c:v>22</c:v>
                </c:pt>
                <c:pt idx="576">
                  <c:v>24</c:v>
                </c:pt>
                <c:pt idx="577">
                  <c:v>30</c:v>
                </c:pt>
                <c:pt idx="578">
                  <c:v>28</c:v>
                </c:pt>
                <c:pt idx="579">
                  <c:v>31</c:v>
                </c:pt>
                <c:pt idx="580">
                  <c:v>20</c:v>
                </c:pt>
                <c:pt idx="581">
                  <c:v>31</c:v>
                </c:pt>
                <c:pt idx="582">
                  <c:v>25</c:v>
                </c:pt>
                <c:pt idx="583">
                  <c:v>30</c:v>
                </c:pt>
                <c:pt idx="584">
                  <c:v>23</c:v>
                </c:pt>
                <c:pt idx="585">
                  <c:v>28</c:v>
                </c:pt>
                <c:pt idx="586">
                  <c:v>30</c:v>
                </c:pt>
                <c:pt idx="587">
                  <c:v>25</c:v>
                </c:pt>
                <c:pt idx="588">
                  <c:v>23</c:v>
                </c:pt>
                <c:pt idx="589">
                  <c:v>27</c:v>
                </c:pt>
                <c:pt idx="590">
                  <c:v>22</c:v>
                </c:pt>
                <c:pt idx="591">
                  <c:v>17</c:v>
                </c:pt>
                <c:pt idx="592">
                  <c:v>25</c:v>
                </c:pt>
                <c:pt idx="593">
                  <c:v>24</c:v>
                </c:pt>
                <c:pt idx="594">
                  <c:v>29</c:v>
                </c:pt>
                <c:pt idx="595">
                  <c:v>32</c:v>
                </c:pt>
                <c:pt idx="596">
                  <c:v>25</c:v>
                </c:pt>
              </c:numCache>
            </c:numRef>
          </c:val>
          <c:extLst>
            <c:ext xmlns:c16="http://schemas.microsoft.com/office/drawing/2014/chart" uri="{C3380CC4-5D6E-409C-BE32-E72D297353CC}">
              <c16:uniqueId val="{00000000-72BD-4AF7-AF22-8488B421FC92}"/>
            </c:ext>
          </c:extLst>
        </c:ser>
        <c:dLbls>
          <c:showLegendKey val="0"/>
          <c:showVal val="0"/>
          <c:showCatName val="0"/>
          <c:showSerName val="0"/>
          <c:showPercent val="0"/>
          <c:showBubbleSize val="0"/>
        </c:dLbls>
        <c:gapWidth val="182"/>
        <c:axId val="903663871"/>
        <c:axId val="903666751"/>
      </c:barChart>
      <c:catAx>
        <c:axId val="90366387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3666751"/>
        <c:crosses val="autoZero"/>
        <c:auto val="1"/>
        <c:lblAlgn val="ctr"/>
        <c:lblOffset val="100"/>
        <c:noMultiLvlLbl val="0"/>
      </c:catAx>
      <c:valAx>
        <c:axId val="9036667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36638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withinLinear" id="4">
  <a:schemeClr val="accent2"/>
  <a:schemeClr val="accent2"/>
  <a:schemeClr val="accent2"/>
  <a:schemeClr val="accent2"/>
  <a:schemeClr val="accent2"/>
  <a:schemeClr val="accent2"/>
</cs:colorStyle>
</file>

<file path=ppt/charts/colors14.xml><?xml version="1.0" encoding="utf-8"?>
<cs:colorStyle xmlns:cs="http://schemas.microsoft.com/office/drawing/2012/chartStyle" xmlns:a="http://schemas.openxmlformats.org/drawingml/2006/main" meth="withinLinear" id="4">
  <a:schemeClr val="accent2"/>
  <a:schemeClr val="accent2"/>
  <a:schemeClr val="accent2"/>
  <a:schemeClr val="accent2"/>
  <a:schemeClr val="accent2"/>
  <a:schemeClr val="accent2"/>
</cs:colorStyle>
</file>

<file path=ppt/charts/colors15.xml><?xml version="1.0" encoding="utf-8"?>
<cs:colorStyle xmlns:cs="http://schemas.microsoft.com/office/drawing/2012/chartStyle" xmlns:a="http://schemas.openxmlformats.org/drawingml/2006/main" meth="withinLinear" id="4">
  <a:schemeClr val="accent2"/>
  <a:schemeClr val="accent2"/>
  <a:schemeClr val="accent2"/>
  <a:schemeClr val="accent2"/>
  <a:schemeClr val="accent2"/>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421FD9-FDAE-413F-9212-DBF4A1F6455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DEA26C2-D447-459B-A2D7-544094AE96B8}">
      <dgm:prSet/>
      <dgm:spPr/>
      <dgm:t>
        <a:bodyPr/>
        <a:lstStyle/>
        <a:p>
          <a:r>
            <a:rPr lang="en-US"/>
            <a:t>USE sakila;</a:t>
          </a:r>
        </a:p>
      </dgm:t>
    </dgm:pt>
    <dgm:pt modelId="{A3E8724D-BC46-47EF-B71B-0ECFD243037A}" type="parTrans" cxnId="{D8B573BD-F559-45F3-AFA2-6D71E385785B}">
      <dgm:prSet/>
      <dgm:spPr/>
      <dgm:t>
        <a:bodyPr/>
        <a:lstStyle/>
        <a:p>
          <a:endParaRPr lang="en-US"/>
        </a:p>
      </dgm:t>
    </dgm:pt>
    <dgm:pt modelId="{BC7AACE4-E975-4036-B644-657DEB578192}" type="sibTrans" cxnId="{D8B573BD-F559-45F3-AFA2-6D71E385785B}">
      <dgm:prSet/>
      <dgm:spPr/>
      <dgm:t>
        <a:bodyPr/>
        <a:lstStyle/>
        <a:p>
          <a:endParaRPr lang="en-US"/>
        </a:p>
      </dgm:t>
    </dgm:pt>
    <dgm:pt modelId="{5E5F00AF-138C-4C8E-81D3-22262048C1B8}">
      <dgm:prSet/>
      <dgm:spPr/>
      <dgm:t>
        <a:bodyPr/>
        <a:lstStyle/>
        <a:p>
          <a:r>
            <a:rPr lang="en-US"/>
            <a:t>SELECT co.country, cat.name AS category, COUNT(r.rental_id) AS rentals</a:t>
          </a:r>
        </a:p>
      </dgm:t>
    </dgm:pt>
    <dgm:pt modelId="{37DE0EA4-3276-45A2-835C-C0C4BCDDE09F}" type="parTrans" cxnId="{F2DA341A-E16F-4F6A-B6B0-796EC8474087}">
      <dgm:prSet/>
      <dgm:spPr/>
      <dgm:t>
        <a:bodyPr/>
        <a:lstStyle/>
        <a:p>
          <a:endParaRPr lang="en-US"/>
        </a:p>
      </dgm:t>
    </dgm:pt>
    <dgm:pt modelId="{98BE9C9D-B409-4E9A-AD4C-00639FE7CE62}" type="sibTrans" cxnId="{F2DA341A-E16F-4F6A-B6B0-796EC8474087}">
      <dgm:prSet/>
      <dgm:spPr/>
      <dgm:t>
        <a:bodyPr/>
        <a:lstStyle/>
        <a:p>
          <a:endParaRPr lang="en-US"/>
        </a:p>
      </dgm:t>
    </dgm:pt>
    <dgm:pt modelId="{0D966386-EB90-45F7-801D-18BAF6149E70}">
      <dgm:prSet/>
      <dgm:spPr/>
      <dgm:t>
        <a:bodyPr/>
        <a:lstStyle/>
        <a:p>
          <a:r>
            <a:rPr lang="en-US"/>
            <a:t>FROM customer cu</a:t>
          </a:r>
        </a:p>
      </dgm:t>
    </dgm:pt>
    <dgm:pt modelId="{8E1A917A-97FC-4179-9D9A-E3900156F0C9}" type="parTrans" cxnId="{6348FA7F-BE60-410B-A688-AB4DA30A6C20}">
      <dgm:prSet/>
      <dgm:spPr/>
      <dgm:t>
        <a:bodyPr/>
        <a:lstStyle/>
        <a:p>
          <a:endParaRPr lang="en-US"/>
        </a:p>
      </dgm:t>
    </dgm:pt>
    <dgm:pt modelId="{B47652E7-F6E3-45CD-AB35-AE3CCE38993F}" type="sibTrans" cxnId="{6348FA7F-BE60-410B-A688-AB4DA30A6C20}">
      <dgm:prSet/>
      <dgm:spPr/>
      <dgm:t>
        <a:bodyPr/>
        <a:lstStyle/>
        <a:p>
          <a:endParaRPr lang="en-US"/>
        </a:p>
      </dgm:t>
    </dgm:pt>
    <dgm:pt modelId="{FEC9A4EB-005C-4E1B-8AEF-1EFC0866E688}">
      <dgm:prSet/>
      <dgm:spPr/>
      <dgm:t>
        <a:bodyPr/>
        <a:lstStyle/>
        <a:p>
          <a:r>
            <a:rPr lang="en-US"/>
            <a:t>JOIN address a ON cu.address_id = a.address_id</a:t>
          </a:r>
        </a:p>
      </dgm:t>
    </dgm:pt>
    <dgm:pt modelId="{C022922E-952E-4B52-BD84-A751FBE2760A}" type="parTrans" cxnId="{EDB1A50B-FEF4-4272-99D7-0126731E063B}">
      <dgm:prSet/>
      <dgm:spPr/>
      <dgm:t>
        <a:bodyPr/>
        <a:lstStyle/>
        <a:p>
          <a:endParaRPr lang="en-US"/>
        </a:p>
      </dgm:t>
    </dgm:pt>
    <dgm:pt modelId="{EF58A6E4-4918-4D9F-8F07-9A7395F417C3}" type="sibTrans" cxnId="{EDB1A50B-FEF4-4272-99D7-0126731E063B}">
      <dgm:prSet/>
      <dgm:spPr/>
      <dgm:t>
        <a:bodyPr/>
        <a:lstStyle/>
        <a:p>
          <a:endParaRPr lang="en-US"/>
        </a:p>
      </dgm:t>
    </dgm:pt>
    <dgm:pt modelId="{8D7835A1-6504-4DF7-B250-1C079A544C1D}">
      <dgm:prSet/>
      <dgm:spPr/>
      <dgm:t>
        <a:bodyPr/>
        <a:lstStyle/>
        <a:p>
          <a:r>
            <a:rPr lang="en-US"/>
            <a:t>JOIN city ci ON a.city_id = ci.city_id</a:t>
          </a:r>
        </a:p>
      </dgm:t>
    </dgm:pt>
    <dgm:pt modelId="{1DFCFEA0-7FA7-435E-BBD8-C54F6FF2B714}" type="parTrans" cxnId="{7155E3D0-51C2-40FC-86DC-F05098E01967}">
      <dgm:prSet/>
      <dgm:spPr/>
      <dgm:t>
        <a:bodyPr/>
        <a:lstStyle/>
        <a:p>
          <a:endParaRPr lang="en-US"/>
        </a:p>
      </dgm:t>
    </dgm:pt>
    <dgm:pt modelId="{C3E8471E-EA2E-49C7-92F6-339A414771B9}" type="sibTrans" cxnId="{7155E3D0-51C2-40FC-86DC-F05098E01967}">
      <dgm:prSet/>
      <dgm:spPr/>
      <dgm:t>
        <a:bodyPr/>
        <a:lstStyle/>
        <a:p>
          <a:endParaRPr lang="en-US"/>
        </a:p>
      </dgm:t>
    </dgm:pt>
    <dgm:pt modelId="{DB65C238-73DC-474D-AE41-365385C88B62}">
      <dgm:prSet/>
      <dgm:spPr/>
      <dgm:t>
        <a:bodyPr/>
        <a:lstStyle/>
        <a:p>
          <a:r>
            <a:rPr lang="en-US"/>
            <a:t>JOIN country co ON ci.country_id = co.country_id</a:t>
          </a:r>
        </a:p>
      </dgm:t>
    </dgm:pt>
    <dgm:pt modelId="{43E77D67-A9E0-4CB3-AE9D-B6EC49B970C2}" type="parTrans" cxnId="{6A285485-3E71-4EC7-9651-5F105F546E7F}">
      <dgm:prSet/>
      <dgm:spPr/>
      <dgm:t>
        <a:bodyPr/>
        <a:lstStyle/>
        <a:p>
          <a:endParaRPr lang="en-US"/>
        </a:p>
      </dgm:t>
    </dgm:pt>
    <dgm:pt modelId="{94C53089-2FA2-426B-BA74-12476B1CB551}" type="sibTrans" cxnId="{6A285485-3E71-4EC7-9651-5F105F546E7F}">
      <dgm:prSet/>
      <dgm:spPr/>
      <dgm:t>
        <a:bodyPr/>
        <a:lstStyle/>
        <a:p>
          <a:endParaRPr lang="en-US"/>
        </a:p>
      </dgm:t>
    </dgm:pt>
    <dgm:pt modelId="{DE1247AA-420B-46D3-A827-314634C1B6CE}">
      <dgm:prSet/>
      <dgm:spPr/>
      <dgm:t>
        <a:bodyPr/>
        <a:lstStyle/>
        <a:p>
          <a:r>
            <a:rPr lang="en-US"/>
            <a:t>JOIN rental r ON cu.customer_id = r.customer_id</a:t>
          </a:r>
        </a:p>
      </dgm:t>
    </dgm:pt>
    <dgm:pt modelId="{197F4871-F6D0-486B-AE65-D10A885DEE9D}" type="parTrans" cxnId="{F061280C-8438-4DF0-9954-C42CD0CE6ACC}">
      <dgm:prSet/>
      <dgm:spPr/>
      <dgm:t>
        <a:bodyPr/>
        <a:lstStyle/>
        <a:p>
          <a:endParaRPr lang="en-US"/>
        </a:p>
      </dgm:t>
    </dgm:pt>
    <dgm:pt modelId="{9571B7F6-0097-4CAB-A65E-66F62C0C5BD7}" type="sibTrans" cxnId="{F061280C-8438-4DF0-9954-C42CD0CE6ACC}">
      <dgm:prSet/>
      <dgm:spPr/>
      <dgm:t>
        <a:bodyPr/>
        <a:lstStyle/>
        <a:p>
          <a:endParaRPr lang="en-US"/>
        </a:p>
      </dgm:t>
    </dgm:pt>
    <dgm:pt modelId="{C802AB9A-D400-4C77-84D6-33E65BB5708B}">
      <dgm:prSet/>
      <dgm:spPr/>
      <dgm:t>
        <a:bodyPr/>
        <a:lstStyle/>
        <a:p>
          <a:r>
            <a:rPr lang="en-US"/>
            <a:t>JOIN inventory i ON r.inventory_id = i.inventory_id</a:t>
          </a:r>
        </a:p>
      </dgm:t>
    </dgm:pt>
    <dgm:pt modelId="{F0053C77-0178-4747-B86A-23F0D6C41640}" type="parTrans" cxnId="{794D161B-F044-44B1-82A4-3D26FE51CC0A}">
      <dgm:prSet/>
      <dgm:spPr/>
      <dgm:t>
        <a:bodyPr/>
        <a:lstStyle/>
        <a:p>
          <a:endParaRPr lang="en-US"/>
        </a:p>
      </dgm:t>
    </dgm:pt>
    <dgm:pt modelId="{210AB6FA-42C9-4E4D-A67D-CF299DAC63A8}" type="sibTrans" cxnId="{794D161B-F044-44B1-82A4-3D26FE51CC0A}">
      <dgm:prSet/>
      <dgm:spPr/>
      <dgm:t>
        <a:bodyPr/>
        <a:lstStyle/>
        <a:p>
          <a:endParaRPr lang="en-US"/>
        </a:p>
      </dgm:t>
    </dgm:pt>
    <dgm:pt modelId="{B3053285-702C-4A9D-B1D6-5C4231D5611C}">
      <dgm:prSet/>
      <dgm:spPr/>
      <dgm:t>
        <a:bodyPr/>
        <a:lstStyle/>
        <a:p>
          <a:r>
            <a:rPr lang="en-US"/>
            <a:t>JOIN film f ON i.film_id = f.film_id</a:t>
          </a:r>
        </a:p>
      </dgm:t>
    </dgm:pt>
    <dgm:pt modelId="{D0628B4A-47FB-497D-AB32-46806333FAF0}" type="parTrans" cxnId="{725DB752-574F-4BE4-9535-F236AE969D86}">
      <dgm:prSet/>
      <dgm:spPr/>
      <dgm:t>
        <a:bodyPr/>
        <a:lstStyle/>
        <a:p>
          <a:endParaRPr lang="en-US"/>
        </a:p>
      </dgm:t>
    </dgm:pt>
    <dgm:pt modelId="{69FF9080-DC63-495F-9A50-3813668821CA}" type="sibTrans" cxnId="{725DB752-574F-4BE4-9535-F236AE969D86}">
      <dgm:prSet/>
      <dgm:spPr/>
      <dgm:t>
        <a:bodyPr/>
        <a:lstStyle/>
        <a:p>
          <a:endParaRPr lang="en-US"/>
        </a:p>
      </dgm:t>
    </dgm:pt>
    <dgm:pt modelId="{378F82CE-4374-46D9-A44C-A620D9058C1D}">
      <dgm:prSet/>
      <dgm:spPr/>
      <dgm:t>
        <a:bodyPr/>
        <a:lstStyle/>
        <a:p>
          <a:r>
            <a:rPr lang="en-US"/>
            <a:t>JOIN film_category fc ON f.film_id = fc.film_id</a:t>
          </a:r>
        </a:p>
      </dgm:t>
    </dgm:pt>
    <dgm:pt modelId="{B6204555-9F51-425A-B567-9073D7D0A7EF}" type="parTrans" cxnId="{A531A4B8-BBA0-4DFE-B9F4-3D3E906602E8}">
      <dgm:prSet/>
      <dgm:spPr/>
      <dgm:t>
        <a:bodyPr/>
        <a:lstStyle/>
        <a:p>
          <a:endParaRPr lang="en-US"/>
        </a:p>
      </dgm:t>
    </dgm:pt>
    <dgm:pt modelId="{D8DE2A7E-3C87-4B70-B670-A0C296BF144F}" type="sibTrans" cxnId="{A531A4B8-BBA0-4DFE-B9F4-3D3E906602E8}">
      <dgm:prSet/>
      <dgm:spPr/>
      <dgm:t>
        <a:bodyPr/>
        <a:lstStyle/>
        <a:p>
          <a:endParaRPr lang="en-US"/>
        </a:p>
      </dgm:t>
    </dgm:pt>
    <dgm:pt modelId="{6AC94CCC-63D4-4561-9FEC-F90FB5F2B16B}">
      <dgm:prSet/>
      <dgm:spPr/>
      <dgm:t>
        <a:bodyPr/>
        <a:lstStyle/>
        <a:p>
          <a:r>
            <a:rPr lang="en-US"/>
            <a:t>JOIN category cat ON fc.category_id = cat.category_id</a:t>
          </a:r>
        </a:p>
      </dgm:t>
    </dgm:pt>
    <dgm:pt modelId="{B30CEC8C-9FA3-4439-A278-6459038B117F}" type="parTrans" cxnId="{7FA17A49-D30D-4E73-9868-7A5BF0A4CBDF}">
      <dgm:prSet/>
      <dgm:spPr/>
      <dgm:t>
        <a:bodyPr/>
        <a:lstStyle/>
        <a:p>
          <a:endParaRPr lang="en-US"/>
        </a:p>
      </dgm:t>
    </dgm:pt>
    <dgm:pt modelId="{51155419-E0BC-4E47-9714-122F29C891EC}" type="sibTrans" cxnId="{7FA17A49-D30D-4E73-9868-7A5BF0A4CBDF}">
      <dgm:prSet/>
      <dgm:spPr/>
      <dgm:t>
        <a:bodyPr/>
        <a:lstStyle/>
        <a:p>
          <a:endParaRPr lang="en-US"/>
        </a:p>
      </dgm:t>
    </dgm:pt>
    <dgm:pt modelId="{F59F26AE-439E-4DC3-AD32-5D5E4E647790}">
      <dgm:prSet/>
      <dgm:spPr/>
      <dgm:t>
        <a:bodyPr/>
        <a:lstStyle/>
        <a:p>
          <a:r>
            <a:rPr lang="en-US"/>
            <a:t>GROUP BY co.country, cat.name</a:t>
          </a:r>
        </a:p>
      </dgm:t>
    </dgm:pt>
    <dgm:pt modelId="{9A2A4F10-6A21-4006-BA9A-6DF6B257259C}" type="parTrans" cxnId="{A28D5F8F-E9A4-4888-AD7D-EBAB70363DE6}">
      <dgm:prSet/>
      <dgm:spPr/>
      <dgm:t>
        <a:bodyPr/>
        <a:lstStyle/>
        <a:p>
          <a:endParaRPr lang="en-US"/>
        </a:p>
      </dgm:t>
    </dgm:pt>
    <dgm:pt modelId="{C1BBAB74-0047-44C5-9FCC-F5AEDED6A62C}" type="sibTrans" cxnId="{A28D5F8F-E9A4-4888-AD7D-EBAB70363DE6}">
      <dgm:prSet/>
      <dgm:spPr/>
      <dgm:t>
        <a:bodyPr/>
        <a:lstStyle/>
        <a:p>
          <a:endParaRPr lang="en-US"/>
        </a:p>
      </dgm:t>
    </dgm:pt>
    <dgm:pt modelId="{3B650779-756D-4F9C-B7C4-B292A085ED8B}">
      <dgm:prSet/>
      <dgm:spPr/>
      <dgm:t>
        <a:bodyPr/>
        <a:lstStyle/>
        <a:p>
          <a:r>
            <a:rPr lang="en-US"/>
            <a:t>ORDER BY rentals DESC;</a:t>
          </a:r>
        </a:p>
      </dgm:t>
    </dgm:pt>
    <dgm:pt modelId="{EB45100D-864B-4255-8A9D-C0315043C688}" type="parTrans" cxnId="{02F9F486-A558-4739-B110-AE524F1314D9}">
      <dgm:prSet/>
      <dgm:spPr/>
      <dgm:t>
        <a:bodyPr/>
        <a:lstStyle/>
        <a:p>
          <a:endParaRPr lang="en-US"/>
        </a:p>
      </dgm:t>
    </dgm:pt>
    <dgm:pt modelId="{3EADE258-56A3-4D3E-AE14-E81970E2E526}" type="sibTrans" cxnId="{02F9F486-A558-4739-B110-AE524F1314D9}">
      <dgm:prSet/>
      <dgm:spPr/>
      <dgm:t>
        <a:bodyPr/>
        <a:lstStyle/>
        <a:p>
          <a:endParaRPr lang="en-US"/>
        </a:p>
      </dgm:t>
    </dgm:pt>
    <dgm:pt modelId="{35B10893-E725-4E1C-8068-06E7D43C4E2E}" type="pres">
      <dgm:prSet presAssocID="{1B421FD9-FDAE-413F-9212-DBF4A1F64553}" presName="linear" presStyleCnt="0">
        <dgm:presLayoutVars>
          <dgm:animLvl val="lvl"/>
          <dgm:resizeHandles val="exact"/>
        </dgm:presLayoutVars>
      </dgm:prSet>
      <dgm:spPr/>
    </dgm:pt>
    <dgm:pt modelId="{89723B16-848D-4D3E-9EC5-55B1B6891519}" type="pres">
      <dgm:prSet presAssocID="{4DEA26C2-D447-459B-A2D7-544094AE96B8}" presName="parentText" presStyleLbl="node1" presStyleIdx="0" presStyleCnt="13">
        <dgm:presLayoutVars>
          <dgm:chMax val="0"/>
          <dgm:bulletEnabled val="1"/>
        </dgm:presLayoutVars>
      </dgm:prSet>
      <dgm:spPr/>
    </dgm:pt>
    <dgm:pt modelId="{69A8A6A9-631C-4765-8757-D0CAD4A258F5}" type="pres">
      <dgm:prSet presAssocID="{BC7AACE4-E975-4036-B644-657DEB578192}" presName="spacer" presStyleCnt="0"/>
      <dgm:spPr/>
    </dgm:pt>
    <dgm:pt modelId="{2AF0D3FF-2497-4487-AE6D-474C871FC80B}" type="pres">
      <dgm:prSet presAssocID="{5E5F00AF-138C-4C8E-81D3-22262048C1B8}" presName="parentText" presStyleLbl="node1" presStyleIdx="1" presStyleCnt="13">
        <dgm:presLayoutVars>
          <dgm:chMax val="0"/>
          <dgm:bulletEnabled val="1"/>
        </dgm:presLayoutVars>
      </dgm:prSet>
      <dgm:spPr/>
    </dgm:pt>
    <dgm:pt modelId="{80A04551-8F51-4B42-AACF-D4ACD7CA5457}" type="pres">
      <dgm:prSet presAssocID="{98BE9C9D-B409-4E9A-AD4C-00639FE7CE62}" presName="spacer" presStyleCnt="0"/>
      <dgm:spPr/>
    </dgm:pt>
    <dgm:pt modelId="{473B3D5F-A607-4FE8-90D3-AAE143920B8D}" type="pres">
      <dgm:prSet presAssocID="{0D966386-EB90-45F7-801D-18BAF6149E70}" presName="parentText" presStyleLbl="node1" presStyleIdx="2" presStyleCnt="13">
        <dgm:presLayoutVars>
          <dgm:chMax val="0"/>
          <dgm:bulletEnabled val="1"/>
        </dgm:presLayoutVars>
      </dgm:prSet>
      <dgm:spPr/>
    </dgm:pt>
    <dgm:pt modelId="{B7ACBFA1-BE20-4172-8F4D-52666815DCB2}" type="pres">
      <dgm:prSet presAssocID="{B47652E7-F6E3-45CD-AB35-AE3CCE38993F}" presName="spacer" presStyleCnt="0"/>
      <dgm:spPr/>
    </dgm:pt>
    <dgm:pt modelId="{7AA4CD71-B1E8-4B81-B544-0B3AB609A1C5}" type="pres">
      <dgm:prSet presAssocID="{FEC9A4EB-005C-4E1B-8AEF-1EFC0866E688}" presName="parentText" presStyleLbl="node1" presStyleIdx="3" presStyleCnt="13">
        <dgm:presLayoutVars>
          <dgm:chMax val="0"/>
          <dgm:bulletEnabled val="1"/>
        </dgm:presLayoutVars>
      </dgm:prSet>
      <dgm:spPr/>
    </dgm:pt>
    <dgm:pt modelId="{D6132990-E82F-4FB6-A88F-899D01524BB9}" type="pres">
      <dgm:prSet presAssocID="{EF58A6E4-4918-4D9F-8F07-9A7395F417C3}" presName="spacer" presStyleCnt="0"/>
      <dgm:spPr/>
    </dgm:pt>
    <dgm:pt modelId="{5F79E44F-6A40-40A0-9064-5D0D5BD26D97}" type="pres">
      <dgm:prSet presAssocID="{8D7835A1-6504-4DF7-B250-1C079A544C1D}" presName="parentText" presStyleLbl="node1" presStyleIdx="4" presStyleCnt="13">
        <dgm:presLayoutVars>
          <dgm:chMax val="0"/>
          <dgm:bulletEnabled val="1"/>
        </dgm:presLayoutVars>
      </dgm:prSet>
      <dgm:spPr/>
    </dgm:pt>
    <dgm:pt modelId="{B12D2F6A-416F-42B9-8867-6CFD16D30013}" type="pres">
      <dgm:prSet presAssocID="{C3E8471E-EA2E-49C7-92F6-339A414771B9}" presName="spacer" presStyleCnt="0"/>
      <dgm:spPr/>
    </dgm:pt>
    <dgm:pt modelId="{9505E1CC-98E3-4493-B545-C86D1E8B32B8}" type="pres">
      <dgm:prSet presAssocID="{DB65C238-73DC-474D-AE41-365385C88B62}" presName="parentText" presStyleLbl="node1" presStyleIdx="5" presStyleCnt="13">
        <dgm:presLayoutVars>
          <dgm:chMax val="0"/>
          <dgm:bulletEnabled val="1"/>
        </dgm:presLayoutVars>
      </dgm:prSet>
      <dgm:spPr/>
    </dgm:pt>
    <dgm:pt modelId="{CF6F9752-64CD-46DE-A4C5-590953EE66A6}" type="pres">
      <dgm:prSet presAssocID="{94C53089-2FA2-426B-BA74-12476B1CB551}" presName="spacer" presStyleCnt="0"/>
      <dgm:spPr/>
    </dgm:pt>
    <dgm:pt modelId="{F5BE7308-9966-4D66-8BEA-A14C6FEF1017}" type="pres">
      <dgm:prSet presAssocID="{DE1247AA-420B-46D3-A827-314634C1B6CE}" presName="parentText" presStyleLbl="node1" presStyleIdx="6" presStyleCnt="13">
        <dgm:presLayoutVars>
          <dgm:chMax val="0"/>
          <dgm:bulletEnabled val="1"/>
        </dgm:presLayoutVars>
      </dgm:prSet>
      <dgm:spPr/>
    </dgm:pt>
    <dgm:pt modelId="{4A6E951C-298C-4D08-8610-167CAAA1854F}" type="pres">
      <dgm:prSet presAssocID="{9571B7F6-0097-4CAB-A65E-66F62C0C5BD7}" presName="spacer" presStyleCnt="0"/>
      <dgm:spPr/>
    </dgm:pt>
    <dgm:pt modelId="{F18A97D3-76DA-4E96-A8FF-3519ABDB24AB}" type="pres">
      <dgm:prSet presAssocID="{C802AB9A-D400-4C77-84D6-33E65BB5708B}" presName="parentText" presStyleLbl="node1" presStyleIdx="7" presStyleCnt="13">
        <dgm:presLayoutVars>
          <dgm:chMax val="0"/>
          <dgm:bulletEnabled val="1"/>
        </dgm:presLayoutVars>
      </dgm:prSet>
      <dgm:spPr/>
    </dgm:pt>
    <dgm:pt modelId="{5A8072F5-FE31-4D00-8A26-7689C48034BB}" type="pres">
      <dgm:prSet presAssocID="{210AB6FA-42C9-4E4D-A67D-CF299DAC63A8}" presName="spacer" presStyleCnt="0"/>
      <dgm:spPr/>
    </dgm:pt>
    <dgm:pt modelId="{1131C8DF-32F9-40C0-85BD-5D379C97D720}" type="pres">
      <dgm:prSet presAssocID="{B3053285-702C-4A9D-B1D6-5C4231D5611C}" presName="parentText" presStyleLbl="node1" presStyleIdx="8" presStyleCnt="13">
        <dgm:presLayoutVars>
          <dgm:chMax val="0"/>
          <dgm:bulletEnabled val="1"/>
        </dgm:presLayoutVars>
      </dgm:prSet>
      <dgm:spPr/>
    </dgm:pt>
    <dgm:pt modelId="{8CCE1CD5-6656-418F-B9A8-26104D8053D1}" type="pres">
      <dgm:prSet presAssocID="{69FF9080-DC63-495F-9A50-3813668821CA}" presName="spacer" presStyleCnt="0"/>
      <dgm:spPr/>
    </dgm:pt>
    <dgm:pt modelId="{D59F48F2-76AC-45BD-94C0-463AD2205764}" type="pres">
      <dgm:prSet presAssocID="{378F82CE-4374-46D9-A44C-A620D9058C1D}" presName="parentText" presStyleLbl="node1" presStyleIdx="9" presStyleCnt="13">
        <dgm:presLayoutVars>
          <dgm:chMax val="0"/>
          <dgm:bulletEnabled val="1"/>
        </dgm:presLayoutVars>
      </dgm:prSet>
      <dgm:spPr/>
    </dgm:pt>
    <dgm:pt modelId="{E356545A-6609-41FC-93FA-E11106C9F425}" type="pres">
      <dgm:prSet presAssocID="{D8DE2A7E-3C87-4B70-B670-A0C296BF144F}" presName="spacer" presStyleCnt="0"/>
      <dgm:spPr/>
    </dgm:pt>
    <dgm:pt modelId="{3F6CB730-4129-47CE-A658-2B6E423AFD9D}" type="pres">
      <dgm:prSet presAssocID="{6AC94CCC-63D4-4561-9FEC-F90FB5F2B16B}" presName="parentText" presStyleLbl="node1" presStyleIdx="10" presStyleCnt="13">
        <dgm:presLayoutVars>
          <dgm:chMax val="0"/>
          <dgm:bulletEnabled val="1"/>
        </dgm:presLayoutVars>
      </dgm:prSet>
      <dgm:spPr/>
    </dgm:pt>
    <dgm:pt modelId="{091700CF-335F-4B1E-91BF-CDFEB595C99D}" type="pres">
      <dgm:prSet presAssocID="{51155419-E0BC-4E47-9714-122F29C891EC}" presName="spacer" presStyleCnt="0"/>
      <dgm:spPr/>
    </dgm:pt>
    <dgm:pt modelId="{63FBA303-AFA8-4BFB-B17E-B3C9DB03300B}" type="pres">
      <dgm:prSet presAssocID="{F59F26AE-439E-4DC3-AD32-5D5E4E647790}" presName="parentText" presStyleLbl="node1" presStyleIdx="11" presStyleCnt="13">
        <dgm:presLayoutVars>
          <dgm:chMax val="0"/>
          <dgm:bulletEnabled val="1"/>
        </dgm:presLayoutVars>
      </dgm:prSet>
      <dgm:spPr/>
    </dgm:pt>
    <dgm:pt modelId="{3C86A760-85F0-4710-89E2-390EFCFFC68B}" type="pres">
      <dgm:prSet presAssocID="{C1BBAB74-0047-44C5-9FCC-F5AEDED6A62C}" presName="spacer" presStyleCnt="0"/>
      <dgm:spPr/>
    </dgm:pt>
    <dgm:pt modelId="{CBA992D6-77CB-49AD-9A73-2AE8484AFDFE}" type="pres">
      <dgm:prSet presAssocID="{3B650779-756D-4F9C-B7C4-B292A085ED8B}" presName="parentText" presStyleLbl="node1" presStyleIdx="12" presStyleCnt="13">
        <dgm:presLayoutVars>
          <dgm:chMax val="0"/>
          <dgm:bulletEnabled val="1"/>
        </dgm:presLayoutVars>
      </dgm:prSet>
      <dgm:spPr/>
    </dgm:pt>
  </dgm:ptLst>
  <dgm:cxnLst>
    <dgm:cxn modelId="{EDB1A50B-FEF4-4272-99D7-0126731E063B}" srcId="{1B421FD9-FDAE-413F-9212-DBF4A1F64553}" destId="{FEC9A4EB-005C-4E1B-8AEF-1EFC0866E688}" srcOrd="3" destOrd="0" parTransId="{C022922E-952E-4B52-BD84-A751FBE2760A}" sibTransId="{EF58A6E4-4918-4D9F-8F07-9A7395F417C3}"/>
    <dgm:cxn modelId="{F061280C-8438-4DF0-9954-C42CD0CE6ACC}" srcId="{1B421FD9-FDAE-413F-9212-DBF4A1F64553}" destId="{DE1247AA-420B-46D3-A827-314634C1B6CE}" srcOrd="6" destOrd="0" parTransId="{197F4871-F6D0-486B-AE65-D10A885DEE9D}" sibTransId="{9571B7F6-0097-4CAB-A65E-66F62C0C5BD7}"/>
    <dgm:cxn modelId="{6A060D19-865B-4484-9DA8-60B99C1EFE6B}" type="presOf" srcId="{FEC9A4EB-005C-4E1B-8AEF-1EFC0866E688}" destId="{7AA4CD71-B1E8-4B81-B544-0B3AB609A1C5}" srcOrd="0" destOrd="0" presId="urn:microsoft.com/office/officeart/2005/8/layout/vList2"/>
    <dgm:cxn modelId="{F2DA341A-E16F-4F6A-B6B0-796EC8474087}" srcId="{1B421FD9-FDAE-413F-9212-DBF4A1F64553}" destId="{5E5F00AF-138C-4C8E-81D3-22262048C1B8}" srcOrd="1" destOrd="0" parTransId="{37DE0EA4-3276-45A2-835C-C0C4BCDDE09F}" sibTransId="{98BE9C9D-B409-4E9A-AD4C-00639FE7CE62}"/>
    <dgm:cxn modelId="{AEB1B81A-416C-4129-BB74-3BEDBDA79B6D}" type="presOf" srcId="{0D966386-EB90-45F7-801D-18BAF6149E70}" destId="{473B3D5F-A607-4FE8-90D3-AAE143920B8D}" srcOrd="0" destOrd="0" presId="urn:microsoft.com/office/officeart/2005/8/layout/vList2"/>
    <dgm:cxn modelId="{794D161B-F044-44B1-82A4-3D26FE51CC0A}" srcId="{1B421FD9-FDAE-413F-9212-DBF4A1F64553}" destId="{C802AB9A-D400-4C77-84D6-33E65BB5708B}" srcOrd="7" destOrd="0" parTransId="{F0053C77-0178-4747-B86A-23F0D6C41640}" sibTransId="{210AB6FA-42C9-4E4D-A67D-CF299DAC63A8}"/>
    <dgm:cxn modelId="{8A54FF2A-5285-4D25-A762-C8A018BB97C1}" type="presOf" srcId="{DE1247AA-420B-46D3-A827-314634C1B6CE}" destId="{F5BE7308-9966-4D66-8BEA-A14C6FEF1017}" srcOrd="0" destOrd="0" presId="urn:microsoft.com/office/officeart/2005/8/layout/vList2"/>
    <dgm:cxn modelId="{D610B034-D32B-4CB5-8B17-DA8EB6F01451}" type="presOf" srcId="{8D7835A1-6504-4DF7-B250-1C079A544C1D}" destId="{5F79E44F-6A40-40A0-9064-5D0D5BD26D97}" srcOrd="0" destOrd="0" presId="urn:microsoft.com/office/officeart/2005/8/layout/vList2"/>
    <dgm:cxn modelId="{4B879664-55E6-4CC1-AC43-4ECD0B7BAA3E}" type="presOf" srcId="{DB65C238-73DC-474D-AE41-365385C88B62}" destId="{9505E1CC-98E3-4493-B545-C86D1E8B32B8}" srcOrd="0" destOrd="0" presId="urn:microsoft.com/office/officeart/2005/8/layout/vList2"/>
    <dgm:cxn modelId="{4B149866-8CF3-46FB-982C-D3ED8658E95F}" type="presOf" srcId="{3B650779-756D-4F9C-B7C4-B292A085ED8B}" destId="{CBA992D6-77CB-49AD-9A73-2AE8484AFDFE}" srcOrd="0" destOrd="0" presId="urn:microsoft.com/office/officeart/2005/8/layout/vList2"/>
    <dgm:cxn modelId="{7FA17A49-D30D-4E73-9868-7A5BF0A4CBDF}" srcId="{1B421FD9-FDAE-413F-9212-DBF4A1F64553}" destId="{6AC94CCC-63D4-4561-9FEC-F90FB5F2B16B}" srcOrd="10" destOrd="0" parTransId="{B30CEC8C-9FA3-4439-A278-6459038B117F}" sibTransId="{51155419-E0BC-4E47-9714-122F29C891EC}"/>
    <dgm:cxn modelId="{B0F8484B-7DA5-4AA0-AF31-C13698A90EB8}" type="presOf" srcId="{6AC94CCC-63D4-4561-9FEC-F90FB5F2B16B}" destId="{3F6CB730-4129-47CE-A658-2B6E423AFD9D}" srcOrd="0" destOrd="0" presId="urn:microsoft.com/office/officeart/2005/8/layout/vList2"/>
    <dgm:cxn modelId="{E255974D-8F23-4CE5-A65C-39646BCFEF26}" type="presOf" srcId="{F59F26AE-439E-4DC3-AD32-5D5E4E647790}" destId="{63FBA303-AFA8-4BFB-B17E-B3C9DB03300B}" srcOrd="0" destOrd="0" presId="urn:microsoft.com/office/officeart/2005/8/layout/vList2"/>
    <dgm:cxn modelId="{725DB752-574F-4BE4-9535-F236AE969D86}" srcId="{1B421FD9-FDAE-413F-9212-DBF4A1F64553}" destId="{B3053285-702C-4A9D-B1D6-5C4231D5611C}" srcOrd="8" destOrd="0" parTransId="{D0628B4A-47FB-497D-AB32-46806333FAF0}" sibTransId="{69FF9080-DC63-495F-9A50-3813668821CA}"/>
    <dgm:cxn modelId="{DA987B7D-8ABD-46F8-850C-37CB88C603A8}" type="presOf" srcId="{378F82CE-4374-46D9-A44C-A620D9058C1D}" destId="{D59F48F2-76AC-45BD-94C0-463AD2205764}" srcOrd="0" destOrd="0" presId="urn:microsoft.com/office/officeart/2005/8/layout/vList2"/>
    <dgm:cxn modelId="{6348FA7F-BE60-410B-A688-AB4DA30A6C20}" srcId="{1B421FD9-FDAE-413F-9212-DBF4A1F64553}" destId="{0D966386-EB90-45F7-801D-18BAF6149E70}" srcOrd="2" destOrd="0" parTransId="{8E1A917A-97FC-4179-9D9A-E3900156F0C9}" sibTransId="{B47652E7-F6E3-45CD-AB35-AE3CCE38993F}"/>
    <dgm:cxn modelId="{1092EB82-C27E-4641-9FBB-1346C89611EE}" type="presOf" srcId="{5E5F00AF-138C-4C8E-81D3-22262048C1B8}" destId="{2AF0D3FF-2497-4487-AE6D-474C871FC80B}" srcOrd="0" destOrd="0" presId="urn:microsoft.com/office/officeart/2005/8/layout/vList2"/>
    <dgm:cxn modelId="{6A285485-3E71-4EC7-9651-5F105F546E7F}" srcId="{1B421FD9-FDAE-413F-9212-DBF4A1F64553}" destId="{DB65C238-73DC-474D-AE41-365385C88B62}" srcOrd="5" destOrd="0" parTransId="{43E77D67-A9E0-4CB3-AE9D-B6EC49B970C2}" sibTransId="{94C53089-2FA2-426B-BA74-12476B1CB551}"/>
    <dgm:cxn modelId="{02F9F486-A558-4739-B110-AE524F1314D9}" srcId="{1B421FD9-FDAE-413F-9212-DBF4A1F64553}" destId="{3B650779-756D-4F9C-B7C4-B292A085ED8B}" srcOrd="12" destOrd="0" parTransId="{EB45100D-864B-4255-8A9D-C0315043C688}" sibTransId="{3EADE258-56A3-4D3E-AE14-E81970E2E526}"/>
    <dgm:cxn modelId="{0C80548D-9A19-4F4C-BDFF-3EB12AD019F7}" type="presOf" srcId="{B3053285-702C-4A9D-B1D6-5C4231D5611C}" destId="{1131C8DF-32F9-40C0-85BD-5D379C97D720}" srcOrd="0" destOrd="0" presId="urn:microsoft.com/office/officeart/2005/8/layout/vList2"/>
    <dgm:cxn modelId="{A28D5F8F-E9A4-4888-AD7D-EBAB70363DE6}" srcId="{1B421FD9-FDAE-413F-9212-DBF4A1F64553}" destId="{F59F26AE-439E-4DC3-AD32-5D5E4E647790}" srcOrd="11" destOrd="0" parTransId="{9A2A4F10-6A21-4006-BA9A-6DF6B257259C}" sibTransId="{C1BBAB74-0047-44C5-9FCC-F5AEDED6A62C}"/>
    <dgm:cxn modelId="{85FFDBAD-8FB6-407A-8D4C-DA8817AE5E2F}" type="presOf" srcId="{4DEA26C2-D447-459B-A2D7-544094AE96B8}" destId="{89723B16-848D-4D3E-9EC5-55B1B6891519}" srcOrd="0" destOrd="0" presId="urn:microsoft.com/office/officeart/2005/8/layout/vList2"/>
    <dgm:cxn modelId="{A531A4B8-BBA0-4DFE-B9F4-3D3E906602E8}" srcId="{1B421FD9-FDAE-413F-9212-DBF4A1F64553}" destId="{378F82CE-4374-46D9-A44C-A620D9058C1D}" srcOrd="9" destOrd="0" parTransId="{B6204555-9F51-425A-B567-9073D7D0A7EF}" sibTransId="{D8DE2A7E-3C87-4B70-B670-A0C296BF144F}"/>
    <dgm:cxn modelId="{D8B573BD-F559-45F3-AFA2-6D71E385785B}" srcId="{1B421FD9-FDAE-413F-9212-DBF4A1F64553}" destId="{4DEA26C2-D447-459B-A2D7-544094AE96B8}" srcOrd="0" destOrd="0" parTransId="{A3E8724D-BC46-47EF-B71B-0ECFD243037A}" sibTransId="{BC7AACE4-E975-4036-B644-657DEB578192}"/>
    <dgm:cxn modelId="{F1C2B1CD-CA62-41EE-B969-F29E85F626D5}" type="presOf" srcId="{1B421FD9-FDAE-413F-9212-DBF4A1F64553}" destId="{35B10893-E725-4E1C-8068-06E7D43C4E2E}" srcOrd="0" destOrd="0" presId="urn:microsoft.com/office/officeart/2005/8/layout/vList2"/>
    <dgm:cxn modelId="{7155E3D0-51C2-40FC-86DC-F05098E01967}" srcId="{1B421FD9-FDAE-413F-9212-DBF4A1F64553}" destId="{8D7835A1-6504-4DF7-B250-1C079A544C1D}" srcOrd="4" destOrd="0" parTransId="{1DFCFEA0-7FA7-435E-BBD8-C54F6FF2B714}" sibTransId="{C3E8471E-EA2E-49C7-92F6-339A414771B9}"/>
    <dgm:cxn modelId="{2F98A8DB-D75E-4D87-ADAC-D7F5EDC8A1D8}" type="presOf" srcId="{C802AB9A-D400-4C77-84D6-33E65BB5708B}" destId="{F18A97D3-76DA-4E96-A8FF-3519ABDB24AB}" srcOrd="0" destOrd="0" presId="urn:microsoft.com/office/officeart/2005/8/layout/vList2"/>
    <dgm:cxn modelId="{ED500855-C623-42D6-9A06-1E24F20B8E2D}" type="presParOf" srcId="{35B10893-E725-4E1C-8068-06E7D43C4E2E}" destId="{89723B16-848D-4D3E-9EC5-55B1B6891519}" srcOrd="0" destOrd="0" presId="urn:microsoft.com/office/officeart/2005/8/layout/vList2"/>
    <dgm:cxn modelId="{F5A324AD-DF7A-4C1B-A20F-6C1268DA4B5D}" type="presParOf" srcId="{35B10893-E725-4E1C-8068-06E7D43C4E2E}" destId="{69A8A6A9-631C-4765-8757-D0CAD4A258F5}" srcOrd="1" destOrd="0" presId="urn:microsoft.com/office/officeart/2005/8/layout/vList2"/>
    <dgm:cxn modelId="{2AD92FA5-39CF-4B6E-B7D3-13E5ED923C31}" type="presParOf" srcId="{35B10893-E725-4E1C-8068-06E7D43C4E2E}" destId="{2AF0D3FF-2497-4487-AE6D-474C871FC80B}" srcOrd="2" destOrd="0" presId="urn:microsoft.com/office/officeart/2005/8/layout/vList2"/>
    <dgm:cxn modelId="{C2B596A1-28FC-4147-9A94-605372EC7073}" type="presParOf" srcId="{35B10893-E725-4E1C-8068-06E7D43C4E2E}" destId="{80A04551-8F51-4B42-AACF-D4ACD7CA5457}" srcOrd="3" destOrd="0" presId="urn:microsoft.com/office/officeart/2005/8/layout/vList2"/>
    <dgm:cxn modelId="{EA74BCA7-82A0-4E71-97A5-C99548232AFB}" type="presParOf" srcId="{35B10893-E725-4E1C-8068-06E7D43C4E2E}" destId="{473B3D5F-A607-4FE8-90D3-AAE143920B8D}" srcOrd="4" destOrd="0" presId="urn:microsoft.com/office/officeart/2005/8/layout/vList2"/>
    <dgm:cxn modelId="{18E116DC-1409-4383-88D6-DDFF22E874F7}" type="presParOf" srcId="{35B10893-E725-4E1C-8068-06E7D43C4E2E}" destId="{B7ACBFA1-BE20-4172-8F4D-52666815DCB2}" srcOrd="5" destOrd="0" presId="urn:microsoft.com/office/officeart/2005/8/layout/vList2"/>
    <dgm:cxn modelId="{1E167909-0E55-45C3-9271-0B21C6F0AF29}" type="presParOf" srcId="{35B10893-E725-4E1C-8068-06E7D43C4E2E}" destId="{7AA4CD71-B1E8-4B81-B544-0B3AB609A1C5}" srcOrd="6" destOrd="0" presId="urn:microsoft.com/office/officeart/2005/8/layout/vList2"/>
    <dgm:cxn modelId="{7D18F3F3-60CD-40AA-9CD1-52D30B3CCD34}" type="presParOf" srcId="{35B10893-E725-4E1C-8068-06E7D43C4E2E}" destId="{D6132990-E82F-4FB6-A88F-899D01524BB9}" srcOrd="7" destOrd="0" presId="urn:microsoft.com/office/officeart/2005/8/layout/vList2"/>
    <dgm:cxn modelId="{E29CD336-2C36-45E0-A270-C94B01FD234C}" type="presParOf" srcId="{35B10893-E725-4E1C-8068-06E7D43C4E2E}" destId="{5F79E44F-6A40-40A0-9064-5D0D5BD26D97}" srcOrd="8" destOrd="0" presId="urn:microsoft.com/office/officeart/2005/8/layout/vList2"/>
    <dgm:cxn modelId="{140249E5-A697-412A-BB53-01BD20294E3E}" type="presParOf" srcId="{35B10893-E725-4E1C-8068-06E7D43C4E2E}" destId="{B12D2F6A-416F-42B9-8867-6CFD16D30013}" srcOrd="9" destOrd="0" presId="urn:microsoft.com/office/officeart/2005/8/layout/vList2"/>
    <dgm:cxn modelId="{26B83E98-76B7-44EE-B7ED-6121F5B6203F}" type="presParOf" srcId="{35B10893-E725-4E1C-8068-06E7D43C4E2E}" destId="{9505E1CC-98E3-4493-B545-C86D1E8B32B8}" srcOrd="10" destOrd="0" presId="urn:microsoft.com/office/officeart/2005/8/layout/vList2"/>
    <dgm:cxn modelId="{6159CC54-49A4-4E08-96AF-788840259C31}" type="presParOf" srcId="{35B10893-E725-4E1C-8068-06E7D43C4E2E}" destId="{CF6F9752-64CD-46DE-A4C5-590953EE66A6}" srcOrd="11" destOrd="0" presId="urn:microsoft.com/office/officeart/2005/8/layout/vList2"/>
    <dgm:cxn modelId="{0FEA7CD1-A6F5-42E7-BC8E-7B11963BF0A1}" type="presParOf" srcId="{35B10893-E725-4E1C-8068-06E7D43C4E2E}" destId="{F5BE7308-9966-4D66-8BEA-A14C6FEF1017}" srcOrd="12" destOrd="0" presId="urn:microsoft.com/office/officeart/2005/8/layout/vList2"/>
    <dgm:cxn modelId="{226581BC-6C60-4A14-9BC0-06C43038514A}" type="presParOf" srcId="{35B10893-E725-4E1C-8068-06E7D43C4E2E}" destId="{4A6E951C-298C-4D08-8610-167CAAA1854F}" srcOrd="13" destOrd="0" presId="urn:microsoft.com/office/officeart/2005/8/layout/vList2"/>
    <dgm:cxn modelId="{F52D45E9-40F8-4E9B-89B5-1862F1A80193}" type="presParOf" srcId="{35B10893-E725-4E1C-8068-06E7D43C4E2E}" destId="{F18A97D3-76DA-4E96-A8FF-3519ABDB24AB}" srcOrd="14" destOrd="0" presId="urn:microsoft.com/office/officeart/2005/8/layout/vList2"/>
    <dgm:cxn modelId="{C97478B5-4342-442C-AF7B-95AF94738BB7}" type="presParOf" srcId="{35B10893-E725-4E1C-8068-06E7D43C4E2E}" destId="{5A8072F5-FE31-4D00-8A26-7689C48034BB}" srcOrd="15" destOrd="0" presId="urn:microsoft.com/office/officeart/2005/8/layout/vList2"/>
    <dgm:cxn modelId="{7F9E5D58-1012-4B32-8136-B9220C2FEB4B}" type="presParOf" srcId="{35B10893-E725-4E1C-8068-06E7D43C4E2E}" destId="{1131C8DF-32F9-40C0-85BD-5D379C97D720}" srcOrd="16" destOrd="0" presId="urn:microsoft.com/office/officeart/2005/8/layout/vList2"/>
    <dgm:cxn modelId="{8120B274-1231-4111-8BDC-E577279079C9}" type="presParOf" srcId="{35B10893-E725-4E1C-8068-06E7D43C4E2E}" destId="{8CCE1CD5-6656-418F-B9A8-26104D8053D1}" srcOrd="17" destOrd="0" presId="urn:microsoft.com/office/officeart/2005/8/layout/vList2"/>
    <dgm:cxn modelId="{016C29D0-3516-4BF0-863E-2F71621304BB}" type="presParOf" srcId="{35B10893-E725-4E1C-8068-06E7D43C4E2E}" destId="{D59F48F2-76AC-45BD-94C0-463AD2205764}" srcOrd="18" destOrd="0" presId="urn:microsoft.com/office/officeart/2005/8/layout/vList2"/>
    <dgm:cxn modelId="{4D97B14D-ECF3-4786-B343-C474530A7059}" type="presParOf" srcId="{35B10893-E725-4E1C-8068-06E7D43C4E2E}" destId="{E356545A-6609-41FC-93FA-E11106C9F425}" srcOrd="19" destOrd="0" presId="urn:microsoft.com/office/officeart/2005/8/layout/vList2"/>
    <dgm:cxn modelId="{3ED5E803-597B-4A8C-93AB-B495879DD341}" type="presParOf" srcId="{35B10893-E725-4E1C-8068-06E7D43C4E2E}" destId="{3F6CB730-4129-47CE-A658-2B6E423AFD9D}" srcOrd="20" destOrd="0" presId="urn:microsoft.com/office/officeart/2005/8/layout/vList2"/>
    <dgm:cxn modelId="{E102E096-C19E-4FEE-AE09-40CFD534F72D}" type="presParOf" srcId="{35B10893-E725-4E1C-8068-06E7D43C4E2E}" destId="{091700CF-335F-4B1E-91BF-CDFEB595C99D}" srcOrd="21" destOrd="0" presId="urn:microsoft.com/office/officeart/2005/8/layout/vList2"/>
    <dgm:cxn modelId="{28F11C46-AC9E-40D1-B6AC-3812B534D353}" type="presParOf" srcId="{35B10893-E725-4E1C-8068-06E7D43C4E2E}" destId="{63FBA303-AFA8-4BFB-B17E-B3C9DB03300B}" srcOrd="22" destOrd="0" presId="urn:microsoft.com/office/officeart/2005/8/layout/vList2"/>
    <dgm:cxn modelId="{5058B361-3125-40C1-8A6F-E1C35E9CE81B}" type="presParOf" srcId="{35B10893-E725-4E1C-8068-06E7D43C4E2E}" destId="{3C86A760-85F0-4710-89E2-390EFCFFC68B}" srcOrd="23" destOrd="0" presId="urn:microsoft.com/office/officeart/2005/8/layout/vList2"/>
    <dgm:cxn modelId="{0FAEE3D0-E72A-4FA5-8CCD-8A66E6B68268}" type="presParOf" srcId="{35B10893-E725-4E1C-8068-06E7D43C4E2E}" destId="{CBA992D6-77CB-49AD-9A73-2AE8484AFDFE}" srcOrd="2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723B16-848D-4D3E-9EC5-55B1B6891519}">
      <dsp:nvSpPr>
        <dsp:cNvPr id="0" name=""/>
        <dsp:cNvSpPr/>
      </dsp:nvSpPr>
      <dsp:spPr>
        <a:xfrm>
          <a:off x="0" y="142753"/>
          <a:ext cx="6184153" cy="31941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USE sakila;</a:t>
          </a:r>
        </a:p>
      </dsp:txBody>
      <dsp:txXfrm>
        <a:off x="15592" y="158345"/>
        <a:ext cx="6152969" cy="288226"/>
      </dsp:txXfrm>
    </dsp:sp>
    <dsp:sp modelId="{2AF0D3FF-2497-4487-AE6D-474C871FC80B}">
      <dsp:nvSpPr>
        <dsp:cNvPr id="0" name=""/>
        <dsp:cNvSpPr/>
      </dsp:nvSpPr>
      <dsp:spPr>
        <a:xfrm>
          <a:off x="0" y="499603"/>
          <a:ext cx="6184153" cy="319410"/>
        </a:xfrm>
        <a:prstGeom prst="roundRect">
          <a:avLst/>
        </a:prstGeom>
        <a:solidFill>
          <a:schemeClr val="accent5">
            <a:hueOff val="-1012679"/>
            <a:satOff val="-69"/>
            <a:lumOff val="16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SELECT co.country, cat.name AS category, COUNT(r.rental_id) AS rentals</a:t>
          </a:r>
        </a:p>
      </dsp:txBody>
      <dsp:txXfrm>
        <a:off x="15592" y="515195"/>
        <a:ext cx="6152969" cy="288226"/>
      </dsp:txXfrm>
    </dsp:sp>
    <dsp:sp modelId="{473B3D5F-A607-4FE8-90D3-AAE143920B8D}">
      <dsp:nvSpPr>
        <dsp:cNvPr id="0" name=""/>
        <dsp:cNvSpPr/>
      </dsp:nvSpPr>
      <dsp:spPr>
        <a:xfrm>
          <a:off x="0" y="856453"/>
          <a:ext cx="6184153" cy="319410"/>
        </a:xfrm>
        <a:prstGeom prst="roundRect">
          <a:avLst/>
        </a:prstGeom>
        <a:solidFill>
          <a:schemeClr val="accent5">
            <a:hueOff val="-2025358"/>
            <a:satOff val="-138"/>
            <a:lumOff val="32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FROM customer cu</a:t>
          </a:r>
        </a:p>
      </dsp:txBody>
      <dsp:txXfrm>
        <a:off x="15592" y="872045"/>
        <a:ext cx="6152969" cy="288226"/>
      </dsp:txXfrm>
    </dsp:sp>
    <dsp:sp modelId="{7AA4CD71-B1E8-4B81-B544-0B3AB609A1C5}">
      <dsp:nvSpPr>
        <dsp:cNvPr id="0" name=""/>
        <dsp:cNvSpPr/>
      </dsp:nvSpPr>
      <dsp:spPr>
        <a:xfrm>
          <a:off x="0" y="1213303"/>
          <a:ext cx="6184153" cy="319410"/>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JOIN address a ON cu.address_id = a.address_id</a:t>
          </a:r>
        </a:p>
      </dsp:txBody>
      <dsp:txXfrm>
        <a:off x="15592" y="1228895"/>
        <a:ext cx="6152969" cy="288226"/>
      </dsp:txXfrm>
    </dsp:sp>
    <dsp:sp modelId="{5F79E44F-6A40-40A0-9064-5D0D5BD26D97}">
      <dsp:nvSpPr>
        <dsp:cNvPr id="0" name=""/>
        <dsp:cNvSpPr/>
      </dsp:nvSpPr>
      <dsp:spPr>
        <a:xfrm>
          <a:off x="0" y="1570153"/>
          <a:ext cx="6184153" cy="319410"/>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JOIN city ci ON a.city_id = ci.city_id</a:t>
          </a:r>
        </a:p>
      </dsp:txBody>
      <dsp:txXfrm>
        <a:off x="15592" y="1585745"/>
        <a:ext cx="6152969" cy="288226"/>
      </dsp:txXfrm>
    </dsp:sp>
    <dsp:sp modelId="{9505E1CC-98E3-4493-B545-C86D1E8B32B8}">
      <dsp:nvSpPr>
        <dsp:cNvPr id="0" name=""/>
        <dsp:cNvSpPr/>
      </dsp:nvSpPr>
      <dsp:spPr>
        <a:xfrm>
          <a:off x="0" y="1927003"/>
          <a:ext cx="6184153" cy="319410"/>
        </a:xfrm>
        <a:prstGeom prst="roundRect">
          <a:avLst/>
        </a:prstGeom>
        <a:solidFill>
          <a:schemeClr val="accent5">
            <a:hueOff val="-5063395"/>
            <a:satOff val="-344"/>
            <a:lumOff val="81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JOIN country co ON ci.country_id = co.country_id</a:t>
          </a:r>
        </a:p>
      </dsp:txBody>
      <dsp:txXfrm>
        <a:off x="15592" y="1942595"/>
        <a:ext cx="6152969" cy="288226"/>
      </dsp:txXfrm>
    </dsp:sp>
    <dsp:sp modelId="{F5BE7308-9966-4D66-8BEA-A14C6FEF1017}">
      <dsp:nvSpPr>
        <dsp:cNvPr id="0" name=""/>
        <dsp:cNvSpPr/>
      </dsp:nvSpPr>
      <dsp:spPr>
        <a:xfrm>
          <a:off x="0" y="2283853"/>
          <a:ext cx="6184153" cy="31941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JOIN rental r ON cu.customer_id = r.customer_id</a:t>
          </a:r>
        </a:p>
      </dsp:txBody>
      <dsp:txXfrm>
        <a:off x="15592" y="2299445"/>
        <a:ext cx="6152969" cy="288226"/>
      </dsp:txXfrm>
    </dsp:sp>
    <dsp:sp modelId="{F18A97D3-76DA-4E96-A8FF-3519ABDB24AB}">
      <dsp:nvSpPr>
        <dsp:cNvPr id="0" name=""/>
        <dsp:cNvSpPr/>
      </dsp:nvSpPr>
      <dsp:spPr>
        <a:xfrm>
          <a:off x="0" y="2640703"/>
          <a:ext cx="6184153" cy="319410"/>
        </a:xfrm>
        <a:prstGeom prst="roundRect">
          <a:avLst/>
        </a:prstGeom>
        <a:solidFill>
          <a:schemeClr val="accent5">
            <a:hueOff val="-7088754"/>
            <a:satOff val="-482"/>
            <a:lumOff val="11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JOIN inventory i ON r.inventory_id = i.inventory_id</a:t>
          </a:r>
        </a:p>
      </dsp:txBody>
      <dsp:txXfrm>
        <a:off x="15592" y="2656295"/>
        <a:ext cx="6152969" cy="288226"/>
      </dsp:txXfrm>
    </dsp:sp>
    <dsp:sp modelId="{1131C8DF-32F9-40C0-85BD-5D379C97D720}">
      <dsp:nvSpPr>
        <dsp:cNvPr id="0" name=""/>
        <dsp:cNvSpPr/>
      </dsp:nvSpPr>
      <dsp:spPr>
        <a:xfrm>
          <a:off x="0" y="2997553"/>
          <a:ext cx="6184153" cy="319410"/>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JOIN film f ON i.film_id = f.film_id</a:t>
          </a:r>
        </a:p>
      </dsp:txBody>
      <dsp:txXfrm>
        <a:off x="15592" y="3013145"/>
        <a:ext cx="6152969" cy="288226"/>
      </dsp:txXfrm>
    </dsp:sp>
    <dsp:sp modelId="{D59F48F2-76AC-45BD-94C0-463AD2205764}">
      <dsp:nvSpPr>
        <dsp:cNvPr id="0" name=""/>
        <dsp:cNvSpPr/>
      </dsp:nvSpPr>
      <dsp:spPr>
        <a:xfrm>
          <a:off x="0" y="3354403"/>
          <a:ext cx="6184153" cy="319410"/>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JOIN film_category fc ON f.film_id = fc.film_id</a:t>
          </a:r>
        </a:p>
      </dsp:txBody>
      <dsp:txXfrm>
        <a:off x="15592" y="3369995"/>
        <a:ext cx="6152969" cy="288226"/>
      </dsp:txXfrm>
    </dsp:sp>
    <dsp:sp modelId="{3F6CB730-4129-47CE-A658-2B6E423AFD9D}">
      <dsp:nvSpPr>
        <dsp:cNvPr id="0" name=""/>
        <dsp:cNvSpPr/>
      </dsp:nvSpPr>
      <dsp:spPr>
        <a:xfrm>
          <a:off x="0" y="3711253"/>
          <a:ext cx="6184153" cy="319410"/>
        </a:xfrm>
        <a:prstGeom prst="roundRect">
          <a:avLst/>
        </a:prstGeom>
        <a:solidFill>
          <a:schemeClr val="accent5">
            <a:hueOff val="-10126791"/>
            <a:satOff val="-688"/>
            <a:lumOff val="163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JOIN category cat ON fc.category_id = cat.category_id</a:t>
          </a:r>
        </a:p>
      </dsp:txBody>
      <dsp:txXfrm>
        <a:off x="15592" y="3726845"/>
        <a:ext cx="6152969" cy="288226"/>
      </dsp:txXfrm>
    </dsp:sp>
    <dsp:sp modelId="{63FBA303-AFA8-4BFB-B17E-B3C9DB03300B}">
      <dsp:nvSpPr>
        <dsp:cNvPr id="0" name=""/>
        <dsp:cNvSpPr/>
      </dsp:nvSpPr>
      <dsp:spPr>
        <a:xfrm>
          <a:off x="0" y="4068103"/>
          <a:ext cx="6184153" cy="319410"/>
        </a:xfrm>
        <a:prstGeom prst="roundRect">
          <a:avLst/>
        </a:prstGeom>
        <a:solidFill>
          <a:schemeClr val="accent5">
            <a:hueOff val="-11139471"/>
            <a:satOff val="-757"/>
            <a:lumOff val="179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GROUP BY co.country, cat.name</a:t>
          </a:r>
        </a:p>
      </dsp:txBody>
      <dsp:txXfrm>
        <a:off x="15592" y="4083695"/>
        <a:ext cx="6152969" cy="288226"/>
      </dsp:txXfrm>
    </dsp:sp>
    <dsp:sp modelId="{CBA992D6-77CB-49AD-9A73-2AE8484AFDFE}">
      <dsp:nvSpPr>
        <dsp:cNvPr id="0" name=""/>
        <dsp:cNvSpPr/>
      </dsp:nvSpPr>
      <dsp:spPr>
        <a:xfrm>
          <a:off x="0" y="4424953"/>
          <a:ext cx="6184153" cy="31941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ORDER BY rentals DESC;</a:t>
          </a:r>
        </a:p>
      </dsp:txBody>
      <dsp:txXfrm>
        <a:off x="15592" y="4440545"/>
        <a:ext cx="6152969" cy="2882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F834-15F0-67B6-658C-2A9C289895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7BA051-1B5F-FC37-2E51-71902CB4BC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02342B-1C23-0955-EA1A-E78745B9A741}"/>
              </a:ext>
            </a:extLst>
          </p:cNvPr>
          <p:cNvSpPr>
            <a:spLocks noGrp="1"/>
          </p:cNvSpPr>
          <p:nvPr>
            <p:ph type="dt" sz="half" idx="10"/>
          </p:nvPr>
        </p:nvSpPr>
        <p:spPr/>
        <p:txBody>
          <a:bodyPr/>
          <a:lstStyle/>
          <a:p>
            <a:fld id="{C40DAB69-1CA6-426F-8F47-C29E763C5134}" type="datetimeFigureOut">
              <a:rPr lang="en-US" smtClean="0"/>
              <a:t>8/30/2025</a:t>
            </a:fld>
            <a:endParaRPr lang="en-US"/>
          </a:p>
        </p:txBody>
      </p:sp>
      <p:sp>
        <p:nvSpPr>
          <p:cNvPr id="5" name="Footer Placeholder 4">
            <a:extLst>
              <a:ext uri="{FF2B5EF4-FFF2-40B4-BE49-F238E27FC236}">
                <a16:creationId xmlns:a16="http://schemas.microsoft.com/office/drawing/2014/main" id="{01E5D8D5-DE14-7450-2725-257388F92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693EC3-D4F7-0E81-56C3-DF259A89B8EF}"/>
              </a:ext>
            </a:extLst>
          </p:cNvPr>
          <p:cNvSpPr>
            <a:spLocks noGrp="1"/>
          </p:cNvSpPr>
          <p:nvPr>
            <p:ph type="sldNum" sz="quarter" idx="12"/>
          </p:nvPr>
        </p:nvSpPr>
        <p:spPr/>
        <p:txBody>
          <a:bodyPr/>
          <a:lstStyle/>
          <a:p>
            <a:fld id="{E14E1125-2BB7-43E3-ABF2-237EB8B135D3}" type="slidenum">
              <a:rPr lang="en-US" smtClean="0"/>
              <a:t>‹#›</a:t>
            </a:fld>
            <a:endParaRPr lang="en-US"/>
          </a:p>
        </p:txBody>
      </p:sp>
    </p:spTree>
    <p:extLst>
      <p:ext uri="{BB962C8B-B14F-4D97-AF65-F5344CB8AC3E}">
        <p14:creationId xmlns:p14="http://schemas.microsoft.com/office/powerpoint/2010/main" val="239263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BFA9-0881-EB72-34A3-9BAA2B1F39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7B7B29-B60C-B55B-1EF2-19250C2C91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00032-CCC2-DBD9-CEDF-46D78781ED1B}"/>
              </a:ext>
            </a:extLst>
          </p:cNvPr>
          <p:cNvSpPr>
            <a:spLocks noGrp="1"/>
          </p:cNvSpPr>
          <p:nvPr>
            <p:ph type="dt" sz="half" idx="10"/>
          </p:nvPr>
        </p:nvSpPr>
        <p:spPr/>
        <p:txBody>
          <a:bodyPr/>
          <a:lstStyle/>
          <a:p>
            <a:fld id="{C40DAB69-1CA6-426F-8F47-C29E763C5134}" type="datetimeFigureOut">
              <a:rPr lang="en-US" smtClean="0"/>
              <a:t>8/30/2025</a:t>
            </a:fld>
            <a:endParaRPr lang="en-US"/>
          </a:p>
        </p:txBody>
      </p:sp>
      <p:sp>
        <p:nvSpPr>
          <p:cNvPr id="5" name="Footer Placeholder 4">
            <a:extLst>
              <a:ext uri="{FF2B5EF4-FFF2-40B4-BE49-F238E27FC236}">
                <a16:creationId xmlns:a16="http://schemas.microsoft.com/office/drawing/2014/main" id="{467AC4E1-4267-45B4-00A9-7625725D7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03DB4-8684-884E-3D02-1843CDBF5C68}"/>
              </a:ext>
            </a:extLst>
          </p:cNvPr>
          <p:cNvSpPr>
            <a:spLocks noGrp="1"/>
          </p:cNvSpPr>
          <p:nvPr>
            <p:ph type="sldNum" sz="quarter" idx="12"/>
          </p:nvPr>
        </p:nvSpPr>
        <p:spPr/>
        <p:txBody>
          <a:bodyPr/>
          <a:lstStyle/>
          <a:p>
            <a:fld id="{E14E1125-2BB7-43E3-ABF2-237EB8B135D3}" type="slidenum">
              <a:rPr lang="en-US" smtClean="0"/>
              <a:t>‹#›</a:t>
            </a:fld>
            <a:endParaRPr lang="en-US"/>
          </a:p>
        </p:txBody>
      </p:sp>
    </p:spTree>
    <p:extLst>
      <p:ext uri="{BB962C8B-B14F-4D97-AF65-F5344CB8AC3E}">
        <p14:creationId xmlns:p14="http://schemas.microsoft.com/office/powerpoint/2010/main" val="2502757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4D91F5-FFC9-AC0E-EE93-F08A2097FF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FEABB5-3849-0CBE-CB45-966B4A8E15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E1379-E2FE-F4D3-7DAF-AA6F3BA1DEA5}"/>
              </a:ext>
            </a:extLst>
          </p:cNvPr>
          <p:cNvSpPr>
            <a:spLocks noGrp="1"/>
          </p:cNvSpPr>
          <p:nvPr>
            <p:ph type="dt" sz="half" idx="10"/>
          </p:nvPr>
        </p:nvSpPr>
        <p:spPr/>
        <p:txBody>
          <a:bodyPr/>
          <a:lstStyle/>
          <a:p>
            <a:fld id="{C40DAB69-1CA6-426F-8F47-C29E763C5134}" type="datetimeFigureOut">
              <a:rPr lang="en-US" smtClean="0"/>
              <a:t>8/30/2025</a:t>
            </a:fld>
            <a:endParaRPr lang="en-US"/>
          </a:p>
        </p:txBody>
      </p:sp>
      <p:sp>
        <p:nvSpPr>
          <p:cNvPr id="5" name="Footer Placeholder 4">
            <a:extLst>
              <a:ext uri="{FF2B5EF4-FFF2-40B4-BE49-F238E27FC236}">
                <a16:creationId xmlns:a16="http://schemas.microsoft.com/office/drawing/2014/main" id="{F8584A66-C8E7-3284-CBF3-D09A65D8C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4EE8B5-5641-BA55-B7FB-CA37BC616451}"/>
              </a:ext>
            </a:extLst>
          </p:cNvPr>
          <p:cNvSpPr>
            <a:spLocks noGrp="1"/>
          </p:cNvSpPr>
          <p:nvPr>
            <p:ph type="sldNum" sz="quarter" idx="12"/>
          </p:nvPr>
        </p:nvSpPr>
        <p:spPr/>
        <p:txBody>
          <a:bodyPr/>
          <a:lstStyle/>
          <a:p>
            <a:fld id="{E14E1125-2BB7-43E3-ABF2-237EB8B135D3}" type="slidenum">
              <a:rPr lang="en-US" smtClean="0"/>
              <a:t>‹#›</a:t>
            </a:fld>
            <a:endParaRPr lang="en-US"/>
          </a:p>
        </p:txBody>
      </p:sp>
    </p:spTree>
    <p:extLst>
      <p:ext uri="{BB962C8B-B14F-4D97-AF65-F5344CB8AC3E}">
        <p14:creationId xmlns:p14="http://schemas.microsoft.com/office/powerpoint/2010/main" val="258019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11517-5408-548A-668F-AE434CE1A0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04C2B6-5592-D627-56A5-AF9E911E42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79D83-E992-40DA-CA19-591ACEB47754}"/>
              </a:ext>
            </a:extLst>
          </p:cNvPr>
          <p:cNvSpPr>
            <a:spLocks noGrp="1"/>
          </p:cNvSpPr>
          <p:nvPr>
            <p:ph type="dt" sz="half" idx="10"/>
          </p:nvPr>
        </p:nvSpPr>
        <p:spPr/>
        <p:txBody>
          <a:bodyPr/>
          <a:lstStyle/>
          <a:p>
            <a:fld id="{C40DAB69-1CA6-426F-8F47-C29E763C5134}" type="datetimeFigureOut">
              <a:rPr lang="en-US" smtClean="0"/>
              <a:t>8/30/2025</a:t>
            </a:fld>
            <a:endParaRPr lang="en-US"/>
          </a:p>
        </p:txBody>
      </p:sp>
      <p:sp>
        <p:nvSpPr>
          <p:cNvPr id="5" name="Footer Placeholder 4">
            <a:extLst>
              <a:ext uri="{FF2B5EF4-FFF2-40B4-BE49-F238E27FC236}">
                <a16:creationId xmlns:a16="http://schemas.microsoft.com/office/drawing/2014/main" id="{D1EB14AF-1A42-0BA4-D6FF-CB7760D24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092B1-1FE7-0250-1887-9195BFC9F016}"/>
              </a:ext>
            </a:extLst>
          </p:cNvPr>
          <p:cNvSpPr>
            <a:spLocks noGrp="1"/>
          </p:cNvSpPr>
          <p:nvPr>
            <p:ph type="sldNum" sz="quarter" idx="12"/>
          </p:nvPr>
        </p:nvSpPr>
        <p:spPr/>
        <p:txBody>
          <a:bodyPr/>
          <a:lstStyle/>
          <a:p>
            <a:fld id="{E14E1125-2BB7-43E3-ABF2-237EB8B135D3}" type="slidenum">
              <a:rPr lang="en-US" smtClean="0"/>
              <a:t>‹#›</a:t>
            </a:fld>
            <a:endParaRPr lang="en-US"/>
          </a:p>
        </p:txBody>
      </p:sp>
    </p:spTree>
    <p:extLst>
      <p:ext uri="{BB962C8B-B14F-4D97-AF65-F5344CB8AC3E}">
        <p14:creationId xmlns:p14="http://schemas.microsoft.com/office/powerpoint/2010/main" val="490495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B509-6190-BA41-95E3-6FDFB81011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A8EBE6-AEB8-413F-4BA6-FBC13955EC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0EA7FC-71E7-AFDE-B481-B3F05A62E84E}"/>
              </a:ext>
            </a:extLst>
          </p:cNvPr>
          <p:cNvSpPr>
            <a:spLocks noGrp="1"/>
          </p:cNvSpPr>
          <p:nvPr>
            <p:ph type="dt" sz="half" idx="10"/>
          </p:nvPr>
        </p:nvSpPr>
        <p:spPr/>
        <p:txBody>
          <a:bodyPr/>
          <a:lstStyle/>
          <a:p>
            <a:fld id="{C40DAB69-1CA6-426F-8F47-C29E763C5134}" type="datetimeFigureOut">
              <a:rPr lang="en-US" smtClean="0"/>
              <a:t>8/30/2025</a:t>
            </a:fld>
            <a:endParaRPr lang="en-US"/>
          </a:p>
        </p:txBody>
      </p:sp>
      <p:sp>
        <p:nvSpPr>
          <p:cNvPr id="5" name="Footer Placeholder 4">
            <a:extLst>
              <a:ext uri="{FF2B5EF4-FFF2-40B4-BE49-F238E27FC236}">
                <a16:creationId xmlns:a16="http://schemas.microsoft.com/office/drawing/2014/main" id="{9B95330E-F760-5D79-CFBB-2D8ED4787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ABA62-3846-FD07-9752-48361F7147B5}"/>
              </a:ext>
            </a:extLst>
          </p:cNvPr>
          <p:cNvSpPr>
            <a:spLocks noGrp="1"/>
          </p:cNvSpPr>
          <p:nvPr>
            <p:ph type="sldNum" sz="quarter" idx="12"/>
          </p:nvPr>
        </p:nvSpPr>
        <p:spPr/>
        <p:txBody>
          <a:bodyPr/>
          <a:lstStyle/>
          <a:p>
            <a:fld id="{E14E1125-2BB7-43E3-ABF2-237EB8B135D3}" type="slidenum">
              <a:rPr lang="en-US" smtClean="0"/>
              <a:t>‹#›</a:t>
            </a:fld>
            <a:endParaRPr lang="en-US"/>
          </a:p>
        </p:txBody>
      </p:sp>
    </p:spTree>
    <p:extLst>
      <p:ext uri="{BB962C8B-B14F-4D97-AF65-F5344CB8AC3E}">
        <p14:creationId xmlns:p14="http://schemas.microsoft.com/office/powerpoint/2010/main" val="2293936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1C6F-8BA9-8283-8836-B69B899C0F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6477D7-A122-88B0-39E6-7079C780F2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CDE059-C7DB-E208-1113-6E7EDA7125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0FD300-9ABA-404E-C6B1-13EC5AB832CE}"/>
              </a:ext>
            </a:extLst>
          </p:cNvPr>
          <p:cNvSpPr>
            <a:spLocks noGrp="1"/>
          </p:cNvSpPr>
          <p:nvPr>
            <p:ph type="dt" sz="half" idx="10"/>
          </p:nvPr>
        </p:nvSpPr>
        <p:spPr/>
        <p:txBody>
          <a:bodyPr/>
          <a:lstStyle/>
          <a:p>
            <a:fld id="{C40DAB69-1CA6-426F-8F47-C29E763C5134}" type="datetimeFigureOut">
              <a:rPr lang="en-US" smtClean="0"/>
              <a:t>8/30/2025</a:t>
            </a:fld>
            <a:endParaRPr lang="en-US"/>
          </a:p>
        </p:txBody>
      </p:sp>
      <p:sp>
        <p:nvSpPr>
          <p:cNvPr id="6" name="Footer Placeholder 5">
            <a:extLst>
              <a:ext uri="{FF2B5EF4-FFF2-40B4-BE49-F238E27FC236}">
                <a16:creationId xmlns:a16="http://schemas.microsoft.com/office/drawing/2014/main" id="{EC43F82F-1F5C-FF05-00DF-B0F806CD12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14665-5078-7D86-A8F1-4BAB61433A7D}"/>
              </a:ext>
            </a:extLst>
          </p:cNvPr>
          <p:cNvSpPr>
            <a:spLocks noGrp="1"/>
          </p:cNvSpPr>
          <p:nvPr>
            <p:ph type="sldNum" sz="quarter" idx="12"/>
          </p:nvPr>
        </p:nvSpPr>
        <p:spPr/>
        <p:txBody>
          <a:bodyPr/>
          <a:lstStyle/>
          <a:p>
            <a:fld id="{E14E1125-2BB7-43E3-ABF2-237EB8B135D3}" type="slidenum">
              <a:rPr lang="en-US" smtClean="0"/>
              <a:t>‹#›</a:t>
            </a:fld>
            <a:endParaRPr lang="en-US"/>
          </a:p>
        </p:txBody>
      </p:sp>
    </p:spTree>
    <p:extLst>
      <p:ext uri="{BB962C8B-B14F-4D97-AF65-F5344CB8AC3E}">
        <p14:creationId xmlns:p14="http://schemas.microsoft.com/office/powerpoint/2010/main" val="3147621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6A56-424B-B042-3CBD-5CCD489639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E7A0B2-59BC-6A4A-72B0-978E2D9CC4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2F2655-33BD-8A23-FF28-FC7455AEAE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68E239-153F-6B18-0D1A-29BF1C12C1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155217-35A5-78FF-BEE0-B95D1EC25E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DCFE64-0C14-F8CB-1A3A-45F64D15915E}"/>
              </a:ext>
            </a:extLst>
          </p:cNvPr>
          <p:cNvSpPr>
            <a:spLocks noGrp="1"/>
          </p:cNvSpPr>
          <p:nvPr>
            <p:ph type="dt" sz="half" idx="10"/>
          </p:nvPr>
        </p:nvSpPr>
        <p:spPr/>
        <p:txBody>
          <a:bodyPr/>
          <a:lstStyle/>
          <a:p>
            <a:fld id="{C40DAB69-1CA6-426F-8F47-C29E763C5134}" type="datetimeFigureOut">
              <a:rPr lang="en-US" smtClean="0"/>
              <a:t>8/30/2025</a:t>
            </a:fld>
            <a:endParaRPr lang="en-US"/>
          </a:p>
        </p:txBody>
      </p:sp>
      <p:sp>
        <p:nvSpPr>
          <p:cNvPr id="8" name="Footer Placeholder 7">
            <a:extLst>
              <a:ext uri="{FF2B5EF4-FFF2-40B4-BE49-F238E27FC236}">
                <a16:creationId xmlns:a16="http://schemas.microsoft.com/office/drawing/2014/main" id="{5CD7EF98-7826-586A-9092-7B2CE2369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95A48C-1F64-FAA5-B348-C00D8C80B524}"/>
              </a:ext>
            </a:extLst>
          </p:cNvPr>
          <p:cNvSpPr>
            <a:spLocks noGrp="1"/>
          </p:cNvSpPr>
          <p:nvPr>
            <p:ph type="sldNum" sz="quarter" idx="12"/>
          </p:nvPr>
        </p:nvSpPr>
        <p:spPr/>
        <p:txBody>
          <a:bodyPr/>
          <a:lstStyle/>
          <a:p>
            <a:fld id="{E14E1125-2BB7-43E3-ABF2-237EB8B135D3}" type="slidenum">
              <a:rPr lang="en-US" smtClean="0"/>
              <a:t>‹#›</a:t>
            </a:fld>
            <a:endParaRPr lang="en-US"/>
          </a:p>
        </p:txBody>
      </p:sp>
    </p:spTree>
    <p:extLst>
      <p:ext uri="{BB962C8B-B14F-4D97-AF65-F5344CB8AC3E}">
        <p14:creationId xmlns:p14="http://schemas.microsoft.com/office/powerpoint/2010/main" val="115169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6FF06-9776-332F-FE71-2D677B5534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80322C-D3AA-6FD4-BFC6-B8F5F0B0A098}"/>
              </a:ext>
            </a:extLst>
          </p:cNvPr>
          <p:cNvSpPr>
            <a:spLocks noGrp="1"/>
          </p:cNvSpPr>
          <p:nvPr>
            <p:ph type="dt" sz="half" idx="10"/>
          </p:nvPr>
        </p:nvSpPr>
        <p:spPr/>
        <p:txBody>
          <a:bodyPr/>
          <a:lstStyle/>
          <a:p>
            <a:fld id="{C40DAB69-1CA6-426F-8F47-C29E763C5134}" type="datetimeFigureOut">
              <a:rPr lang="en-US" smtClean="0"/>
              <a:t>8/30/2025</a:t>
            </a:fld>
            <a:endParaRPr lang="en-US"/>
          </a:p>
        </p:txBody>
      </p:sp>
      <p:sp>
        <p:nvSpPr>
          <p:cNvPr id="4" name="Footer Placeholder 3">
            <a:extLst>
              <a:ext uri="{FF2B5EF4-FFF2-40B4-BE49-F238E27FC236}">
                <a16:creationId xmlns:a16="http://schemas.microsoft.com/office/drawing/2014/main" id="{C1207AEB-42F2-34FB-C8F2-1CABAF018F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9120A1-457D-6785-2DE6-1757C2CFA512}"/>
              </a:ext>
            </a:extLst>
          </p:cNvPr>
          <p:cNvSpPr>
            <a:spLocks noGrp="1"/>
          </p:cNvSpPr>
          <p:nvPr>
            <p:ph type="sldNum" sz="quarter" idx="12"/>
          </p:nvPr>
        </p:nvSpPr>
        <p:spPr/>
        <p:txBody>
          <a:bodyPr/>
          <a:lstStyle/>
          <a:p>
            <a:fld id="{E14E1125-2BB7-43E3-ABF2-237EB8B135D3}" type="slidenum">
              <a:rPr lang="en-US" smtClean="0"/>
              <a:t>‹#›</a:t>
            </a:fld>
            <a:endParaRPr lang="en-US"/>
          </a:p>
        </p:txBody>
      </p:sp>
    </p:spTree>
    <p:extLst>
      <p:ext uri="{BB962C8B-B14F-4D97-AF65-F5344CB8AC3E}">
        <p14:creationId xmlns:p14="http://schemas.microsoft.com/office/powerpoint/2010/main" val="149647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1680EA-1D1F-0C88-0A33-DB97859C1B79}"/>
              </a:ext>
            </a:extLst>
          </p:cNvPr>
          <p:cNvSpPr>
            <a:spLocks noGrp="1"/>
          </p:cNvSpPr>
          <p:nvPr>
            <p:ph type="dt" sz="half" idx="10"/>
          </p:nvPr>
        </p:nvSpPr>
        <p:spPr/>
        <p:txBody>
          <a:bodyPr/>
          <a:lstStyle/>
          <a:p>
            <a:fld id="{C40DAB69-1CA6-426F-8F47-C29E763C5134}" type="datetimeFigureOut">
              <a:rPr lang="en-US" smtClean="0"/>
              <a:t>8/30/2025</a:t>
            </a:fld>
            <a:endParaRPr lang="en-US"/>
          </a:p>
        </p:txBody>
      </p:sp>
      <p:sp>
        <p:nvSpPr>
          <p:cNvPr id="3" name="Footer Placeholder 2">
            <a:extLst>
              <a:ext uri="{FF2B5EF4-FFF2-40B4-BE49-F238E27FC236}">
                <a16:creationId xmlns:a16="http://schemas.microsoft.com/office/drawing/2014/main" id="{67A661B7-9F27-E421-6D60-0F41F34A2E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5E87C9-66D9-D6BE-8775-67977900F556}"/>
              </a:ext>
            </a:extLst>
          </p:cNvPr>
          <p:cNvSpPr>
            <a:spLocks noGrp="1"/>
          </p:cNvSpPr>
          <p:nvPr>
            <p:ph type="sldNum" sz="quarter" idx="12"/>
          </p:nvPr>
        </p:nvSpPr>
        <p:spPr/>
        <p:txBody>
          <a:bodyPr/>
          <a:lstStyle/>
          <a:p>
            <a:fld id="{E14E1125-2BB7-43E3-ABF2-237EB8B135D3}" type="slidenum">
              <a:rPr lang="en-US" smtClean="0"/>
              <a:t>‹#›</a:t>
            </a:fld>
            <a:endParaRPr lang="en-US"/>
          </a:p>
        </p:txBody>
      </p:sp>
    </p:spTree>
    <p:extLst>
      <p:ext uri="{BB962C8B-B14F-4D97-AF65-F5344CB8AC3E}">
        <p14:creationId xmlns:p14="http://schemas.microsoft.com/office/powerpoint/2010/main" val="219858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D5593-8DD3-FAF3-B2E8-BBDA21619A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9F8E78-D6EC-FA35-EDF3-69C5CD071F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2F32F5-81CC-5809-BF9D-2969B9524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AA1C6-249C-1164-DD4A-0A966DA753DF}"/>
              </a:ext>
            </a:extLst>
          </p:cNvPr>
          <p:cNvSpPr>
            <a:spLocks noGrp="1"/>
          </p:cNvSpPr>
          <p:nvPr>
            <p:ph type="dt" sz="half" idx="10"/>
          </p:nvPr>
        </p:nvSpPr>
        <p:spPr/>
        <p:txBody>
          <a:bodyPr/>
          <a:lstStyle/>
          <a:p>
            <a:fld id="{C40DAB69-1CA6-426F-8F47-C29E763C5134}" type="datetimeFigureOut">
              <a:rPr lang="en-US" smtClean="0"/>
              <a:t>8/30/2025</a:t>
            </a:fld>
            <a:endParaRPr lang="en-US"/>
          </a:p>
        </p:txBody>
      </p:sp>
      <p:sp>
        <p:nvSpPr>
          <p:cNvPr id="6" name="Footer Placeholder 5">
            <a:extLst>
              <a:ext uri="{FF2B5EF4-FFF2-40B4-BE49-F238E27FC236}">
                <a16:creationId xmlns:a16="http://schemas.microsoft.com/office/drawing/2014/main" id="{D67560C1-8DC5-D8E0-33A4-7A2044707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D86E5-7AF1-13A0-CBC4-CC0B4B13E1F0}"/>
              </a:ext>
            </a:extLst>
          </p:cNvPr>
          <p:cNvSpPr>
            <a:spLocks noGrp="1"/>
          </p:cNvSpPr>
          <p:nvPr>
            <p:ph type="sldNum" sz="quarter" idx="12"/>
          </p:nvPr>
        </p:nvSpPr>
        <p:spPr/>
        <p:txBody>
          <a:bodyPr/>
          <a:lstStyle/>
          <a:p>
            <a:fld id="{E14E1125-2BB7-43E3-ABF2-237EB8B135D3}" type="slidenum">
              <a:rPr lang="en-US" smtClean="0"/>
              <a:t>‹#›</a:t>
            </a:fld>
            <a:endParaRPr lang="en-US"/>
          </a:p>
        </p:txBody>
      </p:sp>
    </p:spTree>
    <p:extLst>
      <p:ext uri="{BB962C8B-B14F-4D97-AF65-F5344CB8AC3E}">
        <p14:creationId xmlns:p14="http://schemas.microsoft.com/office/powerpoint/2010/main" val="3349170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0FAB-3A7C-79D7-EC59-9C278D465E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9D521C-4311-1BEA-B7E6-78DB5A4028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004AD9-5AC6-0FA7-4A78-4679D5092C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8A0500-DE74-897D-6B3B-2582D4BB179C}"/>
              </a:ext>
            </a:extLst>
          </p:cNvPr>
          <p:cNvSpPr>
            <a:spLocks noGrp="1"/>
          </p:cNvSpPr>
          <p:nvPr>
            <p:ph type="dt" sz="half" idx="10"/>
          </p:nvPr>
        </p:nvSpPr>
        <p:spPr/>
        <p:txBody>
          <a:bodyPr/>
          <a:lstStyle/>
          <a:p>
            <a:fld id="{C40DAB69-1CA6-426F-8F47-C29E763C5134}" type="datetimeFigureOut">
              <a:rPr lang="en-US" smtClean="0"/>
              <a:t>8/30/2025</a:t>
            </a:fld>
            <a:endParaRPr lang="en-US"/>
          </a:p>
        </p:txBody>
      </p:sp>
      <p:sp>
        <p:nvSpPr>
          <p:cNvPr id="6" name="Footer Placeholder 5">
            <a:extLst>
              <a:ext uri="{FF2B5EF4-FFF2-40B4-BE49-F238E27FC236}">
                <a16:creationId xmlns:a16="http://schemas.microsoft.com/office/drawing/2014/main" id="{E73DA497-BB9E-4266-2FA6-C01342EAD1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A5729-4447-95A4-E710-D0AEBC8EF66D}"/>
              </a:ext>
            </a:extLst>
          </p:cNvPr>
          <p:cNvSpPr>
            <a:spLocks noGrp="1"/>
          </p:cNvSpPr>
          <p:nvPr>
            <p:ph type="sldNum" sz="quarter" idx="12"/>
          </p:nvPr>
        </p:nvSpPr>
        <p:spPr/>
        <p:txBody>
          <a:bodyPr/>
          <a:lstStyle/>
          <a:p>
            <a:fld id="{E14E1125-2BB7-43E3-ABF2-237EB8B135D3}" type="slidenum">
              <a:rPr lang="en-US" smtClean="0"/>
              <a:t>‹#›</a:t>
            </a:fld>
            <a:endParaRPr lang="en-US"/>
          </a:p>
        </p:txBody>
      </p:sp>
    </p:spTree>
    <p:extLst>
      <p:ext uri="{BB962C8B-B14F-4D97-AF65-F5344CB8AC3E}">
        <p14:creationId xmlns:p14="http://schemas.microsoft.com/office/powerpoint/2010/main" val="777810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C193E-1C50-B968-D83C-1BED938560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1E0E1E-5740-C3C0-7E75-282C58E356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14075-53EF-C800-A71E-C54CB9A27D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0DAB69-1CA6-426F-8F47-C29E763C5134}" type="datetimeFigureOut">
              <a:rPr lang="en-US" smtClean="0"/>
              <a:t>8/30/2025</a:t>
            </a:fld>
            <a:endParaRPr lang="en-US"/>
          </a:p>
        </p:txBody>
      </p:sp>
      <p:sp>
        <p:nvSpPr>
          <p:cNvPr id="5" name="Footer Placeholder 4">
            <a:extLst>
              <a:ext uri="{FF2B5EF4-FFF2-40B4-BE49-F238E27FC236}">
                <a16:creationId xmlns:a16="http://schemas.microsoft.com/office/drawing/2014/main" id="{A6E9CCEF-0CD8-F9E9-667B-8B9EC36DC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C74033E-8AB6-0020-48C7-533371DD9F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14E1125-2BB7-43E3-ABF2-237EB8B135D3}" type="slidenum">
              <a:rPr lang="en-US" smtClean="0"/>
              <a:t>‹#›</a:t>
            </a:fld>
            <a:endParaRPr lang="en-US"/>
          </a:p>
        </p:txBody>
      </p:sp>
    </p:spTree>
    <p:extLst>
      <p:ext uri="{BB962C8B-B14F-4D97-AF65-F5344CB8AC3E}">
        <p14:creationId xmlns:p14="http://schemas.microsoft.com/office/powerpoint/2010/main" val="843573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4524344-6823-49EA-89D4-E36A82A9F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4602DD-3748-08D1-9B01-63466DF3B45D}"/>
              </a:ext>
            </a:extLst>
          </p:cNvPr>
          <p:cNvSpPr>
            <a:spLocks noGrp="1"/>
          </p:cNvSpPr>
          <p:nvPr>
            <p:ph type="ctrTitle"/>
          </p:nvPr>
        </p:nvSpPr>
        <p:spPr>
          <a:xfrm>
            <a:off x="1716088" y="1354820"/>
            <a:ext cx="8748712" cy="2369988"/>
          </a:xfrm>
        </p:spPr>
        <p:txBody>
          <a:bodyPr>
            <a:normAutofit/>
          </a:bodyPr>
          <a:lstStyle/>
          <a:p>
            <a:pPr algn="l"/>
            <a:r>
              <a:rPr lang="en-US" sz="7200" dirty="0">
                <a:solidFill>
                  <a:schemeClr val="bg1"/>
                </a:solidFill>
              </a:rPr>
              <a:t>Capstone Project</a:t>
            </a:r>
          </a:p>
        </p:txBody>
      </p:sp>
      <p:sp>
        <p:nvSpPr>
          <p:cNvPr id="3" name="Subtitle 2">
            <a:extLst>
              <a:ext uri="{FF2B5EF4-FFF2-40B4-BE49-F238E27FC236}">
                <a16:creationId xmlns:a16="http://schemas.microsoft.com/office/drawing/2014/main" id="{C4287895-99A0-D06B-20CD-D14BD85C6C50}"/>
              </a:ext>
            </a:extLst>
          </p:cNvPr>
          <p:cNvSpPr>
            <a:spLocks noGrp="1"/>
          </p:cNvSpPr>
          <p:nvPr>
            <p:ph type="subTitle" idx="1"/>
          </p:nvPr>
        </p:nvSpPr>
        <p:spPr>
          <a:xfrm>
            <a:off x="1712914" y="4105804"/>
            <a:ext cx="7866062" cy="1920136"/>
          </a:xfrm>
        </p:spPr>
        <p:txBody>
          <a:bodyPr wrap="square">
            <a:normAutofit/>
          </a:bodyPr>
          <a:lstStyle/>
          <a:p>
            <a:pPr algn="l"/>
            <a:r>
              <a:rPr lang="en-US" b="1">
                <a:solidFill>
                  <a:schemeClr val="bg1"/>
                </a:solidFill>
                <a:latin typeface="Times New Roman" panose="02020603050405020304" pitchFamily="18" charset="0"/>
                <a:cs typeface="Times New Roman" panose="02020603050405020304" pitchFamily="18" charset="0"/>
              </a:rPr>
              <a:t>Movie Rental Analytics</a:t>
            </a:r>
          </a:p>
          <a:p>
            <a:pPr algn="l"/>
            <a:r>
              <a:rPr lang="en-US">
                <a:solidFill>
                  <a:schemeClr val="bg1"/>
                </a:solidFill>
              </a:rPr>
              <a:t>- Priyanshu Joshi</a:t>
            </a:r>
          </a:p>
        </p:txBody>
      </p:sp>
      <p:grpSp>
        <p:nvGrpSpPr>
          <p:cNvPr id="25" name="Group 24">
            <a:extLst>
              <a:ext uri="{FF2B5EF4-FFF2-40B4-BE49-F238E27FC236}">
                <a16:creationId xmlns:a16="http://schemas.microsoft.com/office/drawing/2014/main" id="{83F0465A-8953-42AC-8F67-7B9A54E66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50CE1BBA-977A-4210-A80D-8A0BAAA18B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71E1A328-D621-4993-B11B-011ED169AC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41D2543A-0A6F-4980-98CA-658AA8EEA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3D0F2937-CF06-453C-B076-800064AEB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32708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D6B263-8A39-ED07-89A3-99065880E53D}"/>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01133C-3718-3F66-99F6-7D44BAA9738D}"/>
              </a:ext>
            </a:extLst>
          </p:cNvPr>
          <p:cNvSpPr>
            <a:spLocks noGrp="1"/>
          </p:cNvSpPr>
          <p:nvPr>
            <p:ph type="ctrTitle"/>
          </p:nvPr>
        </p:nvSpPr>
        <p:spPr>
          <a:xfrm>
            <a:off x="677119" y="810623"/>
            <a:ext cx="4894428" cy="3570162"/>
          </a:xfrm>
        </p:spPr>
        <p:txBody>
          <a:bodyPr anchor="b">
            <a:normAutofit/>
          </a:bodyPr>
          <a:lstStyle/>
          <a:p>
            <a:pPr algn="l"/>
            <a:r>
              <a:rPr lang="en-US" sz="2200" dirty="0">
                <a:solidFill>
                  <a:schemeClr val="bg1"/>
                </a:solidFill>
              </a:rPr>
              <a:t>3. Are there correlations between staff performance and customer satisfaction?</a:t>
            </a:r>
            <a:br>
              <a:rPr lang="en-US" sz="2200" dirty="0">
                <a:solidFill>
                  <a:schemeClr val="bg1"/>
                </a:solidFill>
              </a:rPr>
            </a:br>
            <a:br>
              <a:rPr lang="en-US" sz="2200" dirty="0">
                <a:solidFill>
                  <a:schemeClr val="bg1"/>
                </a:solidFill>
              </a:rPr>
            </a:br>
            <a:r>
              <a:rPr lang="en-US" sz="2200" dirty="0">
                <a:solidFill>
                  <a:schemeClr val="bg1"/>
                </a:solidFill>
              </a:rPr>
              <a:t>Staff who process more rentals also drive higher payment volumes.</a:t>
            </a:r>
            <a:br>
              <a:rPr lang="en-US" sz="2200" dirty="0">
                <a:solidFill>
                  <a:schemeClr val="bg1"/>
                </a:solidFill>
              </a:rPr>
            </a:br>
            <a:br>
              <a:rPr lang="en-US" sz="2200" dirty="0">
                <a:solidFill>
                  <a:schemeClr val="bg1"/>
                </a:solidFill>
              </a:rPr>
            </a:br>
            <a:r>
              <a:rPr lang="en-US" sz="2200" dirty="0">
                <a:solidFill>
                  <a:schemeClr val="bg1"/>
                </a:solidFill>
              </a:rPr>
              <a:t>A small set of high-performing staff accounts for majority of revenue → staff training and performance incentives could improve balance.</a:t>
            </a:r>
          </a:p>
        </p:txBody>
      </p:sp>
      <p:grpSp>
        <p:nvGrpSpPr>
          <p:cNvPr id="11" name="Group 10">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12" name="Rectangle 11">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bg1"/>
          </a:solidFill>
        </p:grpSpPr>
        <p:sp>
          <p:nvSpPr>
            <p:cNvPr id="18" name="Freeform: Shape 1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4"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Chart 3">
            <a:extLst>
              <a:ext uri="{FF2B5EF4-FFF2-40B4-BE49-F238E27FC236}">
                <a16:creationId xmlns:a16="http://schemas.microsoft.com/office/drawing/2014/main" id="{3DE0BA61-725A-D3AF-7CE5-C0BD6BBA26EE}"/>
              </a:ext>
            </a:extLst>
          </p:cNvPr>
          <p:cNvGraphicFramePr>
            <a:graphicFrameLocks/>
          </p:cNvGraphicFramePr>
          <p:nvPr>
            <p:extLst>
              <p:ext uri="{D42A27DB-BD31-4B8C-83A1-F6EECF244321}">
                <p14:modId xmlns:p14="http://schemas.microsoft.com/office/powerpoint/2010/main" val="1055378967"/>
              </p:ext>
            </p:extLst>
          </p:nvPr>
        </p:nvGraphicFramePr>
        <p:xfrm>
          <a:off x="6817629" y="1126418"/>
          <a:ext cx="3899155" cy="45946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4399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1ECCC4-3B07-E5C2-4E6D-07035DABA1A9}"/>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3" name="Oval 12">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439A39-7FC7-F40D-99FB-1F405B0628C4}"/>
              </a:ext>
            </a:extLst>
          </p:cNvPr>
          <p:cNvSpPr>
            <a:spLocks noGrp="1"/>
          </p:cNvSpPr>
          <p:nvPr>
            <p:ph type="ctrTitle"/>
          </p:nvPr>
        </p:nvSpPr>
        <p:spPr>
          <a:xfrm>
            <a:off x="3950628" y="1479288"/>
            <a:ext cx="5204489" cy="3160593"/>
          </a:xfrm>
        </p:spPr>
        <p:txBody>
          <a:bodyPr>
            <a:normAutofit/>
          </a:bodyPr>
          <a:lstStyle/>
          <a:p>
            <a:pPr algn="l"/>
            <a:r>
              <a:rPr lang="en-US" sz="1800" dirty="0">
                <a:solidFill>
                  <a:schemeClr val="bg1"/>
                </a:solidFill>
              </a:rPr>
              <a:t>USE </a:t>
            </a:r>
            <a:r>
              <a:rPr lang="en-US" sz="1800" dirty="0" err="1">
                <a:solidFill>
                  <a:schemeClr val="bg1"/>
                </a:solidFill>
              </a:rPr>
              <a:t>sakila</a:t>
            </a:r>
            <a:r>
              <a:rPr lang="en-US" sz="1800" dirty="0">
                <a:solidFill>
                  <a:schemeClr val="bg1"/>
                </a:solidFill>
              </a:rPr>
              <a:t>;</a:t>
            </a:r>
            <a:br>
              <a:rPr lang="en-US" sz="1800" dirty="0">
                <a:solidFill>
                  <a:schemeClr val="bg1"/>
                </a:solidFill>
              </a:rPr>
            </a:br>
            <a:r>
              <a:rPr lang="en-US" sz="1800" dirty="0">
                <a:solidFill>
                  <a:schemeClr val="bg1"/>
                </a:solidFill>
              </a:rPr>
              <a:t>SELECT </a:t>
            </a:r>
            <a:r>
              <a:rPr lang="en-US" sz="1800" dirty="0" err="1">
                <a:solidFill>
                  <a:schemeClr val="bg1"/>
                </a:solidFill>
              </a:rPr>
              <a:t>s.staff_id</a:t>
            </a:r>
            <a:r>
              <a:rPr lang="en-US" sz="1800" dirty="0">
                <a:solidFill>
                  <a:schemeClr val="bg1"/>
                </a:solidFill>
              </a:rPr>
              <a:t>, </a:t>
            </a:r>
            <a:r>
              <a:rPr lang="en-US" sz="1800" dirty="0" err="1">
                <a:solidFill>
                  <a:schemeClr val="bg1"/>
                </a:solidFill>
              </a:rPr>
              <a:t>s.first_name</a:t>
            </a:r>
            <a:r>
              <a:rPr lang="en-US" sz="1800" dirty="0">
                <a:solidFill>
                  <a:schemeClr val="bg1"/>
                </a:solidFill>
              </a:rPr>
              <a:t>, </a:t>
            </a:r>
            <a:r>
              <a:rPr lang="en-US" sz="1800" dirty="0" err="1">
                <a:solidFill>
                  <a:schemeClr val="bg1"/>
                </a:solidFill>
              </a:rPr>
              <a:t>s.last_name</a:t>
            </a:r>
            <a:r>
              <a:rPr lang="en-US" sz="1800" dirty="0">
                <a:solidFill>
                  <a:schemeClr val="bg1"/>
                </a:solidFill>
              </a:rPr>
              <a:t>,</a:t>
            </a:r>
            <a:br>
              <a:rPr lang="en-US" sz="1800" dirty="0">
                <a:solidFill>
                  <a:schemeClr val="bg1"/>
                </a:solidFill>
              </a:rPr>
            </a:br>
            <a:r>
              <a:rPr lang="en-US" sz="1800" dirty="0">
                <a:solidFill>
                  <a:schemeClr val="bg1"/>
                </a:solidFill>
              </a:rPr>
              <a:t>       COUNT(</a:t>
            </a:r>
            <a:r>
              <a:rPr lang="en-US" sz="1800" dirty="0" err="1">
                <a:solidFill>
                  <a:schemeClr val="bg1"/>
                </a:solidFill>
              </a:rPr>
              <a:t>r.rental_id</a:t>
            </a:r>
            <a:r>
              <a:rPr lang="en-US" sz="1800" dirty="0">
                <a:solidFill>
                  <a:schemeClr val="bg1"/>
                </a:solidFill>
              </a:rPr>
              <a:t>) AS </a:t>
            </a:r>
            <a:r>
              <a:rPr lang="en-US" sz="1800" dirty="0" err="1">
                <a:solidFill>
                  <a:schemeClr val="bg1"/>
                </a:solidFill>
              </a:rPr>
              <a:t>rentals_processed</a:t>
            </a:r>
            <a:r>
              <a:rPr lang="en-US" sz="1800" dirty="0">
                <a:solidFill>
                  <a:schemeClr val="bg1"/>
                </a:solidFill>
              </a:rPr>
              <a:t>,</a:t>
            </a:r>
            <a:br>
              <a:rPr lang="en-US" sz="1800" dirty="0">
                <a:solidFill>
                  <a:schemeClr val="bg1"/>
                </a:solidFill>
              </a:rPr>
            </a:br>
            <a:r>
              <a:rPr lang="en-US" sz="1800" dirty="0">
                <a:solidFill>
                  <a:schemeClr val="bg1"/>
                </a:solidFill>
              </a:rPr>
              <a:t>       SUM(</a:t>
            </a:r>
            <a:r>
              <a:rPr lang="en-US" sz="1800" dirty="0" err="1">
                <a:solidFill>
                  <a:schemeClr val="bg1"/>
                </a:solidFill>
              </a:rPr>
              <a:t>p.amount</a:t>
            </a:r>
            <a:r>
              <a:rPr lang="en-US" sz="1800" dirty="0">
                <a:solidFill>
                  <a:schemeClr val="bg1"/>
                </a:solidFill>
              </a:rPr>
              <a:t>) AS </a:t>
            </a:r>
            <a:r>
              <a:rPr lang="en-US" sz="1800" dirty="0" err="1">
                <a:solidFill>
                  <a:schemeClr val="bg1"/>
                </a:solidFill>
              </a:rPr>
              <a:t>revenue_collected</a:t>
            </a:r>
            <a:r>
              <a:rPr lang="en-US" sz="1800" dirty="0">
                <a:solidFill>
                  <a:schemeClr val="bg1"/>
                </a:solidFill>
              </a:rPr>
              <a:t>,</a:t>
            </a:r>
            <a:br>
              <a:rPr lang="en-US" sz="1800" dirty="0">
                <a:solidFill>
                  <a:schemeClr val="bg1"/>
                </a:solidFill>
              </a:rPr>
            </a:br>
            <a:r>
              <a:rPr lang="en-US" sz="1800" dirty="0">
                <a:solidFill>
                  <a:schemeClr val="bg1"/>
                </a:solidFill>
              </a:rPr>
              <a:t>       AVG(</a:t>
            </a:r>
            <a:r>
              <a:rPr lang="en-US" sz="1800" dirty="0" err="1">
                <a:solidFill>
                  <a:schemeClr val="bg1"/>
                </a:solidFill>
              </a:rPr>
              <a:t>p.amount</a:t>
            </a:r>
            <a:r>
              <a:rPr lang="en-US" sz="1800" dirty="0">
                <a:solidFill>
                  <a:schemeClr val="bg1"/>
                </a:solidFill>
              </a:rPr>
              <a:t>) AS </a:t>
            </a:r>
            <a:r>
              <a:rPr lang="en-US" sz="1800" dirty="0" err="1">
                <a:solidFill>
                  <a:schemeClr val="bg1"/>
                </a:solidFill>
              </a:rPr>
              <a:t>avg_payment</a:t>
            </a:r>
            <a:br>
              <a:rPr lang="en-US" sz="1800" dirty="0">
                <a:solidFill>
                  <a:schemeClr val="bg1"/>
                </a:solidFill>
              </a:rPr>
            </a:br>
            <a:r>
              <a:rPr lang="en-US" sz="1800" dirty="0">
                <a:solidFill>
                  <a:schemeClr val="bg1"/>
                </a:solidFill>
              </a:rPr>
              <a:t>FROM staff s</a:t>
            </a:r>
            <a:br>
              <a:rPr lang="en-US" sz="1800" dirty="0">
                <a:solidFill>
                  <a:schemeClr val="bg1"/>
                </a:solidFill>
              </a:rPr>
            </a:br>
            <a:r>
              <a:rPr lang="en-US" sz="1800" dirty="0">
                <a:solidFill>
                  <a:schemeClr val="bg1"/>
                </a:solidFill>
              </a:rPr>
              <a:t>JOIN rental r ON </a:t>
            </a:r>
            <a:r>
              <a:rPr lang="en-US" sz="1800" dirty="0" err="1">
                <a:solidFill>
                  <a:schemeClr val="bg1"/>
                </a:solidFill>
              </a:rPr>
              <a:t>s.staff_id</a:t>
            </a:r>
            <a:r>
              <a:rPr lang="en-US" sz="1800" dirty="0">
                <a:solidFill>
                  <a:schemeClr val="bg1"/>
                </a:solidFill>
              </a:rPr>
              <a:t> = </a:t>
            </a:r>
            <a:r>
              <a:rPr lang="en-US" sz="1800" dirty="0" err="1">
                <a:solidFill>
                  <a:schemeClr val="bg1"/>
                </a:solidFill>
              </a:rPr>
              <a:t>r.staff_id</a:t>
            </a:r>
            <a:br>
              <a:rPr lang="en-US" sz="1800" dirty="0">
                <a:solidFill>
                  <a:schemeClr val="bg1"/>
                </a:solidFill>
              </a:rPr>
            </a:br>
            <a:r>
              <a:rPr lang="en-US" sz="1800" dirty="0">
                <a:solidFill>
                  <a:schemeClr val="bg1"/>
                </a:solidFill>
              </a:rPr>
              <a:t>JOIN payment p ON </a:t>
            </a:r>
            <a:r>
              <a:rPr lang="en-US" sz="1800" dirty="0" err="1">
                <a:solidFill>
                  <a:schemeClr val="bg1"/>
                </a:solidFill>
              </a:rPr>
              <a:t>r.rental_id</a:t>
            </a:r>
            <a:r>
              <a:rPr lang="en-US" sz="1800" dirty="0">
                <a:solidFill>
                  <a:schemeClr val="bg1"/>
                </a:solidFill>
              </a:rPr>
              <a:t> = </a:t>
            </a:r>
            <a:r>
              <a:rPr lang="en-US" sz="1800" dirty="0" err="1">
                <a:solidFill>
                  <a:schemeClr val="bg1"/>
                </a:solidFill>
              </a:rPr>
              <a:t>p.rental_id</a:t>
            </a:r>
            <a:br>
              <a:rPr lang="en-US" sz="1800" dirty="0">
                <a:solidFill>
                  <a:schemeClr val="bg1"/>
                </a:solidFill>
              </a:rPr>
            </a:br>
            <a:r>
              <a:rPr lang="en-US" sz="1800" dirty="0">
                <a:solidFill>
                  <a:schemeClr val="bg1"/>
                </a:solidFill>
              </a:rPr>
              <a:t>GROUP BY </a:t>
            </a:r>
            <a:r>
              <a:rPr lang="en-US" sz="1800" dirty="0" err="1">
                <a:solidFill>
                  <a:schemeClr val="bg1"/>
                </a:solidFill>
              </a:rPr>
              <a:t>s.staff_id</a:t>
            </a:r>
            <a:r>
              <a:rPr lang="en-US" sz="1800" dirty="0">
                <a:solidFill>
                  <a:schemeClr val="bg1"/>
                </a:solidFill>
              </a:rPr>
              <a:t>, </a:t>
            </a:r>
            <a:r>
              <a:rPr lang="en-US" sz="1800" dirty="0" err="1">
                <a:solidFill>
                  <a:schemeClr val="bg1"/>
                </a:solidFill>
              </a:rPr>
              <a:t>s.first_name</a:t>
            </a:r>
            <a:r>
              <a:rPr lang="en-US" sz="1800" dirty="0">
                <a:solidFill>
                  <a:schemeClr val="bg1"/>
                </a:solidFill>
              </a:rPr>
              <a:t>, </a:t>
            </a:r>
            <a:r>
              <a:rPr lang="en-US" sz="1800" dirty="0" err="1">
                <a:solidFill>
                  <a:schemeClr val="bg1"/>
                </a:solidFill>
              </a:rPr>
              <a:t>s.last_name</a:t>
            </a:r>
            <a:r>
              <a:rPr lang="en-US" sz="1800" dirty="0">
                <a:solidFill>
                  <a:schemeClr val="bg1"/>
                </a:solidFill>
              </a:rPr>
              <a:t>;</a:t>
            </a:r>
          </a:p>
        </p:txBody>
      </p:sp>
      <p:sp>
        <p:nvSpPr>
          <p:cNvPr id="15"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19"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0" name="Freeform: Shape 19">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3" name="Oval 22">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8" name="Freeform: Shape 27">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4180028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8E219C-892C-0289-6009-1A5F740CEAEF}"/>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90C3BA-D0C7-C8CC-9B02-FF542A3E809F}"/>
              </a:ext>
            </a:extLst>
          </p:cNvPr>
          <p:cNvSpPr>
            <a:spLocks noGrp="1"/>
          </p:cNvSpPr>
          <p:nvPr>
            <p:ph type="ctrTitle"/>
          </p:nvPr>
        </p:nvSpPr>
        <p:spPr>
          <a:xfrm>
            <a:off x="677119" y="810623"/>
            <a:ext cx="4894428" cy="3570162"/>
          </a:xfrm>
        </p:spPr>
        <p:txBody>
          <a:bodyPr anchor="b">
            <a:normAutofit/>
          </a:bodyPr>
          <a:lstStyle/>
          <a:p>
            <a:pPr algn="l"/>
            <a:r>
              <a:rPr lang="en-US" sz="1800" dirty="0">
                <a:solidFill>
                  <a:schemeClr val="bg1"/>
                </a:solidFill>
              </a:rPr>
              <a:t>4. Are there seasonal trends in customer behavior across different locations?</a:t>
            </a:r>
            <a:br>
              <a:rPr lang="en-US" sz="1800" dirty="0">
                <a:solidFill>
                  <a:schemeClr val="bg1"/>
                </a:solidFill>
              </a:rPr>
            </a:br>
            <a:br>
              <a:rPr lang="en-US" sz="1800" dirty="0">
                <a:solidFill>
                  <a:schemeClr val="bg1"/>
                </a:solidFill>
              </a:rPr>
            </a:br>
            <a:r>
              <a:rPr lang="en-US" sz="1800" dirty="0">
                <a:solidFill>
                  <a:schemeClr val="bg1"/>
                </a:solidFill>
              </a:rPr>
              <a:t>Rentals peak during summer months and weekends.</a:t>
            </a:r>
            <a:br>
              <a:rPr lang="en-US" sz="1800" dirty="0">
                <a:solidFill>
                  <a:schemeClr val="bg1"/>
                </a:solidFill>
              </a:rPr>
            </a:br>
            <a:br>
              <a:rPr lang="en-US" sz="1800" dirty="0">
                <a:solidFill>
                  <a:schemeClr val="bg1"/>
                </a:solidFill>
              </a:rPr>
            </a:br>
            <a:r>
              <a:rPr lang="en-US" sz="1800" dirty="0">
                <a:solidFill>
                  <a:schemeClr val="bg1"/>
                </a:solidFill>
              </a:rPr>
              <a:t>Suggests seasonality: promotions during off-peak months (e.g., winter) can balance revenues.</a:t>
            </a:r>
            <a:br>
              <a:rPr lang="en-US" sz="1800" dirty="0">
                <a:solidFill>
                  <a:schemeClr val="bg1"/>
                </a:solidFill>
              </a:rPr>
            </a:br>
            <a:br>
              <a:rPr lang="en-US" sz="1800" dirty="0">
                <a:solidFill>
                  <a:schemeClr val="bg1"/>
                </a:solidFill>
              </a:rPr>
            </a:br>
            <a:r>
              <a:rPr lang="en-US" sz="1800" dirty="0">
                <a:solidFill>
                  <a:schemeClr val="bg1"/>
                </a:solidFill>
              </a:rPr>
              <a:t>Store operations can align staffing levels to busy times.</a:t>
            </a:r>
          </a:p>
        </p:txBody>
      </p:sp>
      <p:grpSp>
        <p:nvGrpSpPr>
          <p:cNvPr id="11" name="Group 10">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12" name="Rectangle 11">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bg1"/>
          </a:solidFill>
        </p:grpSpPr>
        <p:sp>
          <p:nvSpPr>
            <p:cNvPr id="18" name="Freeform: Shape 1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4"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Chart 3">
            <a:extLst>
              <a:ext uri="{FF2B5EF4-FFF2-40B4-BE49-F238E27FC236}">
                <a16:creationId xmlns:a16="http://schemas.microsoft.com/office/drawing/2014/main" id="{DBB17122-39CC-468F-743D-495D71202D71}"/>
              </a:ext>
            </a:extLst>
          </p:cNvPr>
          <p:cNvGraphicFramePr>
            <a:graphicFrameLocks/>
          </p:cNvGraphicFramePr>
          <p:nvPr>
            <p:extLst>
              <p:ext uri="{D42A27DB-BD31-4B8C-83A1-F6EECF244321}">
                <p14:modId xmlns:p14="http://schemas.microsoft.com/office/powerpoint/2010/main" val="3712760760"/>
              </p:ext>
            </p:extLst>
          </p:nvPr>
        </p:nvGraphicFramePr>
        <p:xfrm>
          <a:off x="6817629" y="1126418"/>
          <a:ext cx="3899155" cy="45946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333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CC7397-4EB8-6294-8341-ADF8AAD7022E}"/>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aphic 38">
            <a:extLst>
              <a:ext uri="{FF2B5EF4-FFF2-40B4-BE49-F238E27FC236}">
                <a16:creationId xmlns:a16="http://schemas.microsoft.com/office/drawing/2014/main" id="{F0E417D8-88AA-4184-A08D-DEF97C6C9E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5795" y="1690979"/>
            <a:ext cx="1910252" cy="709660"/>
            <a:chOff x="2267504" y="2540250"/>
            <a:chExt cx="1990951" cy="739640"/>
          </a:xfrm>
          <a:solidFill>
            <a:schemeClr val="bg1"/>
          </a:solidFill>
        </p:grpSpPr>
        <p:sp>
          <p:nvSpPr>
            <p:cNvPr id="10" name="Freeform: Shape 9">
              <a:extLst>
                <a:ext uri="{FF2B5EF4-FFF2-40B4-BE49-F238E27FC236}">
                  <a16:creationId xmlns:a16="http://schemas.microsoft.com/office/drawing/2014/main" id="{FCB4E045-9FB0-41C4-AC74-479EA20D8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D21C7A48-09EB-4AF0-84CB-7EE408C2C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3" name="Rectangle 12">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2953"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6E5F32-B5B2-45E3-9C18-BBC9005C4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2953" y="1187311"/>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545E68B-E61B-4EAE-9672-3A52AEC2B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6263" y="1119679"/>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DFA726-0E2E-6D31-6A62-F92C33D8BEC2}"/>
              </a:ext>
            </a:extLst>
          </p:cNvPr>
          <p:cNvSpPr>
            <a:spLocks noGrp="1"/>
          </p:cNvSpPr>
          <p:nvPr>
            <p:ph type="ctrTitle"/>
          </p:nvPr>
        </p:nvSpPr>
        <p:spPr>
          <a:xfrm>
            <a:off x="3808153" y="1007934"/>
            <a:ext cx="4502041" cy="4048018"/>
          </a:xfrm>
        </p:spPr>
        <p:txBody>
          <a:bodyPr>
            <a:normAutofit/>
          </a:bodyPr>
          <a:lstStyle/>
          <a:p>
            <a:pPr algn="l"/>
            <a:r>
              <a:rPr lang="en-US" sz="1800" dirty="0">
                <a:solidFill>
                  <a:schemeClr val="bg1"/>
                </a:solidFill>
              </a:rPr>
              <a:t>USE </a:t>
            </a:r>
            <a:r>
              <a:rPr lang="en-US" sz="1800" dirty="0" err="1">
                <a:solidFill>
                  <a:schemeClr val="bg1"/>
                </a:solidFill>
              </a:rPr>
              <a:t>sakila</a:t>
            </a:r>
            <a:r>
              <a:rPr lang="en-US" sz="1800" dirty="0">
                <a:solidFill>
                  <a:schemeClr val="bg1"/>
                </a:solidFill>
              </a:rPr>
              <a:t>;</a:t>
            </a:r>
            <a:br>
              <a:rPr lang="en-US" sz="1800" dirty="0">
                <a:solidFill>
                  <a:schemeClr val="bg1"/>
                </a:solidFill>
              </a:rPr>
            </a:br>
            <a:r>
              <a:rPr lang="en-US" sz="1800" dirty="0">
                <a:solidFill>
                  <a:schemeClr val="bg1"/>
                </a:solidFill>
              </a:rPr>
              <a:t>SELECT </a:t>
            </a:r>
            <a:r>
              <a:rPr lang="en-US" sz="1800" dirty="0" err="1">
                <a:solidFill>
                  <a:schemeClr val="bg1"/>
                </a:solidFill>
              </a:rPr>
              <a:t>st.store_id</a:t>
            </a:r>
            <a:r>
              <a:rPr lang="en-US" sz="1800" dirty="0">
                <a:solidFill>
                  <a:schemeClr val="bg1"/>
                </a:solidFill>
              </a:rPr>
              <a:t>,</a:t>
            </a:r>
            <a:br>
              <a:rPr lang="en-US" sz="1800" dirty="0">
                <a:solidFill>
                  <a:schemeClr val="bg1"/>
                </a:solidFill>
              </a:rPr>
            </a:br>
            <a:r>
              <a:rPr lang="en-US" sz="1800" dirty="0">
                <a:solidFill>
                  <a:schemeClr val="bg1"/>
                </a:solidFill>
              </a:rPr>
              <a:t>       YEAR(</a:t>
            </a:r>
            <a:r>
              <a:rPr lang="en-US" sz="1800" dirty="0" err="1">
                <a:solidFill>
                  <a:schemeClr val="bg1"/>
                </a:solidFill>
              </a:rPr>
              <a:t>r.rental_date</a:t>
            </a:r>
            <a:r>
              <a:rPr lang="en-US" sz="1800" dirty="0">
                <a:solidFill>
                  <a:schemeClr val="bg1"/>
                </a:solidFill>
              </a:rPr>
              <a:t>) AS </a:t>
            </a:r>
            <a:r>
              <a:rPr lang="en-US" sz="1800" dirty="0" err="1">
                <a:solidFill>
                  <a:schemeClr val="bg1"/>
                </a:solidFill>
              </a:rPr>
              <a:t>rental_year</a:t>
            </a:r>
            <a:r>
              <a:rPr lang="en-US" sz="1800" dirty="0">
                <a:solidFill>
                  <a:schemeClr val="bg1"/>
                </a:solidFill>
              </a:rPr>
              <a:t>,</a:t>
            </a:r>
            <a:br>
              <a:rPr lang="en-US" sz="1800" dirty="0">
                <a:solidFill>
                  <a:schemeClr val="bg1"/>
                </a:solidFill>
              </a:rPr>
            </a:br>
            <a:r>
              <a:rPr lang="en-US" sz="1800" dirty="0">
                <a:solidFill>
                  <a:schemeClr val="bg1"/>
                </a:solidFill>
              </a:rPr>
              <a:t>       MONTH(</a:t>
            </a:r>
            <a:r>
              <a:rPr lang="en-US" sz="1800" dirty="0" err="1">
                <a:solidFill>
                  <a:schemeClr val="bg1"/>
                </a:solidFill>
              </a:rPr>
              <a:t>r.rental_date</a:t>
            </a:r>
            <a:r>
              <a:rPr lang="en-US" sz="1800" dirty="0">
                <a:solidFill>
                  <a:schemeClr val="bg1"/>
                </a:solidFill>
              </a:rPr>
              <a:t>) AS </a:t>
            </a:r>
            <a:r>
              <a:rPr lang="en-US" sz="1800" dirty="0" err="1">
                <a:solidFill>
                  <a:schemeClr val="bg1"/>
                </a:solidFill>
              </a:rPr>
              <a:t>rental_month</a:t>
            </a:r>
            <a:r>
              <a:rPr lang="en-US" sz="1800" dirty="0">
                <a:solidFill>
                  <a:schemeClr val="bg1"/>
                </a:solidFill>
              </a:rPr>
              <a:t>,</a:t>
            </a:r>
            <a:br>
              <a:rPr lang="en-US" sz="1800" dirty="0">
                <a:solidFill>
                  <a:schemeClr val="bg1"/>
                </a:solidFill>
              </a:rPr>
            </a:br>
            <a:r>
              <a:rPr lang="en-US" sz="1800" dirty="0">
                <a:solidFill>
                  <a:schemeClr val="bg1"/>
                </a:solidFill>
              </a:rPr>
              <a:t>       COUNT(</a:t>
            </a:r>
            <a:r>
              <a:rPr lang="en-US" sz="1800" dirty="0" err="1">
                <a:solidFill>
                  <a:schemeClr val="bg1"/>
                </a:solidFill>
              </a:rPr>
              <a:t>r.rental_id</a:t>
            </a:r>
            <a:r>
              <a:rPr lang="en-US" sz="1800" dirty="0">
                <a:solidFill>
                  <a:schemeClr val="bg1"/>
                </a:solidFill>
              </a:rPr>
              <a:t>) AS </a:t>
            </a:r>
            <a:r>
              <a:rPr lang="en-US" sz="1800" dirty="0" err="1">
                <a:solidFill>
                  <a:schemeClr val="bg1"/>
                </a:solidFill>
              </a:rPr>
              <a:t>total_rentals</a:t>
            </a:r>
            <a:r>
              <a:rPr lang="en-US" sz="1800" dirty="0">
                <a:solidFill>
                  <a:schemeClr val="bg1"/>
                </a:solidFill>
              </a:rPr>
              <a:t>,</a:t>
            </a:r>
            <a:br>
              <a:rPr lang="en-US" sz="1800" dirty="0">
                <a:solidFill>
                  <a:schemeClr val="bg1"/>
                </a:solidFill>
              </a:rPr>
            </a:br>
            <a:r>
              <a:rPr lang="en-US" sz="1800" dirty="0">
                <a:solidFill>
                  <a:schemeClr val="bg1"/>
                </a:solidFill>
              </a:rPr>
              <a:t>       SUM(</a:t>
            </a:r>
            <a:r>
              <a:rPr lang="en-US" sz="1800" dirty="0" err="1">
                <a:solidFill>
                  <a:schemeClr val="bg1"/>
                </a:solidFill>
              </a:rPr>
              <a:t>p.amount</a:t>
            </a:r>
            <a:r>
              <a:rPr lang="en-US" sz="1800" dirty="0">
                <a:solidFill>
                  <a:schemeClr val="bg1"/>
                </a:solidFill>
              </a:rPr>
              <a:t>) AS </a:t>
            </a:r>
            <a:r>
              <a:rPr lang="en-US" sz="1800" dirty="0" err="1">
                <a:solidFill>
                  <a:schemeClr val="bg1"/>
                </a:solidFill>
              </a:rPr>
              <a:t>total_revenue</a:t>
            </a:r>
            <a:br>
              <a:rPr lang="en-US" sz="1800" dirty="0">
                <a:solidFill>
                  <a:schemeClr val="bg1"/>
                </a:solidFill>
              </a:rPr>
            </a:br>
            <a:r>
              <a:rPr lang="en-US" sz="1800" dirty="0">
                <a:solidFill>
                  <a:schemeClr val="bg1"/>
                </a:solidFill>
              </a:rPr>
              <a:t>FROM rental r</a:t>
            </a:r>
            <a:br>
              <a:rPr lang="en-US" sz="1800" dirty="0">
                <a:solidFill>
                  <a:schemeClr val="bg1"/>
                </a:solidFill>
              </a:rPr>
            </a:br>
            <a:r>
              <a:rPr lang="en-US" sz="1800" dirty="0">
                <a:solidFill>
                  <a:schemeClr val="bg1"/>
                </a:solidFill>
              </a:rPr>
              <a:t>JOIN payment p ON </a:t>
            </a:r>
            <a:r>
              <a:rPr lang="en-US" sz="1800" dirty="0" err="1">
                <a:solidFill>
                  <a:schemeClr val="bg1"/>
                </a:solidFill>
              </a:rPr>
              <a:t>r.rental_id</a:t>
            </a:r>
            <a:r>
              <a:rPr lang="en-US" sz="1800" dirty="0">
                <a:solidFill>
                  <a:schemeClr val="bg1"/>
                </a:solidFill>
              </a:rPr>
              <a:t> = </a:t>
            </a:r>
            <a:r>
              <a:rPr lang="en-US" sz="1800" dirty="0" err="1">
                <a:solidFill>
                  <a:schemeClr val="bg1"/>
                </a:solidFill>
              </a:rPr>
              <a:t>p.rental_id</a:t>
            </a:r>
            <a:br>
              <a:rPr lang="en-US" sz="1800" dirty="0">
                <a:solidFill>
                  <a:schemeClr val="bg1"/>
                </a:solidFill>
              </a:rPr>
            </a:br>
            <a:r>
              <a:rPr lang="en-US" sz="1800" dirty="0">
                <a:solidFill>
                  <a:schemeClr val="bg1"/>
                </a:solidFill>
              </a:rPr>
              <a:t>JOIN staff s ON </a:t>
            </a:r>
            <a:r>
              <a:rPr lang="en-US" sz="1800" dirty="0" err="1">
                <a:solidFill>
                  <a:schemeClr val="bg1"/>
                </a:solidFill>
              </a:rPr>
              <a:t>r.staff_id</a:t>
            </a:r>
            <a:r>
              <a:rPr lang="en-US" sz="1800" dirty="0">
                <a:solidFill>
                  <a:schemeClr val="bg1"/>
                </a:solidFill>
              </a:rPr>
              <a:t> = </a:t>
            </a:r>
            <a:r>
              <a:rPr lang="en-US" sz="1800" dirty="0" err="1">
                <a:solidFill>
                  <a:schemeClr val="bg1"/>
                </a:solidFill>
              </a:rPr>
              <a:t>s.staff_id</a:t>
            </a:r>
            <a:br>
              <a:rPr lang="en-US" sz="1800" dirty="0">
                <a:solidFill>
                  <a:schemeClr val="bg1"/>
                </a:solidFill>
              </a:rPr>
            </a:br>
            <a:r>
              <a:rPr lang="en-US" sz="1800" dirty="0">
                <a:solidFill>
                  <a:schemeClr val="bg1"/>
                </a:solidFill>
              </a:rPr>
              <a:t>JOIN store </a:t>
            </a:r>
            <a:r>
              <a:rPr lang="en-US" sz="1800" dirty="0" err="1">
                <a:solidFill>
                  <a:schemeClr val="bg1"/>
                </a:solidFill>
              </a:rPr>
              <a:t>st</a:t>
            </a:r>
            <a:r>
              <a:rPr lang="en-US" sz="1800" dirty="0">
                <a:solidFill>
                  <a:schemeClr val="bg1"/>
                </a:solidFill>
              </a:rPr>
              <a:t> ON </a:t>
            </a:r>
            <a:r>
              <a:rPr lang="en-US" sz="1800" dirty="0" err="1">
                <a:solidFill>
                  <a:schemeClr val="bg1"/>
                </a:solidFill>
              </a:rPr>
              <a:t>s.store_id</a:t>
            </a:r>
            <a:r>
              <a:rPr lang="en-US" sz="1800" dirty="0">
                <a:solidFill>
                  <a:schemeClr val="bg1"/>
                </a:solidFill>
              </a:rPr>
              <a:t> = </a:t>
            </a:r>
            <a:r>
              <a:rPr lang="en-US" sz="1800" dirty="0" err="1">
                <a:solidFill>
                  <a:schemeClr val="bg1"/>
                </a:solidFill>
              </a:rPr>
              <a:t>st.store_id</a:t>
            </a:r>
            <a:br>
              <a:rPr lang="en-US" sz="1800" dirty="0">
                <a:solidFill>
                  <a:schemeClr val="bg1"/>
                </a:solidFill>
              </a:rPr>
            </a:br>
            <a:r>
              <a:rPr lang="en-US" sz="1800" dirty="0">
                <a:solidFill>
                  <a:schemeClr val="bg1"/>
                </a:solidFill>
              </a:rPr>
              <a:t>GROUP BY </a:t>
            </a:r>
            <a:r>
              <a:rPr lang="en-US" sz="1800" dirty="0" err="1">
                <a:solidFill>
                  <a:schemeClr val="bg1"/>
                </a:solidFill>
              </a:rPr>
              <a:t>st.store_id</a:t>
            </a:r>
            <a:r>
              <a:rPr lang="en-US" sz="1800" dirty="0">
                <a:solidFill>
                  <a:schemeClr val="bg1"/>
                </a:solidFill>
              </a:rPr>
              <a:t>, YEAR(</a:t>
            </a:r>
            <a:r>
              <a:rPr lang="en-US" sz="1800" dirty="0" err="1">
                <a:solidFill>
                  <a:schemeClr val="bg1"/>
                </a:solidFill>
              </a:rPr>
              <a:t>r.rental_date</a:t>
            </a:r>
            <a:r>
              <a:rPr lang="en-US" sz="1800" dirty="0">
                <a:solidFill>
                  <a:schemeClr val="bg1"/>
                </a:solidFill>
              </a:rPr>
              <a:t>), MONTH(</a:t>
            </a:r>
            <a:r>
              <a:rPr lang="en-US" sz="1800" dirty="0" err="1">
                <a:solidFill>
                  <a:schemeClr val="bg1"/>
                </a:solidFill>
              </a:rPr>
              <a:t>r.rental_date</a:t>
            </a:r>
            <a:r>
              <a:rPr lang="en-US" sz="1800" dirty="0">
                <a:solidFill>
                  <a:schemeClr val="bg1"/>
                </a:solidFill>
              </a:rPr>
              <a:t>)</a:t>
            </a:r>
            <a:br>
              <a:rPr lang="en-US" sz="1800" dirty="0">
                <a:solidFill>
                  <a:schemeClr val="bg1"/>
                </a:solidFill>
              </a:rPr>
            </a:br>
            <a:r>
              <a:rPr lang="en-US" sz="1800" dirty="0">
                <a:solidFill>
                  <a:schemeClr val="bg1"/>
                </a:solidFill>
              </a:rPr>
              <a:t>ORDER BY </a:t>
            </a:r>
            <a:r>
              <a:rPr lang="en-US" sz="1800" dirty="0" err="1">
                <a:solidFill>
                  <a:schemeClr val="bg1"/>
                </a:solidFill>
              </a:rPr>
              <a:t>rental_year</a:t>
            </a:r>
            <a:r>
              <a:rPr lang="en-US" sz="1800" dirty="0">
                <a:solidFill>
                  <a:schemeClr val="bg1"/>
                </a:solidFill>
              </a:rPr>
              <a:t>, </a:t>
            </a:r>
            <a:r>
              <a:rPr lang="en-US" sz="1800" dirty="0" err="1">
                <a:solidFill>
                  <a:schemeClr val="bg1"/>
                </a:solidFill>
              </a:rPr>
              <a:t>rental_month</a:t>
            </a:r>
            <a:r>
              <a:rPr lang="en-US" sz="1800" dirty="0">
                <a:solidFill>
                  <a:schemeClr val="bg1"/>
                </a:solidFill>
              </a:rPr>
              <a:t>;</a:t>
            </a:r>
          </a:p>
        </p:txBody>
      </p:sp>
      <p:sp>
        <p:nvSpPr>
          <p:cNvPr id="19" name="Graphic 212">
            <a:extLst>
              <a:ext uri="{FF2B5EF4-FFF2-40B4-BE49-F238E27FC236}">
                <a16:creationId xmlns:a16="http://schemas.microsoft.com/office/drawing/2014/main" id="{63DD1BD1-81FE-4F15-A934-E9AE94AE9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1689" y="823301"/>
            <a:ext cx="760800" cy="7608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Graphic 212">
            <a:extLst>
              <a:ext uri="{FF2B5EF4-FFF2-40B4-BE49-F238E27FC236}">
                <a16:creationId xmlns:a16="http://schemas.microsoft.com/office/drawing/2014/main" id="{120AB9A0-C0C4-43DA-9A34-FA3A4079D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1689" y="823301"/>
            <a:ext cx="760800" cy="7608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Oval 22">
            <a:extLst>
              <a:ext uri="{FF2B5EF4-FFF2-40B4-BE49-F238E27FC236}">
                <a16:creationId xmlns:a16="http://schemas.microsoft.com/office/drawing/2014/main" id="{98815DD1-EC9D-4BE1-846B-8BEF57D39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52" y="3643495"/>
            <a:ext cx="584612" cy="584612"/>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CB78D2B9-C9C4-4A37-A12C-A09FC1158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52" y="3643495"/>
            <a:ext cx="584612" cy="584612"/>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aphic 4">
            <a:extLst>
              <a:ext uri="{FF2B5EF4-FFF2-40B4-BE49-F238E27FC236}">
                <a16:creationId xmlns:a16="http://schemas.microsoft.com/office/drawing/2014/main" id="{DFC7EBB5-848C-4B1C-BE84-4CF07E905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59707" y="3876466"/>
            <a:ext cx="1056155" cy="1056156"/>
            <a:chOff x="5829300" y="3162300"/>
            <a:chExt cx="532256" cy="532257"/>
          </a:xfrm>
          <a:solidFill>
            <a:schemeClr val="bg1"/>
          </a:solidFill>
        </p:grpSpPr>
        <p:sp>
          <p:nvSpPr>
            <p:cNvPr id="28" name="Freeform: Shape 27">
              <a:extLst>
                <a:ext uri="{FF2B5EF4-FFF2-40B4-BE49-F238E27FC236}">
                  <a16:creationId xmlns:a16="http://schemas.microsoft.com/office/drawing/2014/main" id="{0F8315F3-A078-427A-92BE-34EC9E574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3DFAF5C-63B0-43FB-80BE-CC45D99F5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AD937F2-A44A-479C-A7EB-4EE7686A9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7834CC3-9461-418F-A593-FC09CD79B9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D68AA1C-0667-46EE-A8BE-CAAA3EAF9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0F403B5-430A-450F-97C1-73160966C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B38EBB0-5161-46F3-83D7-D9F478B1A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47EDFA5-AD01-40BE-91A2-A0C178622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6E0C47E-FE2F-4A8C-942E-1026D02D3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A309DA7-4C25-40F5-AC21-DA06D9C98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290F5FA-D4BF-4264-A8E9-365566EC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47FD6B5-9B47-4500-9D65-7BD217301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CA06612-80DE-4467-A50C-0CB390D67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75043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2CA445-CE4C-5D10-751F-D3DE142939CA}"/>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6E3C9D-F138-E8FC-3A97-D3CA2FA1782A}"/>
              </a:ext>
            </a:extLst>
          </p:cNvPr>
          <p:cNvSpPr>
            <a:spLocks noGrp="1"/>
          </p:cNvSpPr>
          <p:nvPr>
            <p:ph type="ctrTitle"/>
          </p:nvPr>
        </p:nvSpPr>
        <p:spPr>
          <a:xfrm>
            <a:off x="677119" y="810623"/>
            <a:ext cx="4894428" cy="3570162"/>
          </a:xfrm>
        </p:spPr>
        <p:txBody>
          <a:bodyPr anchor="b">
            <a:normAutofit/>
          </a:bodyPr>
          <a:lstStyle/>
          <a:p>
            <a:pPr algn="l"/>
            <a:r>
              <a:rPr lang="en-US" sz="2200">
                <a:solidFill>
                  <a:schemeClr val="bg1"/>
                </a:solidFill>
              </a:rPr>
              <a:t>5.Are certain language films more popular among specific customer segments?</a:t>
            </a:r>
            <a:br>
              <a:rPr lang="en-US" sz="2200">
                <a:solidFill>
                  <a:schemeClr val="bg1"/>
                </a:solidFill>
              </a:rPr>
            </a:br>
            <a:br>
              <a:rPr lang="en-US" sz="2200">
                <a:solidFill>
                  <a:schemeClr val="bg1"/>
                </a:solidFill>
              </a:rPr>
            </a:br>
            <a:r>
              <a:rPr lang="en-US" sz="2200">
                <a:solidFill>
                  <a:schemeClr val="bg1"/>
                </a:solidFill>
              </a:rPr>
              <a:t>Majority of films are in English, but customers also rent foreign-language films when available.</a:t>
            </a:r>
            <a:br>
              <a:rPr lang="en-US" sz="2200">
                <a:solidFill>
                  <a:schemeClr val="bg1"/>
                </a:solidFill>
              </a:rPr>
            </a:br>
            <a:br>
              <a:rPr lang="en-US" sz="2200">
                <a:solidFill>
                  <a:schemeClr val="bg1"/>
                </a:solidFill>
              </a:rPr>
            </a:br>
            <a:r>
              <a:rPr lang="en-US" sz="2200">
                <a:solidFill>
                  <a:schemeClr val="bg1"/>
                </a:solidFill>
              </a:rPr>
              <a:t>Demand for multi-language content exists; expanding subtitles or more films in other languages could attract wider audiences.</a:t>
            </a:r>
          </a:p>
        </p:txBody>
      </p:sp>
      <p:grpSp>
        <p:nvGrpSpPr>
          <p:cNvPr id="11" name="Group 10">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12" name="Rectangle 11">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bg1"/>
          </a:solidFill>
        </p:grpSpPr>
        <p:sp>
          <p:nvSpPr>
            <p:cNvPr id="18" name="Freeform: Shape 1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4"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Chart 3">
            <a:extLst>
              <a:ext uri="{FF2B5EF4-FFF2-40B4-BE49-F238E27FC236}">
                <a16:creationId xmlns:a16="http://schemas.microsoft.com/office/drawing/2014/main" id="{BA65454E-C29D-DBA1-A4BF-EB8C87D24E75}"/>
              </a:ext>
            </a:extLst>
          </p:cNvPr>
          <p:cNvGraphicFramePr>
            <a:graphicFrameLocks/>
          </p:cNvGraphicFramePr>
          <p:nvPr>
            <p:extLst>
              <p:ext uri="{D42A27DB-BD31-4B8C-83A1-F6EECF244321}">
                <p14:modId xmlns:p14="http://schemas.microsoft.com/office/powerpoint/2010/main" val="3072721240"/>
              </p:ext>
            </p:extLst>
          </p:nvPr>
        </p:nvGraphicFramePr>
        <p:xfrm>
          <a:off x="6817629" y="1126418"/>
          <a:ext cx="3899155" cy="45946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127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9AE511-3BF1-F280-0E77-5D4A2F5B70B6}"/>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aphic 38">
            <a:extLst>
              <a:ext uri="{FF2B5EF4-FFF2-40B4-BE49-F238E27FC236}">
                <a16:creationId xmlns:a16="http://schemas.microsoft.com/office/drawing/2014/main" id="{F0E417D8-88AA-4184-A08D-DEF97C6C9E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5795" y="1690979"/>
            <a:ext cx="1910252" cy="709660"/>
            <a:chOff x="2267504" y="2540250"/>
            <a:chExt cx="1990951" cy="739640"/>
          </a:xfrm>
          <a:solidFill>
            <a:schemeClr val="bg1"/>
          </a:solidFill>
        </p:grpSpPr>
        <p:sp>
          <p:nvSpPr>
            <p:cNvPr id="10" name="Freeform: Shape 9">
              <a:extLst>
                <a:ext uri="{FF2B5EF4-FFF2-40B4-BE49-F238E27FC236}">
                  <a16:creationId xmlns:a16="http://schemas.microsoft.com/office/drawing/2014/main" id="{FCB4E045-9FB0-41C4-AC74-479EA20D8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D21C7A48-09EB-4AF0-84CB-7EE408C2C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3" name="Rectangle 12">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2953"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6E5F32-B5B2-45E3-9C18-BBC9005C4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2953" y="1187311"/>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545E68B-E61B-4EAE-9672-3A52AEC2B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6263" y="1119679"/>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92DBE-3A8C-C154-0B55-A8CA33686E69}"/>
              </a:ext>
            </a:extLst>
          </p:cNvPr>
          <p:cNvSpPr>
            <a:spLocks noGrp="1"/>
          </p:cNvSpPr>
          <p:nvPr>
            <p:ph type="ctrTitle"/>
          </p:nvPr>
        </p:nvSpPr>
        <p:spPr>
          <a:xfrm>
            <a:off x="3882820" y="1920443"/>
            <a:ext cx="4502041" cy="3008397"/>
          </a:xfrm>
        </p:spPr>
        <p:txBody>
          <a:bodyPr>
            <a:normAutofit/>
          </a:bodyPr>
          <a:lstStyle/>
          <a:p>
            <a:r>
              <a:rPr lang="en-US" sz="1800" dirty="0">
                <a:solidFill>
                  <a:schemeClr val="bg1"/>
                </a:solidFill>
              </a:rPr>
              <a:t>USE </a:t>
            </a:r>
            <a:r>
              <a:rPr lang="en-US" sz="1800" dirty="0" err="1">
                <a:solidFill>
                  <a:schemeClr val="bg1"/>
                </a:solidFill>
              </a:rPr>
              <a:t>sakila</a:t>
            </a:r>
            <a:r>
              <a:rPr lang="en-US" sz="1800" dirty="0">
                <a:solidFill>
                  <a:schemeClr val="bg1"/>
                </a:solidFill>
              </a:rPr>
              <a:t>;</a:t>
            </a:r>
            <a:br>
              <a:rPr lang="en-US" sz="1800" dirty="0">
                <a:solidFill>
                  <a:schemeClr val="bg1"/>
                </a:solidFill>
              </a:rPr>
            </a:br>
            <a:r>
              <a:rPr lang="en-US" sz="1800" dirty="0">
                <a:solidFill>
                  <a:schemeClr val="bg1"/>
                </a:solidFill>
              </a:rPr>
              <a:t>SELECT l.name AS language, </a:t>
            </a:r>
            <a:r>
              <a:rPr lang="en-US" sz="1800" dirty="0" err="1">
                <a:solidFill>
                  <a:schemeClr val="bg1"/>
                </a:solidFill>
              </a:rPr>
              <a:t>c.customer_id</a:t>
            </a:r>
            <a:r>
              <a:rPr lang="en-US" sz="1800" dirty="0">
                <a:solidFill>
                  <a:schemeClr val="bg1"/>
                </a:solidFill>
              </a:rPr>
              <a:t>,</a:t>
            </a:r>
            <a:br>
              <a:rPr lang="en-US" sz="1800" dirty="0">
                <a:solidFill>
                  <a:schemeClr val="bg1"/>
                </a:solidFill>
              </a:rPr>
            </a:br>
            <a:r>
              <a:rPr lang="en-US" sz="1800" dirty="0">
                <a:solidFill>
                  <a:schemeClr val="bg1"/>
                </a:solidFill>
              </a:rPr>
              <a:t>       COUNT(</a:t>
            </a:r>
            <a:r>
              <a:rPr lang="en-US" sz="1800" dirty="0" err="1">
                <a:solidFill>
                  <a:schemeClr val="bg1"/>
                </a:solidFill>
              </a:rPr>
              <a:t>r.rental_id</a:t>
            </a:r>
            <a:r>
              <a:rPr lang="en-US" sz="1800" dirty="0">
                <a:solidFill>
                  <a:schemeClr val="bg1"/>
                </a:solidFill>
              </a:rPr>
              <a:t>) AS </a:t>
            </a:r>
            <a:r>
              <a:rPr lang="en-US" sz="1800" dirty="0" err="1">
                <a:solidFill>
                  <a:schemeClr val="bg1"/>
                </a:solidFill>
              </a:rPr>
              <a:t>total_rentals</a:t>
            </a:r>
            <a:br>
              <a:rPr lang="en-US" sz="1800" dirty="0">
                <a:solidFill>
                  <a:schemeClr val="bg1"/>
                </a:solidFill>
              </a:rPr>
            </a:br>
            <a:r>
              <a:rPr lang="en-US" sz="1800" dirty="0">
                <a:solidFill>
                  <a:schemeClr val="bg1"/>
                </a:solidFill>
              </a:rPr>
              <a:t>FROM film f</a:t>
            </a:r>
            <a:br>
              <a:rPr lang="en-US" sz="1800" dirty="0">
                <a:solidFill>
                  <a:schemeClr val="bg1"/>
                </a:solidFill>
              </a:rPr>
            </a:br>
            <a:r>
              <a:rPr lang="en-US" sz="1800" dirty="0">
                <a:solidFill>
                  <a:schemeClr val="bg1"/>
                </a:solidFill>
              </a:rPr>
              <a:t>JOIN language l ON </a:t>
            </a:r>
            <a:r>
              <a:rPr lang="en-US" sz="1800" dirty="0" err="1">
                <a:solidFill>
                  <a:schemeClr val="bg1"/>
                </a:solidFill>
              </a:rPr>
              <a:t>f.language_id</a:t>
            </a:r>
            <a:r>
              <a:rPr lang="en-US" sz="1800" dirty="0">
                <a:solidFill>
                  <a:schemeClr val="bg1"/>
                </a:solidFill>
              </a:rPr>
              <a:t> = </a:t>
            </a:r>
            <a:r>
              <a:rPr lang="en-US" sz="1800" dirty="0" err="1">
                <a:solidFill>
                  <a:schemeClr val="bg1"/>
                </a:solidFill>
              </a:rPr>
              <a:t>l.language_id</a:t>
            </a:r>
            <a:br>
              <a:rPr lang="en-US" sz="1800" dirty="0">
                <a:solidFill>
                  <a:schemeClr val="bg1"/>
                </a:solidFill>
              </a:rPr>
            </a:br>
            <a:r>
              <a:rPr lang="en-US" sz="1800" dirty="0">
                <a:solidFill>
                  <a:schemeClr val="bg1"/>
                </a:solidFill>
              </a:rPr>
              <a:t>JOIN inventory </a:t>
            </a:r>
            <a:r>
              <a:rPr lang="en-US" sz="1800" dirty="0" err="1">
                <a:solidFill>
                  <a:schemeClr val="bg1"/>
                </a:solidFill>
              </a:rPr>
              <a:t>i</a:t>
            </a:r>
            <a:r>
              <a:rPr lang="en-US" sz="1800" dirty="0">
                <a:solidFill>
                  <a:schemeClr val="bg1"/>
                </a:solidFill>
              </a:rPr>
              <a:t> ON </a:t>
            </a:r>
            <a:r>
              <a:rPr lang="en-US" sz="1800" dirty="0" err="1">
                <a:solidFill>
                  <a:schemeClr val="bg1"/>
                </a:solidFill>
              </a:rPr>
              <a:t>f.film_id</a:t>
            </a:r>
            <a:r>
              <a:rPr lang="en-US" sz="1800" dirty="0">
                <a:solidFill>
                  <a:schemeClr val="bg1"/>
                </a:solidFill>
              </a:rPr>
              <a:t> = </a:t>
            </a:r>
            <a:r>
              <a:rPr lang="en-US" sz="1800" dirty="0" err="1">
                <a:solidFill>
                  <a:schemeClr val="bg1"/>
                </a:solidFill>
              </a:rPr>
              <a:t>i.film_id</a:t>
            </a:r>
            <a:br>
              <a:rPr lang="en-US" sz="1800" dirty="0">
                <a:solidFill>
                  <a:schemeClr val="bg1"/>
                </a:solidFill>
              </a:rPr>
            </a:br>
            <a:r>
              <a:rPr lang="en-US" sz="1800" dirty="0">
                <a:solidFill>
                  <a:schemeClr val="bg1"/>
                </a:solidFill>
              </a:rPr>
              <a:t>JOIN rental r ON </a:t>
            </a:r>
            <a:r>
              <a:rPr lang="en-US" sz="1800" dirty="0" err="1">
                <a:solidFill>
                  <a:schemeClr val="bg1"/>
                </a:solidFill>
              </a:rPr>
              <a:t>i.inventory_id</a:t>
            </a:r>
            <a:r>
              <a:rPr lang="en-US" sz="1800" dirty="0">
                <a:solidFill>
                  <a:schemeClr val="bg1"/>
                </a:solidFill>
              </a:rPr>
              <a:t> = </a:t>
            </a:r>
            <a:r>
              <a:rPr lang="en-US" sz="1800" dirty="0" err="1">
                <a:solidFill>
                  <a:schemeClr val="bg1"/>
                </a:solidFill>
              </a:rPr>
              <a:t>r.inventory_id</a:t>
            </a:r>
            <a:br>
              <a:rPr lang="en-US" sz="1800" dirty="0">
                <a:solidFill>
                  <a:schemeClr val="bg1"/>
                </a:solidFill>
              </a:rPr>
            </a:br>
            <a:r>
              <a:rPr lang="en-US" sz="1800" dirty="0">
                <a:solidFill>
                  <a:schemeClr val="bg1"/>
                </a:solidFill>
              </a:rPr>
              <a:t>JOIN customer c ON </a:t>
            </a:r>
            <a:r>
              <a:rPr lang="en-US" sz="1800" dirty="0" err="1">
                <a:solidFill>
                  <a:schemeClr val="bg1"/>
                </a:solidFill>
              </a:rPr>
              <a:t>r.customer_id</a:t>
            </a:r>
            <a:r>
              <a:rPr lang="en-US" sz="1800" dirty="0">
                <a:solidFill>
                  <a:schemeClr val="bg1"/>
                </a:solidFill>
              </a:rPr>
              <a:t> = </a:t>
            </a:r>
            <a:r>
              <a:rPr lang="en-US" sz="1800" dirty="0" err="1">
                <a:solidFill>
                  <a:schemeClr val="bg1"/>
                </a:solidFill>
              </a:rPr>
              <a:t>c.customer_id</a:t>
            </a:r>
            <a:br>
              <a:rPr lang="en-US" sz="1800" dirty="0">
                <a:solidFill>
                  <a:schemeClr val="bg1"/>
                </a:solidFill>
              </a:rPr>
            </a:br>
            <a:r>
              <a:rPr lang="en-US" sz="1800" dirty="0">
                <a:solidFill>
                  <a:schemeClr val="bg1"/>
                </a:solidFill>
              </a:rPr>
              <a:t>GROUP BY l.name, </a:t>
            </a:r>
            <a:r>
              <a:rPr lang="en-US" sz="1800" dirty="0" err="1">
                <a:solidFill>
                  <a:schemeClr val="bg1"/>
                </a:solidFill>
              </a:rPr>
              <a:t>c.customer_id</a:t>
            </a:r>
            <a:r>
              <a:rPr lang="en-US" sz="1800" dirty="0">
                <a:solidFill>
                  <a:schemeClr val="bg1"/>
                </a:solidFill>
              </a:rPr>
              <a:t>;</a:t>
            </a:r>
          </a:p>
        </p:txBody>
      </p:sp>
      <p:sp>
        <p:nvSpPr>
          <p:cNvPr id="19" name="Graphic 212">
            <a:extLst>
              <a:ext uri="{FF2B5EF4-FFF2-40B4-BE49-F238E27FC236}">
                <a16:creationId xmlns:a16="http://schemas.microsoft.com/office/drawing/2014/main" id="{63DD1BD1-81FE-4F15-A934-E9AE94AE9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1689" y="823301"/>
            <a:ext cx="760800" cy="7608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Graphic 212">
            <a:extLst>
              <a:ext uri="{FF2B5EF4-FFF2-40B4-BE49-F238E27FC236}">
                <a16:creationId xmlns:a16="http://schemas.microsoft.com/office/drawing/2014/main" id="{120AB9A0-C0C4-43DA-9A34-FA3A4079D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1689" y="823301"/>
            <a:ext cx="760800" cy="7608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Oval 22">
            <a:extLst>
              <a:ext uri="{FF2B5EF4-FFF2-40B4-BE49-F238E27FC236}">
                <a16:creationId xmlns:a16="http://schemas.microsoft.com/office/drawing/2014/main" id="{98815DD1-EC9D-4BE1-846B-8BEF57D39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52" y="3643495"/>
            <a:ext cx="584612" cy="584612"/>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CB78D2B9-C9C4-4A37-A12C-A09FC1158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52" y="3643495"/>
            <a:ext cx="584612" cy="584612"/>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aphic 4">
            <a:extLst>
              <a:ext uri="{FF2B5EF4-FFF2-40B4-BE49-F238E27FC236}">
                <a16:creationId xmlns:a16="http://schemas.microsoft.com/office/drawing/2014/main" id="{DFC7EBB5-848C-4B1C-BE84-4CF07E905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59707" y="3876466"/>
            <a:ext cx="1056155" cy="1056156"/>
            <a:chOff x="5829300" y="3162300"/>
            <a:chExt cx="532256" cy="532257"/>
          </a:xfrm>
          <a:solidFill>
            <a:schemeClr val="bg1"/>
          </a:solidFill>
        </p:grpSpPr>
        <p:sp>
          <p:nvSpPr>
            <p:cNvPr id="28" name="Freeform: Shape 27">
              <a:extLst>
                <a:ext uri="{FF2B5EF4-FFF2-40B4-BE49-F238E27FC236}">
                  <a16:creationId xmlns:a16="http://schemas.microsoft.com/office/drawing/2014/main" id="{0F8315F3-A078-427A-92BE-34EC9E574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3DFAF5C-63B0-43FB-80BE-CC45D99F5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AD937F2-A44A-479C-A7EB-4EE7686A9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7834CC3-9461-418F-A593-FC09CD79B9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D68AA1C-0667-46EE-A8BE-CAAA3EAF9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0F403B5-430A-450F-97C1-73160966C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B38EBB0-5161-46F3-83D7-D9F478B1A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47EDFA5-AD01-40BE-91A2-A0C178622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6E0C47E-FE2F-4A8C-942E-1026D02D3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A309DA7-4C25-40F5-AC21-DA06D9C98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290F5FA-D4BF-4264-A8E9-365566EC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47FD6B5-9B47-4500-9D65-7BD217301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CA06612-80DE-4467-A50C-0CB390D67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008459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045D3A-E848-774D-CE23-68EC63FA4C5E}"/>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ABBE36-5CD6-2384-95BC-B1D287C554F9}"/>
              </a:ext>
            </a:extLst>
          </p:cNvPr>
          <p:cNvSpPr>
            <a:spLocks noGrp="1"/>
          </p:cNvSpPr>
          <p:nvPr>
            <p:ph type="ctrTitle"/>
          </p:nvPr>
        </p:nvSpPr>
        <p:spPr>
          <a:xfrm>
            <a:off x="677119" y="810623"/>
            <a:ext cx="4894428" cy="3570162"/>
          </a:xfrm>
        </p:spPr>
        <p:txBody>
          <a:bodyPr anchor="b">
            <a:normAutofit/>
          </a:bodyPr>
          <a:lstStyle/>
          <a:p>
            <a:pPr algn="l"/>
            <a:r>
              <a:rPr lang="en-US" sz="1800" dirty="0">
                <a:solidFill>
                  <a:schemeClr val="bg1"/>
                </a:solidFill>
              </a:rPr>
              <a:t>6. How does customer loyalty impact sales revenue over time?</a:t>
            </a:r>
            <a:br>
              <a:rPr lang="en-US" sz="1800" dirty="0">
                <a:solidFill>
                  <a:schemeClr val="bg1"/>
                </a:solidFill>
              </a:rPr>
            </a:br>
            <a:br>
              <a:rPr lang="en-US" sz="1800" dirty="0">
                <a:solidFill>
                  <a:schemeClr val="bg1"/>
                </a:solidFill>
              </a:rPr>
            </a:br>
            <a:r>
              <a:rPr lang="en-US" sz="1800" dirty="0">
                <a:solidFill>
                  <a:schemeClr val="bg1"/>
                </a:solidFill>
              </a:rPr>
              <a:t>Customers with &gt;10 rentals generate disproportionate revenue share.</a:t>
            </a:r>
            <a:br>
              <a:rPr lang="en-US" sz="1800" dirty="0">
                <a:solidFill>
                  <a:schemeClr val="bg1"/>
                </a:solidFill>
              </a:rPr>
            </a:br>
            <a:br>
              <a:rPr lang="en-US" sz="1800" dirty="0">
                <a:solidFill>
                  <a:schemeClr val="bg1"/>
                </a:solidFill>
              </a:rPr>
            </a:br>
            <a:r>
              <a:rPr lang="en-US" sz="1800" dirty="0">
                <a:solidFill>
                  <a:schemeClr val="bg1"/>
                </a:solidFill>
              </a:rPr>
              <a:t>Top 20% customers drive nearly 60–70% of revenue → classic Pareto principle.</a:t>
            </a:r>
            <a:br>
              <a:rPr lang="en-US" sz="1800" dirty="0">
                <a:solidFill>
                  <a:schemeClr val="bg1"/>
                </a:solidFill>
              </a:rPr>
            </a:br>
            <a:br>
              <a:rPr lang="en-US" sz="1800" dirty="0">
                <a:solidFill>
                  <a:schemeClr val="bg1"/>
                </a:solidFill>
              </a:rPr>
            </a:br>
            <a:r>
              <a:rPr lang="en-US" sz="1800" dirty="0">
                <a:solidFill>
                  <a:schemeClr val="bg1"/>
                </a:solidFill>
              </a:rPr>
              <a:t>Loyalty rewards, targeted offers, or premium memberships could further grow revenue.</a:t>
            </a:r>
          </a:p>
        </p:txBody>
      </p:sp>
      <p:grpSp>
        <p:nvGrpSpPr>
          <p:cNvPr id="11" name="Group 10">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12" name="Rectangle 11">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bg1"/>
          </a:solidFill>
        </p:grpSpPr>
        <p:sp>
          <p:nvSpPr>
            <p:cNvPr id="18" name="Freeform: Shape 1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4"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Chart 3">
            <a:extLst>
              <a:ext uri="{FF2B5EF4-FFF2-40B4-BE49-F238E27FC236}">
                <a16:creationId xmlns:a16="http://schemas.microsoft.com/office/drawing/2014/main" id="{27D2CC14-7278-C0E0-E91A-592F40DCB2A8}"/>
              </a:ext>
            </a:extLst>
          </p:cNvPr>
          <p:cNvGraphicFramePr>
            <a:graphicFrameLocks/>
          </p:cNvGraphicFramePr>
          <p:nvPr>
            <p:extLst>
              <p:ext uri="{D42A27DB-BD31-4B8C-83A1-F6EECF244321}">
                <p14:modId xmlns:p14="http://schemas.microsoft.com/office/powerpoint/2010/main" val="2980598719"/>
              </p:ext>
            </p:extLst>
          </p:nvPr>
        </p:nvGraphicFramePr>
        <p:xfrm>
          <a:off x="6817629" y="1126418"/>
          <a:ext cx="3899155" cy="45946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75684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6FB5E4-161C-DE93-EF29-EC191970D489}"/>
            </a:ext>
          </a:extLst>
        </p:cNvPr>
        <p:cNvGrpSpPr/>
        <p:nvPr/>
      </p:nvGrpSpPr>
      <p:grpSpPr>
        <a:xfrm>
          <a:off x="0" y="0"/>
          <a:ext cx="0" cy="0"/>
          <a:chOff x="0" y="0"/>
          <a:chExt cx="0" cy="0"/>
        </a:xfrm>
      </p:grpSpPr>
      <p:sp>
        <p:nvSpPr>
          <p:cNvPr id="198" name="Rectangle 19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Freeform: Shape 19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0" name="Freeform: Shape 199">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1" name="Freeform: Shape 200">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02" name="Freeform: Shape 201">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03" name="Freeform: Shape 202">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4" name="Freeform: Shape 203">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5" name="Rectangle 204">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0D2094-D876-D166-0E8C-B91018A1D499}"/>
              </a:ext>
            </a:extLst>
          </p:cNvPr>
          <p:cNvSpPr>
            <a:spLocks noGrp="1"/>
          </p:cNvSpPr>
          <p:nvPr>
            <p:ph type="ctrTitle"/>
          </p:nvPr>
        </p:nvSpPr>
        <p:spPr>
          <a:xfrm>
            <a:off x="2237696" y="255740"/>
            <a:ext cx="7451678" cy="3946887"/>
          </a:xfrm>
        </p:spPr>
        <p:txBody>
          <a:bodyPr>
            <a:normAutofit/>
          </a:bodyPr>
          <a:lstStyle/>
          <a:p>
            <a:pPr algn="l"/>
            <a:r>
              <a:rPr lang="en-US" sz="1800" dirty="0">
                <a:solidFill>
                  <a:schemeClr val="bg1"/>
                </a:solidFill>
              </a:rPr>
              <a:t>USE </a:t>
            </a:r>
            <a:r>
              <a:rPr lang="en-US" sz="1800" dirty="0" err="1">
                <a:solidFill>
                  <a:schemeClr val="bg1"/>
                </a:solidFill>
              </a:rPr>
              <a:t>sakila</a:t>
            </a:r>
            <a:r>
              <a:rPr lang="en-US" sz="1800" dirty="0">
                <a:solidFill>
                  <a:schemeClr val="bg1"/>
                </a:solidFill>
              </a:rPr>
              <a:t>;</a:t>
            </a:r>
            <a:br>
              <a:rPr lang="en-US" sz="1800" dirty="0">
                <a:solidFill>
                  <a:schemeClr val="bg1"/>
                </a:solidFill>
              </a:rPr>
            </a:br>
            <a:r>
              <a:rPr lang="en-US" sz="1800" dirty="0">
                <a:solidFill>
                  <a:schemeClr val="bg1"/>
                </a:solidFill>
              </a:rPr>
              <a:t>SELECT </a:t>
            </a:r>
            <a:r>
              <a:rPr lang="en-US" sz="1800" dirty="0" err="1">
                <a:solidFill>
                  <a:schemeClr val="bg1"/>
                </a:solidFill>
              </a:rPr>
              <a:t>c.customer_id</a:t>
            </a:r>
            <a:r>
              <a:rPr lang="en-US" sz="1800" dirty="0">
                <a:solidFill>
                  <a:schemeClr val="bg1"/>
                </a:solidFill>
              </a:rPr>
              <a:t>,</a:t>
            </a:r>
            <a:br>
              <a:rPr lang="en-US" sz="1800" dirty="0">
                <a:solidFill>
                  <a:schemeClr val="bg1"/>
                </a:solidFill>
              </a:rPr>
            </a:br>
            <a:r>
              <a:rPr lang="en-US" sz="1800" dirty="0">
                <a:solidFill>
                  <a:schemeClr val="bg1"/>
                </a:solidFill>
              </a:rPr>
              <a:t>       YEAR(</a:t>
            </a:r>
            <a:r>
              <a:rPr lang="en-US" sz="1800" dirty="0" err="1">
                <a:solidFill>
                  <a:schemeClr val="bg1"/>
                </a:solidFill>
              </a:rPr>
              <a:t>r.rental_date</a:t>
            </a:r>
            <a:r>
              <a:rPr lang="en-US" sz="1800" dirty="0">
                <a:solidFill>
                  <a:schemeClr val="bg1"/>
                </a:solidFill>
              </a:rPr>
              <a:t>) AS </a:t>
            </a:r>
            <a:r>
              <a:rPr lang="en-US" sz="1800" dirty="0" err="1">
                <a:solidFill>
                  <a:schemeClr val="bg1"/>
                </a:solidFill>
              </a:rPr>
              <a:t>rental_year</a:t>
            </a:r>
            <a:r>
              <a:rPr lang="en-US" sz="1800" dirty="0">
                <a:solidFill>
                  <a:schemeClr val="bg1"/>
                </a:solidFill>
              </a:rPr>
              <a:t>,</a:t>
            </a:r>
            <a:br>
              <a:rPr lang="en-US" sz="1800" dirty="0">
                <a:solidFill>
                  <a:schemeClr val="bg1"/>
                </a:solidFill>
              </a:rPr>
            </a:br>
            <a:r>
              <a:rPr lang="en-US" sz="1800" dirty="0">
                <a:solidFill>
                  <a:schemeClr val="bg1"/>
                </a:solidFill>
              </a:rPr>
              <a:t>       MONTH(</a:t>
            </a:r>
            <a:r>
              <a:rPr lang="en-US" sz="1800" dirty="0" err="1">
                <a:solidFill>
                  <a:schemeClr val="bg1"/>
                </a:solidFill>
              </a:rPr>
              <a:t>r.rental_date</a:t>
            </a:r>
            <a:r>
              <a:rPr lang="en-US" sz="1800" dirty="0">
                <a:solidFill>
                  <a:schemeClr val="bg1"/>
                </a:solidFill>
              </a:rPr>
              <a:t>) AS </a:t>
            </a:r>
            <a:r>
              <a:rPr lang="en-US" sz="1800" dirty="0" err="1">
                <a:solidFill>
                  <a:schemeClr val="bg1"/>
                </a:solidFill>
              </a:rPr>
              <a:t>rental_month</a:t>
            </a:r>
            <a:r>
              <a:rPr lang="en-US" sz="1800" dirty="0">
                <a:solidFill>
                  <a:schemeClr val="bg1"/>
                </a:solidFill>
              </a:rPr>
              <a:t>,</a:t>
            </a:r>
            <a:br>
              <a:rPr lang="en-US" sz="1800" dirty="0">
                <a:solidFill>
                  <a:schemeClr val="bg1"/>
                </a:solidFill>
              </a:rPr>
            </a:br>
            <a:r>
              <a:rPr lang="en-US" sz="1800" dirty="0">
                <a:solidFill>
                  <a:schemeClr val="bg1"/>
                </a:solidFill>
              </a:rPr>
              <a:t>       COUNT(</a:t>
            </a:r>
            <a:r>
              <a:rPr lang="en-US" sz="1800" dirty="0" err="1">
                <a:solidFill>
                  <a:schemeClr val="bg1"/>
                </a:solidFill>
              </a:rPr>
              <a:t>r.rental_id</a:t>
            </a:r>
            <a:r>
              <a:rPr lang="en-US" sz="1800" dirty="0">
                <a:solidFill>
                  <a:schemeClr val="bg1"/>
                </a:solidFill>
              </a:rPr>
              <a:t>) AS </a:t>
            </a:r>
            <a:r>
              <a:rPr lang="en-US" sz="1800" dirty="0" err="1">
                <a:solidFill>
                  <a:schemeClr val="bg1"/>
                </a:solidFill>
              </a:rPr>
              <a:t>monthly_rentals</a:t>
            </a:r>
            <a:r>
              <a:rPr lang="en-US" sz="1800" dirty="0">
                <a:solidFill>
                  <a:schemeClr val="bg1"/>
                </a:solidFill>
              </a:rPr>
              <a:t>,</a:t>
            </a:r>
            <a:br>
              <a:rPr lang="en-US" sz="1800" dirty="0">
                <a:solidFill>
                  <a:schemeClr val="bg1"/>
                </a:solidFill>
              </a:rPr>
            </a:br>
            <a:r>
              <a:rPr lang="en-US" sz="1800" dirty="0">
                <a:solidFill>
                  <a:schemeClr val="bg1"/>
                </a:solidFill>
              </a:rPr>
              <a:t>       SUM(</a:t>
            </a:r>
            <a:r>
              <a:rPr lang="en-US" sz="1800" dirty="0" err="1">
                <a:solidFill>
                  <a:schemeClr val="bg1"/>
                </a:solidFill>
              </a:rPr>
              <a:t>p.amount</a:t>
            </a:r>
            <a:r>
              <a:rPr lang="en-US" sz="1800" dirty="0">
                <a:solidFill>
                  <a:schemeClr val="bg1"/>
                </a:solidFill>
              </a:rPr>
              <a:t>) AS </a:t>
            </a:r>
            <a:r>
              <a:rPr lang="en-US" sz="1800" dirty="0" err="1">
                <a:solidFill>
                  <a:schemeClr val="bg1"/>
                </a:solidFill>
              </a:rPr>
              <a:t>monthly_spent</a:t>
            </a:r>
            <a:br>
              <a:rPr lang="en-US" sz="1800" dirty="0">
                <a:solidFill>
                  <a:schemeClr val="bg1"/>
                </a:solidFill>
              </a:rPr>
            </a:br>
            <a:r>
              <a:rPr lang="en-US" sz="1800" dirty="0">
                <a:solidFill>
                  <a:schemeClr val="bg1"/>
                </a:solidFill>
              </a:rPr>
              <a:t>FROM customer c</a:t>
            </a:r>
            <a:br>
              <a:rPr lang="en-US" sz="1800" dirty="0">
                <a:solidFill>
                  <a:schemeClr val="bg1"/>
                </a:solidFill>
              </a:rPr>
            </a:br>
            <a:r>
              <a:rPr lang="en-US" sz="1800" dirty="0">
                <a:solidFill>
                  <a:schemeClr val="bg1"/>
                </a:solidFill>
              </a:rPr>
              <a:t>JOIN rental r ON </a:t>
            </a:r>
            <a:r>
              <a:rPr lang="en-US" sz="1800" dirty="0" err="1">
                <a:solidFill>
                  <a:schemeClr val="bg1"/>
                </a:solidFill>
              </a:rPr>
              <a:t>c.customer_id</a:t>
            </a:r>
            <a:r>
              <a:rPr lang="en-US" sz="1800" dirty="0">
                <a:solidFill>
                  <a:schemeClr val="bg1"/>
                </a:solidFill>
              </a:rPr>
              <a:t> = </a:t>
            </a:r>
            <a:r>
              <a:rPr lang="en-US" sz="1800" dirty="0" err="1">
                <a:solidFill>
                  <a:schemeClr val="bg1"/>
                </a:solidFill>
              </a:rPr>
              <a:t>r.customer_id</a:t>
            </a:r>
            <a:br>
              <a:rPr lang="en-US" sz="1800" dirty="0">
                <a:solidFill>
                  <a:schemeClr val="bg1"/>
                </a:solidFill>
              </a:rPr>
            </a:br>
            <a:r>
              <a:rPr lang="en-US" sz="1800" dirty="0">
                <a:solidFill>
                  <a:schemeClr val="bg1"/>
                </a:solidFill>
              </a:rPr>
              <a:t>JOIN payment p ON </a:t>
            </a:r>
            <a:r>
              <a:rPr lang="en-US" sz="1800" dirty="0" err="1">
                <a:solidFill>
                  <a:schemeClr val="bg1"/>
                </a:solidFill>
              </a:rPr>
              <a:t>r.rental_id</a:t>
            </a:r>
            <a:r>
              <a:rPr lang="en-US" sz="1800" dirty="0">
                <a:solidFill>
                  <a:schemeClr val="bg1"/>
                </a:solidFill>
              </a:rPr>
              <a:t> = </a:t>
            </a:r>
            <a:r>
              <a:rPr lang="en-US" sz="1800" dirty="0" err="1">
                <a:solidFill>
                  <a:schemeClr val="bg1"/>
                </a:solidFill>
              </a:rPr>
              <a:t>p.rental_id</a:t>
            </a:r>
            <a:br>
              <a:rPr lang="en-US" sz="1800" dirty="0">
                <a:solidFill>
                  <a:schemeClr val="bg1"/>
                </a:solidFill>
              </a:rPr>
            </a:br>
            <a:r>
              <a:rPr lang="en-US" sz="1800" dirty="0">
                <a:solidFill>
                  <a:schemeClr val="bg1"/>
                </a:solidFill>
              </a:rPr>
              <a:t>GROUP BY </a:t>
            </a:r>
            <a:r>
              <a:rPr lang="en-US" sz="1800" dirty="0" err="1">
                <a:solidFill>
                  <a:schemeClr val="bg1"/>
                </a:solidFill>
              </a:rPr>
              <a:t>c.customer_id</a:t>
            </a:r>
            <a:r>
              <a:rPr lang="en-US" sz="1800" dirty="0">
                <a:solidFill>
                  <a:schemeClr val="bg1"/>
                </a:solidFill>
              </a:rPr>
              <a:t>, YEAR(</a:t>
            </a:r>
            <a:r>
              <a:rPr lang="en-US" sz="1800" dirty="0" err="1">
                <a:solidFill>
                  <a:schemeClr val="bg1"/>
                </a:solidFill>
              </a:rPr>
              <a:t>r.rental_date</a:t>
            </a:r>
            <a:r>
              <a:rPr lang="en-US" sz="1800" dirty="0">
                <a:solidFill>
                  <a:schemeClr val="bg1"/>
                </a:solidFill>
              </a:rPr>
              <a:t>), MONTH(</a:t>
            </a:r>
            <a:r>
              <a:rPr lang="en-US" sz="1800" dirty="0" err="1">
                <a:solidFill>
                  <a:schemeClr val="bg1"/>
                </a:solidFill>
              </a:rPr>
              <a:t>r.rental_date</a:t>
            </a:r>
            <a:r>
              <a:rPr lang="en-US" sz="1800" dirty="0">
                <a:solidFill>
                  <a:schemeClr val="bg1"/>
                </a:solidFill>
              </a:rPr>
              <a:t>);</a:t>
            </a:r>
          </a:p>
        </p:txBody>
      </p:sp>
      <p:sp>
        <p:nvSpPr>
          <p:cNvPr id="208" name="Oval 20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9" name="Oval 208">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9759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EDD002-706D-EA4D-98AC-82AF905D9F13}"/>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3D8216-7C38-BFD4-BBF8-2A2C72BD49E5}"/>
              </a:ext>
            </a:extLst>
          </p:cNvPr>
          <p:cNvSpPr>
            <a:spLocks noGrp="1"/>
          </p:cNvSpPr>
          <p:nvPr>
            <p:ph type="ctrTitle"/>
          </p:nvPr>
        </p:nvSpPr>
        <p:spPr>
          <a:xfrm>
            <a:off x="677119" y="810623"/>
            <a:ext cx="4894428" cy="3570162"/>
          </a:xfrm>
        </p:spPr>
        <p:txBody>
          <a:bodyPr anchor="b">
            <a:normAutofit/>
          </a:bodyPr>
          <a:lstStyle/>
          <a:p>
            <a:pPr algn="l"/>
            <a:r>
              <a:rPr lang="en-US" sz="1800">
                <a:solidFill>
                  <a:schemeClr val="bg1"/>
                </a:solidFill>
              </a:rPr>
              <a:t>7. Are certain film categories more popular in specific locations?</a:t>
            </a:r>
            <a:br>
              <a:rPr lang="en-US" sz="1800">
                <a:solidFill>
                  <a:schemeClr val="bg1"/>
                </a:solidFill>
              </a:rPr>
            </a:br>
            <a:br>
              <a:rPr lang="en-US" sz="1800">
                <a:solidFill>
                  <a:schemeClr val="bg1"/>
                </a:solidFill>
              </a:rPr>
            </a:br>
            <a:r>
              <a:rPr lang="en-US" sz="1800">
                <a:solidFill>
                  <a:schemeClr val="bg1"/>
                </a:solidFill>
              </a:rPr>
              <a:t>Store 1: higher demand for Action, Drama, and Sci-Fi.</a:t>
            </a:r>
            <a:br>
              <a:rPr lang="en-US" sz="1800">
                <a:solidFill>
                  <a:schemeClr val="bg1"/>
                </a:solidFill>
              </a:rPr>
            </a:br>
            <a:br>
              <a:rPr lang="en-US" sz="1800">
                <a:solidFill>
                  <a:schemeClr val="bg1"/>
                </a:solidFill>
              </a:rPr>
            </a:br>
            <a:r>
              <a:rPr lang="en-US" sz="1800">
                <a:solidFill>
                  <a:schemeClr val="bg1"/>
                </a:solidFill>
              </a:rPr>
              <a:t>Store 2: higher demand for Comedy, Family, and Classics.</a:t>
            </a:r>
            <a:br>
              <a:rPr lang="en-US" sz="1800">
                <a:solidFill>
                  <a:schemeClr val="bg1"/>
                </a:solidFill>
              </a:rPr>
            </a:br>
            <a:br>
              <a:rPr lang="en-US" sz="1800">
                <a:solidFill>
                  <a:schemeClr val="bg1"/>
                </a:solidFill>
              </a:rPr>
            </a:br>
            <a:r>
              <a:rPr lang="en-US" sz="1800">
                <a:solidFill>
                  <a:schemeClr val="bg1"/>
                </a:solidFill>
              </a:rPr>
              <a:t>Indicates regional or demographic preference differences; store inventory should reflect local tastes.</a:t>
            </a:r>
          </a:p>
        </p:txBody>
      </p:sp>
      <p:grpSp>
        <p:nvGrpSpPr>
          <p:cNvPr id="11" name="Group 10">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12" name="Rectangle 11">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bg1"/>
          </a:solidFill>
        </p:grpSpPr>
        <p:sp>
          <p:nvSpPr>
            <p:cNvPr id="18" name="Freeform: Shape 1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4"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Chart 3">
            <a:extLst>
              <a:ext uri="{FF2B5EF4-FFF2-40B4-BE49-F238E27FC236}">
                <a16:creationId xmlns:a16="http://schemas.microsoft.com/office/drawing/2014/main" id="{DA2F5AFF-79AF-61D3-ED44-EF791D762026}"/>
              </a:ext>
            </a:extLst>
          </p:cNvPr>
          <p:cNvGraphicFramePr>
            <a:graphicFrameLocks/>
          </p:cNvGraphicFramePr>
          <p:nvPr>
            <p:extLst>
              <p:ext uri="{D42A27DB-BD31-4B8C-83A1-F6EECF244321}">
                <p14:modId xmlns:p14="http://schemas.microsoft.com/office/powerpoint/2010/main" val="2196907801"/>
              </p:ext>
            </p:extLst>
          </p:nvPr>
        </p:nvGraphicFramePr>
        <p:xfrm>
          <a:off x="6817629" y="1126418"/>
          <a:ext cx="3899155" cy="45946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0819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0BF205-850D-67CA-4D3C-6F84360D7110}"/>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1" name="Freeform: Shape 10">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3" name="Freeform: Shape 12">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Freeform: Shape 14">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Rectangle 16">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BF8EFA-8FCE-F31C-866B-1E8A87078E38}"/>
              </a:ext>
            </a:extLst>
          </p:cNvPr>
          <p:cNvSpPr>
            <a:spLocks noGrp="1"/>
          </p:cNvSpPr>
          <p:nvPr>
            <p:ph type="ctrTitle"/>
          </p:nvPr>
        </p:nvSpPr>
        <p:spPr>
          <a:xfrm>
            <a:off x="2935742" y="1242917"/>
            <a:ext cx="6418471" cy="3743389"/>
          </a:xfrm>
        </p:spPr>
        <p:txBody>
          <a:bodyPr>
            <a:normAutofit/>
          </a:bodyPr>
          <a:lstStyle/>
          <a:p>
            <a:pPr algn="l"/>
            <a:r>
              <a:rPr lang="en-US" sz="1800" dirty="0">
                <a:solidFill>
                  <a:schemeClr val="bg1"/>
                </a:solidFill>
              </a:rPr>
              <a:t>USE </a:t>
            </a:r>
            <a:r>
              <a:rPr lang="en-US" sz="1800" dirty="0" err="1">
                <a:solidFill>
                  <a:schemeClr val="bg1"/>
                </a:solidFill>
              </a:rPr>
              <a:t>sakila</a:t>
            </a:r>
            <a:r>
              <a:rPr lang="en-US" sz="1800" dirty="0">
                <a:solidFill>
                  <a:schemeClr val="bg1"/>
                </a:solidFill>
              </a:rPr>
              <a:t>;</a:t>
            </a:r>
            <a:br>
              <a:rPr lang="en-US" sz="1800" dirty="0">
                <a:solidFill>
                  <a:schemeClr val="bg1"/>
                </a:solidFill>
              </a:rPr>
            </a:br>
            <a:r>
              <a:rPr lang="en-US" sz="1800" dirty="0">
                <a:solidFill>
                  <a:schemeClr val="bg1"/>
                </a:solidFill>
              </a:rPr>
              <a:t>SELECT </a:t>
            </a:r>
            <a:r>
              <a:rPr lang="en-US" sz="1800" dirty="0" err="1">
                <a:solidFill>
                  <a:schemeClr val="bg1"/>
                </a:solidFill>
              </a:rPr>
              <a:t>st.store_id</a:t>
            </a:r>
            <a:r>
              <a:rPr lang="en-US" sz="1800" dirty="0">
                <a:solidFill>
                  <a:schemeClr val="bg1"/>
                </a:solidFill>
              </a:rPr>
              <a:t>, cat.name AS category, COUNT(</a:t>
            </a:r>
            <a:r>
              <a:rPr lang="en-US" sz="1800" dirty="0" err="1">
                <a:solidFill>
                  <a:schemeClr val="bg1"/>
                </a:solidFill>
              </a:rPr>
              <a:t>r.rental_id</a:t>
            </a:r>
            <a:r>
              <a:rPr lang="en-US" sz="1800" dirty="0">
                <a:solidFill>
                  <a:schemeClr val="bg1"/>
                </a:solidFill>
              </a:rPr>
              <a:t>) AS rentals</a:t>
            </a:r>
            <a:br>
              <a:rPr lang="en-US" sz="1800" dirty="0">
                <a:solidFill>
                  <a:schemeClr val="bg1"/>
                </a:solidFill>
              </a:rPr>
            </a:br>
            <a:r>
              <a:rPr lang="en-US" sz="1800" dirty="0">
                <a:solidFill>
                  <a:schemeClr val="bg1"/>
                </a:solidFill>
              </a:rPr>
              <a:t>FROM category cat</a:t>
            </a:r>
            <a:br>
              <a:rPr lang="en-US" sz="1800" dirty="0">
                <a:solidFill>
                  <a:schemeClr val="bg1"/>
                </a:solidFill>
              </a:rPr>
            </a:br>
            <a:r>
              <a:rPr lang="en-US" sz="1800" dirty="0">
                <a:solidFill>
                  <a:schemeClr val="bg1"/>
                </a:solidFill>
              </a:rPr>
              <a:t>JOIN </a:t>
            </a:r>
            <a:r>
              <a:rPr lang="en-US" sz="1800" dirty="0" err="1">
                <a:solidFill>
                  <a:schemeClr val="bg1"/>
                </a:solidFill>
              </a:rPr>
              <a:t>film_category</a:t>
            </a:r>
            <a:r>
              <a:rPr lang="en-US" sz="1800" dirty="0">
                <a:solidFill>
                  <a:schemeClr val="bg1"/>
                </a:solidFill>
              </a:rPr>
              <a:t> fc ON </a:t>
            </a:r>
            <a:r>
              <a:rPr lang="en-US" sz="1800" dirty="0" err="1">
                <a:solidFill>
                  <a:schemeClr val="bg1"/>
                </a:solidFill>
              </a:rPr>
              <a:t>cat.category_id</a:t>
            </a:r>
            <a:r>
              <a:rPr lang="en-US" sz="1800" dirty="0">
                <a:solidFill>
                  <a:schemeClr val="bg1"/>
                </a:solidFill>
              </a:rPr>
              <a:t> = </a:t>
            </a:r>
            <a:r>
              <a:rPr lang="en-US" sz="1800" dirty="0" err="1">
                <a:solidFill>
                  <a:schemeClr val="bg1"/>
                </a:solidFill>
              </a:rPr>
              <a:t>fc.category_id</a:t>
            </a:r>
            <a:br>
              <a:rPr lang="en-US" sz="1800" dirty="0">
                <a:solidFill>
                  <a:schemeClr val="bg1"/>
                </a:solidFill>
              </a:rPr>
            </a:br>
            <a:r>
              <a:rPr lang="en-US" sz="1800" dirty="0">
                <a:solidFill>
                  <a:schemeClr val="bg1"/>
                </a:solidFill>
              </a:rPr>
              <a:t>JOIN film f ON </a:t>
            </a:r>
            <a:r>
              <a:rPr lang="en-US" sz="1800" dirty="0" err="1">
                <a:solidFill>
                  <a:schemeClr val="bg1"/>
                </a:solidFill>
              </a:rPr>
              <a:t>fc.film_id</a:t>
            </a:r>
            <a:r>
              <a:rPr lang="en-US" sz="1800" dirty="0">
                <a:solidFill>
                  <a:schemeClr val="bg1"/>
                </a:solidFill>
              </a:rPr>
              <a:t> = </a:t>
            </a:r>
            <a:r>
              <a:rPr lang="en-US" sz="1800" dirty="0" err="1">
                <a:solidFill>
                  <a:schemeClr val="bg1"/>
                </a:solidFill>
              </a:rPr>
              <a:t>f.film_id</a:t>
            </a:r>
            <a:br>
              <a:rPr lang="en-US" sz="1800" dirty="0">
                <a:solidFill>
                  <a:schemeClr val="bg1"/>
                </a:solidFill>
              </a:rPr>
            </a:br>
            <a:r>
              <a:rPr lang="en-US" sz="1800" dirty="0">
                <a:solidFill>
                  <a:schemeClr val="bg1"/>
                </a:solidFill>
              </a:rPr>
              <a:t>JOIN inventory </a:t>
            </a:r>
            <a:r>
              <a:rPr lang="en-US" sz="1800" dirty="0" err="1">
                <a:solidFill>
                  <a:schemeClr val="bg1"/>
                </a:solidFill>
              </a:rPr>
              <a:t>i</a:t>
            </a:r>
            <a:r>
              <a:rPr lang="en-US" sz="1800" dirty="0">
                <a:solidFill>
                  <a:schemeClr val="bg1"/>
                </a:solidFill>
              </a:rPr>
              <a:t> ON </a:t>
            </a:r>
            <a:r>
              <a:rPr lang="en-US" sz="1800" dirty="0" err="1">
                <a:solidFill>
                  <a:schemeClr val="bg1"/>
                </a:solidFill>
              </a:rPr>
              <a:t>f.film_id</a:t>
            </a:r>
            <a:r>
              <a:rPr lang="en-US" sz="1800" dirty="0">
                <a:solidFill>
                  <a:schemeClr val="bg1"/>
                </a:solidFill>
              </a:rPr>
              <a:t> = </a:t>
            </a:r>
            <a:r>
              <a:rPr lang="en-US" sz="1800" dirty="0" err="1">
                <a:solidFill>
                  <a:schemeClr val="bg1"/>
                </a:solidFill>
              </a:rPr>
              <a:t>i.film_id</a:t>
            </a:r>
            <a:br>
              <a:rPr lang="en-US" sz="1800" dirty="0">
                <a:solidFill>
                  <a:schemeClr val="bg1"/>
                </a:solidFill>
              </a:rPr>
            </a:br>
            <a:r>
              <a:rPr lang="en-US" sz="1800" dirty="0">
                <a:solidFill>
                  <a:schemeClr val="bg1"/>
                </a:solidFill>
              </a:rPr>
              <a:t>JOIN rental r ON </a:t>
            </a:r>
            <a:r>
              <a:rPr lang="en-US" sz="1800" dirty="0" err="1">
                <a:solidFill>
                  <a:schemeClr val="bg1"/>
                </a:solidFill>
              </a:rPr>
              <a:t>i.inventory_id</a:t>
            </a:r>
            <a:r>
              <a:rPr lang="en-US" sz="1800" dirty="0">
                <a:solidFill>
                  <a:schemeClr val="bg1"/>
                </a:solidFill>
              </a:rPr>
              <a:t> = </a:t>
            </a:r>
            <a:r>
              <a:rPr lang="en-US" sz="1800" dirty="0" err="1">
                <a:solidFill>
                  <a:schemeClr val="bg1"/>
                </a:solidFill>
              </a:rPr>
              <a:t>r.inventory_id</a:t>
            </a:r>
            <a:br>
              <a:rPr lang="en-US" sz="1800" dirty="0">
                <a:solidFill>
                  <a:schemeClr val="bg1"/>
                </a:solidFill>
              </a:rPr>
            </a:br>
            <a:r>
              <a:rPr lang="en-US" sz="1800" dirty="0">
                <a:solidFill>
                  <a:schemeClr val="bg1"/>
                </a:solidFill>
              </a:rPr>
              <a:t>JOIN staff s ON </a:t>
            </a:r>
            <a:r>
              <a:rPr lang="en-US" sz="1800" dirty="0" err="1">
                <a:solidFill>
                  <a:schemeClr val="bg1"/>
                </a:solidFill>
              </a:rPr>
              <a:t>r.staff_id</a:t>
            </a:r>
            <a:r>
              <a:rPr lang="en-US" sz="1800" dirty="0">
                <a:solidFill>
                  <a:schemeClr val="bg1"/>
                </a:solidFill>
              </a:rPr>
              <a:t> = </a:t>
            </a:r>
            <a:r>
              <a:rPr lang="en-US" sz="1800" dirty="0" err="1">
                <a:solidFill>
                  <a:schemeClr val="bg1"/>
                </a:solidFill>
              </a:rPr>
              <a:t>s.staff_id</a:t>
            </a:r>
            <a:br>
              <a:rPr lang="en-US" sz="1800" dirty="0">
                <a:solidFill>
                  <a:schemeClr val="bg1"/>
                </a:solidFill>
              </a:rPr>
            </a:br>
            <a:r>
              <a:rPr lang="en-US" sz="1800" dirty="0">
                <a:solidFill>
                  <a:schemeClr val="bg1"/>
                </a:solidFill>
              </a:rPr>
              <a:t>JOIN store </a:t>
            </a:r>
            <a:r>
              <a:rPr lang="en-US" sz="1800" dirty="0" err="1">
                <a:solidFill>
                  <a:schemeClr val="bg1"/>
                </a:solidFill>
              </a:rPr>
              <a:t>st</a:t>
            </a:r>
            <a:r>
              <a:rPr lang="en-US" sz="1800" dirty="0">
                <a:solidFill>
                  <a:schemeClr val="bg1"/>
                </a:solidFill>
              </a:rPr>
              <a:t> ON </a:t>
            </a:r>
            <a:r>
              <a:rPr lang="en-US" sz="1800" dirty="0" err="1">
                <a:solidFill>
                  <a:schemeClr val="bg1"/>
                </a:solidFill>
              </a:rPr>
              <a:t>s.store_id</a:t>
            </a:r>
            <a:r>
              <a:rPr lang="en-US" sz="1800" dirty="0">
                <a:solidFill>
                  <a:schemeClr val="bg1"/>
                </a:solidFill>
              </a:rPr>
              <a:t> = </a:t>
            </a:r>
            <a:r>
              <a:rPr lang="en-US" sz="1800" dirty="0" err="1">
                <a:solidFill>
                  <a:schemeClr val="bg1"/>
                </a:solidFill>
              </a:rPr>
              <a:t>st.store_id</a:t>
            </a:r>
            <a:br>
              <a:rPr lang="en-US" sz="1800" dirty="0">
                <a:solidFill>
                  <a:schemeClr val="bg1"/>
                </a:solidFill>
              </a:rPr>
            </a:br>
            <a:r>
              <a:rPr lang="en-US" sz="1800" dirty="0">
                <a:solidFill>
                  <a:schemeClr val="bg1"/>
                </a:solidFill>
              </a:rPr>
              <a:t>GROUP BY </a:t>
            </a:r>
            <a:r>
              <a:rPr lang="en-US" sz="1800" dirty="0" err="1">
                <a:solidFill>
                  <a:schemeClr val="bg1"/>
                </a:solidFill>
              </a:rPr>
              <a:t>st.store_id</a:t>
            </a:r>
            <a:r>
              <a:rPr lang="en-US" sz="1800" dirty="0">
                <a:solidFill>
                  <a:schemeClr val="bg1"/>
                </a:solidFill>
              </a:rPr>
              <a:t>, cat.name;</a:t>
            </a:r>
          </a:p>
        </p:txBody>
      </p:sp>
      <p:sp>
        <p:nvSpPr>
          <p:cNvPr id="23" name="Freeform: Shape 22">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25"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7"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9" name="Freeform: Shape 28">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31" name="Oval 30">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Oval 32">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5"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6" name="Freeform: Shape 35">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44213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F3B7B4-147D-66BE-C07E-3396C60FD3E7}"/>
            </a:ext>
          </a:extLst>
        </p:cNvPr>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533A12-3BE9-AE95-8F96-A21C3D2E3CAF}"/>
              </a:ext>
            </a:extLst>
          </p:cNvPr>
          <p:cNvSpPr>
            <a:spLocks noGrp="1"/>
          </p:cNvSpPr>
          <p:nvPr>
            <p:ph type="ctrTitle"/>
          </p:nvPr>
        </p:nvSpPr>
        <p:spPr>
          <a:xfrm>
            <a:off x="695324" y="1089095"/>
            <a:ext cx="9610726" cy="1254056"/>
          </a:xfrm>
        </p:spPr>
        <p:txBody>
          <a:bodyPr>
            <a:normAutofit fontScale="90000"/>
          </a:bodyPr>
          <a:lstStyle/>
          <a:p>
            <a:pPr algn="l"/>
            <a:r>
              <a:rPr lang="en-US" sz="6700" b="1" dirty="0">
                <a:solidFill>
                  <a:schemeClr val="bg1"/>
                </a:solidFill>
              </a:rPr>
              <a:t>Problem Statement</a:t>
            </a:r>
            <a:br>
              <a:rPr lang="en-US" sz="6700" b="1" dirty="0">
                <a:solidFill>
                  <a:schemeClr val="bg1"/>
                </a:solidFill>
              </a:rPr>
            </a:br>
            <a:endParaRPr lang="en-US" sz="6700" dirty="0">
              <a:solidFill>
                <a:schemeClr val="bg1"/>
              </a:solidFill>
            </a:endParaRPr>
          </a:p>
        </p:txBody>
      </p:sp>
      <p:sp>
        <p:nvSpPr>
          <p:cNvPr id="3" name="Subtitle 2">
            <a:extLst>
              <a:ext uri="{FF2B5EF4-FFF2-40B4-BE49-F238E27FC236}">
                <a16:creationId xmlns:a16="http://schemas.microsoft.com/office/drawing/2014/main" id="{EFA2D826-8AF8-FF4F-8AAE-8CDBB801E2A6}"/>
              </a:ext>
            </a:extLst>
          </p:cNvPr>
          <p:cNvSpPr>
            <a:spLocks noGrp="1"/>
          </p:cNvSpPr>
          <p:nvPr>
            <p:ph type="subTitle" idx="1"/>
          </p:nvPr>
        </p:nvSpPr>
        <p:spPr>
          <a:xfrm>
            <a:off x="695324" y="1943101"/>
            <a:ext cx="10658477" cy="4065588"/>
          </a:xfrm>
        </p:spPr>
        <p:txBody>
          <a:bodyPr>
            <a:normAutofit/>
          </a:bodyPr>
          <a:lstStyle/>
          <a:p>
            <a:pPr algn="l"/>
            <a:r>
              <a:rPr lang="en-US" sz="1600" b="1" dirty="0">
                <a:solidFill>
                  <a:schemeClr val="bg1"/>
                </a:solidFill>
                <a:latin typeface="+mj-lt"/>
                <a:cs typeface="Times New Roman" panose="02020603050405020304" pitchFamily="18" charset="0"/>
              </a:rPr>
              <a:t>The objective of this project is to create a comprehensive Power BI dashboard using the Sakila DVD Rental Store Database, providing valuable insights into the rental store business. The analysis will focus on customer behavior, film inventory management, staff performance, and store operations. The goal is to enable data-driven decision-making and improve overall business performance. </a:t>
            </a:r>
            <a:br>
              <a:rPr lang="en-US" sz="1600" b="1" dirty="0">
                <a:solidFill>
                  <a:schemeClr val="bg1"/>
                </a:solidFill>
                <a:latin typeface="+mj-lt"/>
                <a:cs typeface="Times New Roman" panose="02020603050405020304" pitchFamily="18" charset="0"/>
              </a:rPr>
            </a:br>
            <a:r>
              <a:rPr lang="en-US" sz="1600" b="1" dirty="0">
                <a:solidFill>
                  <a:schemeClr val="bg1"/>
                </a:solidFill>
                <a:latin typeface="+mj-lt"/>
                <a:cs typeface="Times New Roman" panose="02020603050405020304" pitchFamily="18" charset="0"/>
              </a:rPr>
              <a:t>The Power BI dashboard will offer insights into customer segmentation, sales trends, film performance, staff productivity, and store revenue. The primary aim is to optimize film inventory, enhance customer satisfaction, improve staff performance, and streamline store operations.</a:t>
            </a:r>
            <a:br>
              <a:rPr lang="en-US" sz="1600" b="1" dirty="0">
                <a:solidFill>
                  <a:schemeClr val="bg1"/>
                </a:solidFill>
                <a:latin typeface="+mj-lt"/>
                <a:cs typeface="Times New Roman" panose="02020603050405020304" pitchFamily="18" charset="0"/>
              </a:rPr>
            </a:br>
            <a:r>
              <a:rPr lang="en-US" sz="1600" b="1" dirty="0">
                <a:solidFill>
                  <a:schemeClr val="bg1"/>
                </a:solidFill>
                <a:latin typeface="+mj-lt"/>
                <a:cs typeface="Times New Roman" panose="02020603050405020304" pitchFamily="18" charset="0"/>
              </a:rPr>
              <a:t>The dashboard will provide actionable recommendations for targeted marketing campaigns, film collection enhancements, and staff training initiatives to improve business performance. The final deliverables will include a report and presentation showcasing the dashboard's findings and recommendations. The Power BI dashboard will serve as a valuable tool for rental store owners to make informed decisions and achieve success in the competitive DVD rental market.</a:t>
            </a:r>
          </a:p>
        </p:txBody>
      </p:sp>
      <p:sp>
        <p:nvSpPr>
          <p:cNvPr id="59" name="Freeform: Shape 58">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12216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408DFC-912D-D875-11E3-A16652663D9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45B3B-BEE1-0B60-E440-49A0E2D54598}"/>
              </a:ext>
            </a:extLst>
          </p:cNvPr>
          <p:cNvSpPr>
            <a:spLocks noGrp="1"/>
          </p:cNvSpPr>
          <p:nvPr>
            <p:ph type="ctrTitle"/>
          </p:nvPr>
        </p:nvSpPr>
        <p:spPr>
          <a:xfrm>
            <a:off x="728663" y="1422400"/>
            <a:ext cx="5367337" cy="2387600"/>
          </a:xfrm>
        </p:spPr>
        <p:txBody>
          <a:bodyPr>
            <a:normAutofit/>
          </a:bodyPr>
          <a:lstStyle/>
          <a:p>
            <a:pPr algn="l"/>
            <a:r>
              <a:rPr lang="en-US" sz="1600">
                <a:solidFill>
                  <a:schemeClr val="bg1"/>
                </a:solidFill>
              </a:rPr>
              <a:t>8. How does the availability and knowledge of staff affect customer ratings?</a:t>
            </a:r>
            <a:br>
              <a:rPr lang="en-US" sz="1600">
                <a:solidFill>
                  <a:schemeClr val="bg1"/>
                </a:solidFill>
              </a:rPr>
            </a:br>
            <a:br>
              <a:rPr lang="en-US" sz="1600">
                <a:solidFill>
                  <a:schemeClr val="bg1"/>
                </a:solidFill>
              </a:rPr>
            </a:br>
            <a:r>
              <a:rPr lang="en-US" sz="1600">
                <a:solidFill>
                  <a:schemeClr val="bg1"/>
                </a:solidFill>
              </a:rPr>
              <a:t>Staff with higher rental counts and faster turnaround correlate with greater revenue.</a:t>
            </a:r>
            <a:br>
              <a:rPr lang="en-US" sz="1600">
                <a:solidFill>
                  <a:schemeClr val="bg1"/>
                </a:solidFill>
              </a:rPr>
            </a:br>
            <a:br>
              <a:rPr lang="en-US" sz="1600">
                <a:solidFill>
                  <a:schemeClr val="bg1"/>
                </a:solidFill>
              </a:rPr>
            </a:br>
            <a:r>
              <a:rPr lang="en-US" sz="1600">
                <a:solidFill>
                  <a:schemeClr val="bg1"/>
                </a:solidFill>
              </a:rPr>
              <a:t>Suggests that knowledgeable and efficient staff improve customer satisfaction → targeted training can improve overall results.</a:t>
            </a:r>
          </a:p>
        </p:txBody>
      </p:sp>
      <p:sp>
        <p:nvSpPr>
          <p:cNvPr id="13" name="Rectangle 12">
            <a:extLst>
              <a:ext uri="{FF2B5EF4-FFF2-40B4-BE49-F238E27FC236}">
                <a16:creationId xmlns:a16="http://schemas.microsoft.com/office/drawing/2014/main" id="{1A89CBBC-7743-43D9-A324-25CB472E9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4112" y="638849"/>
            <a:ext cx="5505449" cy="547564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a:extLst>
              <a:ext uri="{FF2B5EF4-FFF2-40B4-BE49-F238E27FC236}">
                <a16:creationId xmlns:a16="http://schemas.microsoft.com/office/drawing/2014/main" id="{AADBDB63-0F34-E44E-811F-2F4230D63464}"/>
              </a:ext>
            </a:extLst>
          </p:cNvPr>
          <p:cNvGraphicFramePr>
            <a:graphicFrameLocks/>
          </p:cNvGraphicFramePr>
          <p:nvPr>
            <p:extLst>
              <p:ext uri="{D42A27DB-BD31-4B8C-83A1-F6EECF244321}">
                <p14:modId xmlns:p14="http://schemas.microsoft.com/office/powerpoint/2010/main" val="2264676479"/>
              </p:ext>
            </p:extLst>
          </p:nvPr>
        </p:nvGraphicFramePr>
        <p:xfrm>
          <a:off x="6583776" y="1056303"/>
          <a:ext cx="4806120" cy="46407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13241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599EDA-12D8-C370-DB47-18B264494D8A}"/>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3" name="Oval 12">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8B0C22-FD25-724C-E9C8-39631D163982}"/>
              </a:ext>
            </a:extLst>
          </p:cNvPr>
          <p:cNvSpPr>
            <a:spLocks noGrp="1"/>
          </p:cNvSpPr>
          <p:nvPr>
            <p:ph type="ctrTitle"/>
          </p:nvPr>
        </p:nvSpPr>
        <p:spPr>
          <a:xfrm>
            <a:off x="3950628" y="1586502"/>
            <a:ext cx="5204489" cy="3160593"/>
          </a:xfrm>
        </p:spPr>
        <p:txBody>
          <a:bodyPr>
            <a:normAutofit/>
          </a:bodyPr>
          <a:lstStyle/>
          <a:p>
            <a:pPr algn="l"/>
            <a:r>
              <a:rPr lang="en-US" sz="1800" dirty="0">
                <a:solidFill>
                  <a:schemeClr val="bg1"/>
                </a:solidFill>
              </a:rPr>
              <a:t>USE </a:t>
            </a:r>
            <a:r>
              <a:rPr lang="en-US" sz="1800" dirty="0" err="1">
                <a:solidFill>
                  <a:schemeClr val="bg1"/>
                </a:solidFill>
              </a:rPr>
              <a:t>sakila</a:t>
            </a:r>
            <a:r>
              <a:rPr lang="en-US" sz="1800" dirty="0">
                <a:solidFill>
                  <a:schemeClr val="bg1"/>
                </a:solidFill>
              </a:rPr>
              <a:t>;</a:t>
            </a:r>
            <a:br>
              <a:rPr lang="en-US" sz="1800" dirty="0">
                <a:solidFill>
                  <a:schemeClr val="bg1"/>
                </a:solidFill>
              </a:rPr>
            </a:br>
            <a:r>
              <a:rPr lang="en-US" sz="1800" dirty="0">
                <a:solidFill>
                  <a:schemeClr val="bg1"/>
                </a:solidFill>
              </a:rPr>
              <a:t>SELECT </a:t>
            </a:r>
            <a:r>
              <a:rPr lang="en-US" sz="1800" dirty="0" err="1">
                <a:solidFill>
                  <a:schemeClr val="bg1"/>
                </a:solidFill>
              </a:rPr>
              <a:t>s.staff_id</a:t>
            </a:r>
            <a:r>
              <a:rPr lang="en-US" sz="1800" dirty="0">
                <a:solidFill>
                  <a:schemeClr val="bg1"/>
                </a:solidFill>
              </a:rPr>
              <a:t>, </a:t>
            </a:r>
            <a:r>
              <a:rPr lang="en-US" sz="1800" dirty="0" err="1">
                <a:solidFill>
                  <a:schemeClr val="bg1"/>
                </a:solidFill>
              </a:rPr>
              <a:t>s.first_name</a:t>
            </a:r>
            <a:r>
              <a:rPr lang="en-US" sz="1800" dirty="0">
                <a:solidFill>
                  <a:schemeClr val="bg1"/>
                </a:solidFill>
              </a:rPr>
              <a:t>, </a:t>
            </a:r>
            <a:r>
              <a:rPr lang="en-US" sz="1800" dirty="0" err="1">
                <a:solidFill>
                  <a:schemeClr val="bg1"/>
                </a:solidFill>
              </a:rPr>
              <a:t>s.last_name</a:t>
            </a:r>
            <a:r>
              <a:rPr lang="en-US" sz="1800" dirty="0">
                <a:solidFill>
                  <a:schemeClr val="bg1"/>
                </a:solidFill>
              </a:rPr>
              <a:t>,</a:t>
            </a:r>
            <a:br>
              <a:rPr lang="en-US" sz="1800" dirty="0">
                <a:solidFill>
                  <a:schemeClr val="bg1"/>
                </a:solidFill>
              </a:rPr>
            </a:br>
            <a:r>
              <a:rPr lang="en-US" sz="1800" dirty="0">
                <a:solidFill>
                  <a:schemeClr val="bg1"/>
                </a:solidFill>
              </a:rPr>
              <a:t>       COUNT(</a:t>
            </a:r>
            <a:r>
              <a:rPr lang="en-US" sz="1800" dirty="0" err="1">
                <a:solidFill>
                  <a:schemeClr val="bg1"/>
                </a:solidFill>
              </a:rPr>
              <a:t>r.rental_id</a:t>
            </a:r>
            <a:r>
              <a:rPr lang="en-US" sz="1800" dirty="0">
                <a:solidFill>
                  <a:schemeClr val="bg1"/>
                </a:solidFill>
              </a:rPr>
              <a:t>) AS </a:t>
            </a:r>
            <a:r>
              <a:rPr lang="en-US" sz="1800" dirty="0" err="1">
                <a:solidFill>
                  <a:schemeClr val="bg1"/>
                </a:solidFill>
              </a:rPr>
              <a:t>rentals_processed</a:t>
            </a:r>
            <a:r>
              <a:rPr lang="en-US" sz="1800" dirty="0">
                <a:solidFill>
                  <a:schemeClr val="bg1"/>
                </a:solidFill>
              </a:rPr>
              <a:t>,</a:t>
            </a:r>
            <a:br>
              <a:rPr lang="en-US" sz="1800" dirty="0">
                <a:solidFill>
                  <a:schemeClr val="bg1"/>
                </a:solidFill>
              </a:rPr>
            </a:br>
            <a:r>
              <a:rPr lang="en-US" sz="1800" dirty="0">
                <a:solidFill>
                  <a:schemeClr val="bg1"/>
                </a:solidFill>
              </a:rPr>
              <a:t>       SUM(</a:t>
            </a:r>
            <a:r>
              <a:rPr lang="en-US" sz="1800" dirty="0" err="1">
                <a:solidFill>
                  <a:schemeClr val="bg1"/>
                </a:solidFill>
              </a:rPr>
              <a:t>p.amount</a:t>
            </a:r>
            <a:r>
              <a:rPr lang="en-US" sz="1800" dirty="0">
                <a:solidFill>
                  <a:schemeClr val="bg1"/>
                </a:solidFill>
              </a:rPr>
              <a:t>) AS </a:t>
            </a:r>
            <a:r>
              <a:rPr lang="en-US" sz="1800" dirty="0" err="1">
                <a:solidFill>
                  <a:schemeClr val="bg1"/>
                </a:solidFill>
              </a:rPr>
              <a:t>total_revenue</a:t>
            </a:r>
            <a:r>
              <a:rPr lang="en-US" sz="1800" dirty="0">
                <a:solidFill>
                  <a:schemeClr val="bg1"/>
                </a:solidFill>
              </a:rPr>
              <a:t>,</a:t>
            </a:r>
            <a:br>
              <a:rPr lang="en-US" sz="1800" dirty="0">
                <a:solidFill>
                  <a:schemeClr val="bg1"/>
                </a:solidFill>
              </a:rPr>
            </a:br>
            <a:r>
              <a:rPr lang="en-US" sz="1800" dirty="0">
                <a:solidFill>
                  <a:schemeClr val="bg1"/>
                </a:solidFill>
              </a:rPr>
              <a:t>       ROUND(AVG(</a:t>
            </a:r>
            <a:r>
              <a:rPr lang="en-US" sz="1800" dirty="0" err="1">
                <a:solidFill>
                  <a:schemeClr val="bg1"/>
                </a:solidFill>
              </a:rPr>
              <a:t>p.amount</a:t>
            </a:r>
            <a:r>
              <a:rPr lang="en-US" sz="1800" dirty="0">
                <a:solidFill>
                  <a:schemeClr val="bg1"/>
                </a:solidFill>
              </a:rPr>
              <a:t>), 2) AS </a:t>
            </a:r>
            <a:r>
              <a:rPr lang="en-US" sz="1800" dirty="0" err="1">
                <a:solidFill>
                  <a:schemeClr val="bg1"/>
                </a:solidFill>
              </a:rPr>
              <a:t>avg_revenue_per_rental</a:t>
            </a:r>
            <a:br>
              <a:rPr lang="en-US" sz="1800" dirty="0">
                <a:solidFill>
                  <a:schemeClr val="bg1"/>
                </a:solidFill>
              </a:rPr>
            </a:br>
            <a:r>
              <a:rPr lang="en-US" sz="1800" dirty="0">
                <a:solidFill>
                  <a:schemeClr val="bg1"/>
                </a:solidFill>
              </a:rPr>
              <a:t>FROM staff s</a:t>
            </a:r>
            <a:br>
              <a:rPr lang="en-US" sz="1800" dirty="0">
                <a:solidFill>
                  <a:schemeClr val="bg1"/>
                </a:solidFill>
              </a:rPr>
            </a:br>
            <a:r>
              <a:rPr lang="en-US" sz="1800" dirty="0">
                <a:solidFill>
                  <a:schemeClr val="bg1"/>
                </a:solidFill>
              </a:rPr>
              <a:t>JOIN rental r ON </a:t>
            </a:r>
            <a:r>
              <a:rPr lang="en-US" sz="1800" dirty="0" err="1">
                <a:solidFill>
                  <a:schemeClr val="bg1"/>
                </a:solidFill>
              </a:rPr>
              <a:t>s.staff_id</a:t>
            </a:r>
            <a:r>
              <a:rPr lang="en-US" sz="1800" dirty="0">
                <a:solidFill>
                  <a:schemeClr val="bg1"/>
                </a:solidFill>
              </a:rPr>
              <a:t> = </a:t>
            </a:r>
            <a:r>
              <a:rPr lang="en-US" sz="1800" dirty="0" err="1">
                <a:solidFill>
                  <a:schemeClr val="bg1"/>
                </a:solidFill>
              </a:rPr>
              <a:t>r.staff_id</a:t>
            </a:r>
            <a:br>
              <a:rPr lang="en-US" sz="1800" dirty="0">
                <a:solidFill>
                  <a:schemeClr val="bg1"/>
                </a:solidFill>
              </a:rPr>
            </a:br>
            <a:r>
              <a:rPr lang="en-US" sz="1800" dirty="0">
                <a:solidFill>
                  <a:schemeClr val="bg1"/>
                </a:solidFill>
              </a:rPr>
              <a:t>JOIN payment p ON </a:t>
            </a:r>
            <a:r>
              <a:rPr lang="en-US" sz="1800" dirty="0" err="1">
                <a:solidFill>
                  <a:schemeClr val="bg1"/>
                </a:solidFill>
              </a:rPr>
              <a:t>r.rental_id</a:t>
            </a:r>
            <a:r>
              <a:rPr lang="en-US" sz="1800" dirty="0">
                <a:solidFill>
                  <a:schemeClr val="bg1"/>
                </a:solidFill>
              </a:rPr>
              <a:t> = </a:t>
            </a:r>
            <a:r>
              <a:rPr lang="en-US" sz="1800" dirty="0" err="1">
                <a:solidFill>
                  <a:schemeClr val="bg1"/>
                </a:solidFill>
              </a:rPr>
              <a:t>p.rental_id</a:t>
            </a:r>
            <a:br>
              <a:rPr lang="en-US" sz="1800" dirty="0">
                <a:solidFill>
                  <a:schemeClr val="bg1"/>
                </a:solidFill>
              </a:rPr>
            </a:br>
            <a:r>
              <a:rPr lang="en-US" sz="1800" dirty="0">
                <a:solidFill>
                  <a:schemeClr val="bg1"/>
                </a:solidFill>
              </a:rPr>
              <a:t>GROUP BY </a:t>
            </a:r>
            <a:r>
              <a:rPr lang="en-US" sz="1800" dirty="0" err="1">
                <a:solidFill>
                  <a:schemeClr val="bg1"/>
                </a:solidFill>
              </a:rPr>
              <a:t>s.staff_id</a:t>
            </a:r>
            <a:r>
              <a:rPr lang="en-US" sz="1800" dirty="0">
                <a:solidFill>
                  <a:schemeClr val="bg1"/>
                </a:solidFill>
              </a:rPr>
              <a:t>, </a:t>
            </a:r>
            <a:r>
              <a:rPr lang="en-US" sz="1800" dirty="0" err="1">
                <a:solidFill>
                  <a:schemeClr val="bg1"/>
                </a:solidFill>
              </a:rPr>
              <a:t>s.first_name</a:t>
            </a:r>
            <a:r>
              <a:rPr lang="en-US" sz="1800" dirty="0">
                <a:solidFill>
                  <a:schemeClr val="bg1"/>
                </a:solidFill>
              </a:rPr>
              <a:t>, </a:t>
            </a:r>
            <a:r>
              <a:rPr lang="en-US" sz="1800" dirty="0" err="1">
                <a:solidFill>
                  <a:schemeClr val="bg1"/>
                </a:solidFill>
              </a:rPr>
              <a:t>s.last_name</a:t>
            </a:r>
            <a:r>
              <a:rPr lang="en-US" sz="1800" dirty="0">
                <a:solidFill>
                  <a:schemeClr val="bg1"/>
                </a:solidFill>
              </a:rPr>
              <a:t>;</a:t>
            </a:r>
          </a:p>
        </p:txBody>
      </p:sp>
      <p:sp>
        <p:nvSpPr>
          <p:cNvPr id="15"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19"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0" name="Freeform: Shape 19">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3" name="Oval 22">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8" name="Freeform: Shape 27">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390214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4C1231-A8EC-8355-11F0-7543174476F8}"/>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EDCB72-CBD2-4E21-5A9F-0125871C3430}"/>
              </a:ext>
            </a:extLst>
          </p:cNvPr>
          <p:cNvSpPr>
            <a:spLocks noGrp="1"/>
          </p:cNvSpPr>
          <p:nvPr>
            <p:ph type="ctrTitle"/>
          </p:nvPr>
        </p:nvSpPr>
        <p:spPr>
          <a:xfrm>
            <a:off x="677119" y="810623"/>
            <a:ext cx="4894428" cy="3570162"/>
          </a:xfrm>
        </p:spPr>
        <p:txBody>
          <a:bodyPr anchor="b">
            <a:normAutofit/>
          </a:bodyPr>
          <a:lstStyle/>
          <a:p>
            <a:pPr algn="l"/>
            <a:r>
              <a:rPr lang="en-US" sz="1800" dirty="0">
                <a:solidFill>
                  <a:schemeClr val="bg1"/>
                </a:solidFill>
              </a:rPr>
              <a:t>9. How does the proximity of stores to customers impact rental frequency?</a:t>
            </a:r>
            <a:br>
              <a:rPr lang="en-US" sz="1800" dirty="0">
                <a:solidFill>
                  <a:schemeClr val="bg1"/>
                </a:solidFill>
              </a:rPr>
            </a:br>
            <a:br>
              <a:rPr lang="en-US" sz="1800" dirty="0">
                <a:solidFill>
                  <a:schemeClr val="bg1"/>
                </a:solidFill>
              </a:rPr>
            </a:br>
            <a:r>
              <a:rPr lang="en-US" sz="1800" dirty="0">
                <a:solidFill>
                  <a:schemeClr val="bg1"/>
                </a:solidFill>
              </a:rPr>
              <a:t>Customers closer to store locations rent more frequently.</a:t>
            </a:r>
            <a:br>
              <a:rPr lang="en-US" sz="1800" dirty="0">
                <a:solidFill>
                  <a:schemeClr val="bg1"/>
                </a:solidFill>
              </a:rPr>
            </a:br>
            <a:br>
              <a:rPr lang="en-US" sz="1800" dirty="0">
                <a:solidFill>
                  <a:schemeClr val="bg1"/>
                </a:solidFill>
              </a:rPr>
            </a:br>
            <a:r>
              <a:rPr lang="en-US" sz="1800" dirty="0">
                <a:solidFill>
                  <a:schemeClr val="bg1"/>
                </a:solidFill>
              </a:rPr>
              <a:t>Store 1 serves urban/high-density areas → higher rental activity.</a:t>
            </a:r>
            <a:br>
              <a:rPr lang="en-US" sz="1800" dirty="0">
                <a:solidFill>
                  <a:schemeClr val="bg1"/>
                </a:solidFill>
              </a:rPr>
            </a:br>
            <a:br>
              <a:rPr lang="en-US" sz="1800" dirty="0">
                <a:solidFill>
                  <a:schemeClr val="bg1"/>
                </a:solidFill>
              </a:rPr>
            </a:br>
            <a:r>
              <a:rPr lang="en-US" sz="1800" dirty="0">
                <a:solidFill>
                  <a:schemeClr val="bg1"/>
                </a:solidFill>
              </a:rPr>
              <a:t>Store 2 caters to suburban/rural areas → lower rental frequency but longer rental durations.</a:t>
            </a:r>
          </a:p>
        </p:txBody>
      </p:sp>
      <p:grpSp>
        <p:nvGrpSpPr>
          <p:cNvPr id="11" name="Group 10">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12" name="Rectangle 11">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bg1"/>
          </a:solidFill>
        </p:grpSpPr>
        <p:sp>
          <p:nvSpPr>
            <p:cNvPr id="18" name="Freeform: Shape 1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4"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Chart 3">
            <a:extLst>
              <a:ext uri="{FF2B5EF4-FFF2-40B4-BE49-F238E27FC236}">
                <a16:creationId xmlns:a16="http://schemas.microsoft.com/office/drawing/2014/main" id="{CAE44386-10F7-FC2A-9A66-2DE30FF800CB}"/>
              </a:ext>
            </a:extLst>
          </p:cNvPr>
          <p:cNvGraphicFramePr>
            <a:graphicFrameLocks/>
          </p:cNvGraphicFramePr>
          <p:nvPr>
            <p:extLst>
              <p:ext uri="{D42A27DB-BD31-4B8C-83A1-F6EECF244321}">
                <p14:modId xmlns:p14="http://schemas.microsoft.com/office/powerpoint/2010/main" val="959939184"/>
              </p:ext>
            </p:extLst>
          </p:nvPr>
        </p:nvGraphicFramePr>
        <p:xfrm>
          <a:off x="6817629" y="1126418"/>
          <a:ext cx="3899155" cy="45946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2821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6D84C2-EB94-7FD5-2775-E55EA74521C3}"/>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B8D7D1E-1407-4D5B-9C80-E70D99362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5483" y="762552"/>
            <a:ext cx="5919334" cy="5214332"/>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4FD1BE-E333-402D-A2AF-8E2D7570F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5483" y="762552"/>
            <a:ext cx="5919334" cy="5214332"/>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8088" y="658175"/>
            <a:ext cx="5919334" cy="5214332"/>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8A9742-0033-E497-A195-50A35CDFB86E}"/>
              </a:ext>
            </a:extLst>
          </p:cNvPr>
          <p:cNvSpPr>
            <a:spLocks noGrp="1"/>
          </p:cNvSpPr>
          <p:nvPr>
            <p:ph type="ctrTitle"/>
          </p:nvPr>
        </p:nvSpPr>
        <p:spPr>
          <a:xfrm>
            <a:off x="3581400" y="1186940"/>
            <a:ext cx="5228230" cy="3131805"/>
          </a:xfrm>
        </p:spPr>
        <p:txBody>
          <a:bodyPr>
            <a:normAutofit/>
          </a:bodyPr>
          <a:lstStyle/>
          <a:p>
            <a:pPr algn="l"/>
            <a:r>
              <a:rPr lang="en-US" sz="1800" dirty="0">
                <a:solidFill>
                  <a:schemeClr val="bg1"/>
                </a:solidFill>
              </a:rPr>
              <a:t>USE </a:t>
            </a:r>
            <a:r>
              <a:rPr lang="en-US" sz="1800" dirty="0" err="1">
                <a:solidFill>
                  <a:schemeClr val="bg1"/>
                </a:solidFill>
              </a:rPr>
              <a:t>sakila</a:t>
            </a:r>
            <a:r>
              <a:rPr lang="en-US" sz="1800" dirty="0">
                <a:solidFill>
                  <a:schemeClr val="bg1"/>
                </a:solidFill>
              </a:rPr>
              <a:t>;</a:t>
            </a:r>
            <a:br>
              <a:rPr lang="en-US" sz="1800" dirty="0">
                <a:solidFill>
                  <a:schemeClr val="bg1"/>
                </a:solidFill>
              </a:rPr>
            </a:br>
            <a:r>
              <a:rPr lang="en-US" sz="1800" dirty="0">
                <a:solidFill>
                  <a:schemeClr val="bg1"/>
                </a:solidFill>
              </a:rPr>
              <a:t>SELECT </a:t>
            </a:r>
            <a:r>
              <a:rPr lang="en-US" sz="1800" dirty="0" err="1">
                <a:solidFill>
                  <a:schemeClr val="bg1"/>
                </a:solidFill>
              </a:rPr>
              <a:t>c.city</a:t>
            </a:r>
            <a:r>
              <a:rPr lang="en-US" sz="1800" dirty="0">
                <a:solidFill>
                  <a:schemeClr val="bg1"/>
                </a:solidFill>
              </a:rPr>
              <a:t>, COUNT(</a:t>
            </a:r>
            <a:r>
              <a:rPr lang="en-US" sz="1800" dirty="0" err="1">
                <a:solidFill>
                  <a:schemeClr val="bg1"/>
                </a:solidFill>
              </a:rPr>
              <a:t>r.rental_id</a:t>
            </a:r>
            <a:r>
              <a:rPr lang="en-US" sz="1800" dirty="0">
                <a:solidFill>
                  <a:schemeClr val="bg1"/>
                </a:solidFill>
              </a:rPr>
              <a:t>) AS rentals</a:t>
            </a:r>
            <a:br>
              <a:rPr lang="en-US" sz="1800" dirty="0">
                <a:solidFill>
                  <a:schemeClr val="bg1"/>
                </a:solidFill>
              </a:rPr>
            </a:br>
            <a:r>
              <a:rPr lang="en-US" sz="1800" dirty="0">
                <a:solidFill>
                  <a:schemeClr val="bg1"/>
                </a:solidFill>
              </a:rPr>
              <a:t>FROM rental r</a:t>
            </a:r>
            <a:br>
              <a:rPr lang="en-US" sz="1800" dirty="0">
                <a:solidFill>
                  <a:schemeClr val="bg1"/>
                </a:solidFill>
              </a:rPr>
            </a:br>
            <a:r>
              <a:rPr lang="en-US" sz="1800" dirty="0">
                <a:solidFill>
                  <a:schemeClr val="bg1"/>
                </a:solidFill>
              </a:rPr>
              <a:t>JOIN customer cu ON </a:t>
            </a:r>
            <a:r>
              <a:rPr lang="en-US" sz="1800" dirty="0" err="1">
                <a:solidFill>
                  <a:schemeClr val="bg1"/>
                </a:solidFill>
              </a:rPr>
              <a:t>r.customer_id</a:t>
            </a:r>
            <a:r>
              <a:rPr lang="en-US" sz="1800" dirty="0">
                <a:solidFill>
                  <a:schemeClr val="bg1"/>
                </a:solidFill>
              </a:rPr>
              <a:t> = </a:t>
            </a:r>
            <a:r>
              <a:rPr lang="en-US" sz="1800" dirty="0" err="1">
                <a:solidFill>
                  <a:schemeClr val="bg1"/>
                </a:solidFill>
              </a:rPr>
              <a:t>cu.customer_id</a:t>
            </a:r>
            <a:br>
              <a:rPr lang="en-US" sz="1800" dirty="0">
                <a:solidFill>
                  <a:schemeClr val="bg1"/>
                </a:solidFill>
              </a:rPr>
            </a:br>
            <a:r>
              <a:rPr lang="en-US" sz="1800" dirty="0">
                <a:solidFill>
                  <a:schemeClr val="bg1"/>
                </a:solidFill>
              </a:rPr>
              <a:t>JOIN address a ON </a:t>
            </a:r>
            <a:r>
              <a:rPr lang="en-US" sz="1800" dirty="0" err="1">
                <a:solidFill>
                  <a:schemeClr val="bg1"/>
                </a:solidFill>
              </a:rPr>
              <a:t>cu.address_id</a:t>
            </a:r>
            <a:r>
              <a:rPr lang="en-US" sz="1800" dirty="0">
                <a:solidFill>
                  <a:schemeClr val="bg1"/>
                </a:solidFill>
              </a:rPr>
              <a:t> = </a:t>
            </a:r>
            <a:r>
              <a:rPr lang="en-US" sz="1800" dirty="0" err="1">
                <a:solidFill>
                  <a:schemeClr val="bg1"/>
                </a:solidFill>
              </a:rPr>
              <a:t>a.address_id</a:t>
            </a:r>
            <a:br>
              <a:rPr lang="en-US" sz="1800" dirty="0">
                <a:solidFill>
                  <a:schemeClr val="bg1"/>
                </a:solidFill>
              </a:rPr>
            </a:br>
            <a:r>
              <a:rPr lang="en-US" sz="1800" dirty="0">
                <a:solidFill>
                  <a:schemeClr val="bg1"/>
                </a:solidFill>
              </a:rPr>
              <a:t>JOIN city c ON </a:t>
            </a:r>
            <a:r>
              <a:rPr lang="en-US" sz="1800" dirty="0" err="1">
                <a:solidFill>
                  <a:schemeClr val="bg1"/>
                </a:solidFill>
              </a:rPr>
              <a:t>a.city_id</a:t>
            </a:r>
            <a:r>
              <a:rPr lang="en-US" sz="1800" dirty="0">
                <a:solidFill>
                  <a:schemeClr val="bg1"/>
                </a:solidFill>
              </a:rPr>
              <a:t> = </a:t>
            </a:r>
            <a:r>
              <a:rPr lang="en-US" sz="1800" dirty="0" err="1">
                <a:solidFill>
                  <a:schemeClr val="bg1"/>
                </a:solidFill>
              </a:rPr>
              <a:t>c.city_id</a:t>
            </a:r>
            <a:br>
              <a:rPr lang="en-US" sz="1800" dirty="0">
                <a:solidFill>
                  <a:schemeClr val="bg1"/>
                </a:solidFill>
              </a:rPr>
            </a:br>
            <a:r>
              <a:rPr lang="en-US" sz="1800" dirty="0">
                <a:solidFill>
                  <a:schemeClr val="bg1"/>
                </a:solidFill>
              </a:rPr>
              <a:t>GROUP BY </a:t>
            </a:r>
            <a:r>
              <a:rPr lang="en-US" sz="1800" dirty="0" err="1">
                <a:solidFill>
                  <a:schemeClr val="bg1"/>
                </a:solidFill>
              </a:rPr>
              <a:t>c.city</a:t>
            </a:r>
            <a:br>
              <a:rPr lang="en-US" sz="1800" dirty="0">
                <a:solidFill>
                  <a:schemeClr val="bg1"/>
                </a:solidFill>
              </a:rPr>
            </a:br>
            <a:r>
              <a:rPr lang="en-US" sz="1800" dirty="0">
                <a:solidFill>
                  <a:schemeClr val="bg1"/>
                </a:solidFill>
              </a:rPr>
              <a:t>ORDER BY rentals DESC;</a:t>
            </a:r>
            <a:br>
              <a:rPr lang="en-US" sz="1800" dirty="0">
                <a:solidFill>
                  <a:schemeClr val="bg1"/>
                </a:solidFill>
              </a:rPr>
            </a:br>
            <a:endParaRPr lang="en-US" sz="1800" dirty="0">
              <a:solidFill>
                <a:schemeClr val="bg1"/>
              </a:solidFill>
            </a:endParaRPr>
          </a:p>
        </p:txBody>
      </p:sp>
      <p:sp>
        <p:nvSpPr>
          <p:cNvPr id="15"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4763" y="252951"/>
            <a:ext cx="829613" cy="82961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DEF7D4A3-132F-4989-B22B-25948794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4763" y="252951"/>
            <a:ext cx="829613" cy="82961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3" name="Oval 22">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4957" y="4410821"/>
            <a:ext cx="414409" cy="414409"/>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B94EEEB0-E565-42CB-8299-2454D31F0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4957" y="4410821"/>
            <a:ext cx="414409" cy="41440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8" name="Freeform: Shape 2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128384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8751BB-5B1A-BFA0-3D97-1EEA9D008F5B}"/>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E238D1-D1D0-D82D-E72A-EBE5A1700646}"/>
              </a:ext>
            </a:extLst>
          </p:cNvPr>
          <p:cNvSpPr>
            <a:spLocks noGrp="1"/>
          </p:cNvSpPr>
          <p:nvPr>
            <p:ph type="ctrTitle"/>
          </p:nvPr>
        </p:nvSpPr>
        <p:spPr>
          <a:xfrm>
            <a:off x="677119" y="810623"/>
            <a:ext cx="4894428" cy="3570162"/>
          </a:xfrm>
        </p:spPr>
        <p:txBody>
          <a:bodyPr anchor="b">
            <a:normAutofit/>
          </a:bodyPr>
          <a:lstStyle/>
          <a:p>
            <a:pPr algn="l"/>
            <a:r>
              <a:rPr lang="en-US" sz="1800" dirty="0">
                <a:solidFill>
                  <a:schemeClr val="bg1"/>
                </a:solidFill>
              </a:rPr>
              <a:t>10. What are the most profitable film categories in terms of rental revenue?</a:t>
            </a:r>
            <a:br>
              <a:rPr lang="en-US" sz="1800" dirty="0">
                <a:solidFill>
                  <a:schemeClr val="bg1"/>
                </a:solidFill>
              </a:rPr>
            </a:br>
            <a:br>
              <a:rPr lang="en-US" sz="1800" dirty="0">
                <a:solidFill>
                  <a:schemeClr val="bg1"/>
                </a:solidFill>
              </a:rPr>
            </a:br>
            <a:r>
              <a:rPr lang="en-US" sz="1800" dirty="0">
                <a:solidFill>
                  <a:schemeClr val="bg1"/>
                </a:solidFill>
              </a:rPr>
              <a:t>Sports, Action, and Sci-Fi categories generate the highest rental revenue.</a:t>
            </a:r>
            <a:br>
              <a:rPr lang="en-US" sz="1800" dirty="0">
                <a:solidFill>
                  <a:schemeClr val="bg1"/>
                </a:solidFill>
              </a:rPr>
            </a:br>
            <a:br>
              <a:rPr lang="en-US" sz="1800" dirty="0">
                <a:solidFill>
                  <a:schemeClr val="bg1"/>
                </a:solidFill>
              </a:rPr>
            </a:br>
            <a:r>
              <a:rPr lang="en-US" sz="1800" dirty="0">
                <a:solidFill>
                  <a:schemeClr val="bg1"/>
                </a:solidFill>
              </a:rPr>
              <a:t>Music and Documentary categories are least profitable.</a:t>
            </a:r>
            <a:br>
              <a:rPr lang="en-US" sz="1800" dirty="0">
                <a:solidFill>
                  <a:schemeClr val="bg1"/>
                </a:solidFill>
              </a:rPr>
            </a:br>
            <a:br>
              <a:rPr lang="en-US" sz="1800" dirty="0">
                <a:solidFill>
                  <a:schemeClr val="bg1"/>
                </a:solidFill>
              </a:rPr>
            </a:br>
            <a:r>
              <a:rPr lang="en-US" sz="1800" dirty="0">
                <a:solidFill>
                  <a:schemeClr val="bg1"/>
                </a:solidFill>
              </a:rPr>
              <a:t>Suggests pruning underperforming categories or using them for niche promotions.</a:t>
            </a:r>
          </a:p>
        </p:txBody>
      </p:sp>
      <p:grpSp>
        <p:nvGrpSpPr>
          <p:cNvPr id="11" name="Group 10">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12" name="Rectangle 11">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bg1"/>
          </a:solidFill>
        </p:grpSpPr>
        <p:sp>
          <p:nvSpPr>
            <p:cNvPr id="18" name="Freeform: Shape 1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4"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Chart 3">
            <a:extLst>
              <a:ext uri="{FF2B5EF4-FFF2-40B4-BE49-F238E27FC236}">
                <a16:creationId xmlns:a16="http://schemas.microsoft.com/office/drawing/2014/main" id="{E5EF74D8-3D80-4C58-C6BF-B53C4B22E720}"/>
              </a:ext>
            </a:extLst>
          </p:cNvPr>
          <p:cNvGraphicFramePr>
            <a:graphicFrameLocks/>
          </p:cNvGraphicFramePr>
          <p:nvPr>
            <p:extLst>
              <p:ext uri="{D42A27DB-BD31-4B8C-83A1-F6EECF244321}">
                <p14:modId xmlns:p14="http://schemas.microsoft.com/office/powerpoint/2010/main" val="2917929277"/>
              </p:ext>
            </p:extLst>
          </p:nvPr>
        </p:nvGraphicFramePr>
        <p:xfrm>
          <a:off x="6817629" y="1126418"/>
          <a:ext cx="3899155" cy="45946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3137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D2340E-0F8F-BD58-7884-41D42D66662B}"/>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B8D7D1E-1407-4D5B-9C80-E70D99362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5483" y="762552"/>
            <a:ext cx="5919334" cy="5214332"/>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4FD1BE-E333-402D-A2AF-8E2D7570F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5483" y="762552"/>
            <a:ext cx="5919334" cy="5214332"/>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8088" y="658175"/>
            <a:ext cx="5919334" cy="5214332"/>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99E0B5-51D0-178C-08BB-46C35EACD205}"/>
              </a:ext>
            </a:extLst>
          </p:cNvPr>
          <p:cNvSpPr>
            <a:spLocks noGrp="1"/>
          </p:cNvSpPr>
          <p:nvPr>
            <p:ph type="ctrTitle"/>
          </p:nvPr>
        </p:nvSpPr>
        <p:spPr>
          <a:xfrm>
            <a:off x="3581400" y="1082564"/>
            <a:ext cx="5228230" cy="4414110"/>
          </a:xfrm>
        </p:spPr>
        <p:txBody>
          <a:bodyPr>
            <a:normAutofit/>
          </a:bodyPr>
          <a:lstStyle/>
          <a:p>
            <a:pPr algn="l"/>
            <a:r>
              <a:rPr lang="en-US" sz="1800" dirty="0">
                <a:solidFill>
                  <a:schemeClr val="bg1"/>
                </a:solidFill>
              </a:rPr>
              <a:t>USE </a:t>
            </a:r>
            <a:r>
              <a:rPr lang="en-US" sz="1800" dirty="0" err="1">
                <a:solidFill>
                  <a:schemeClr val="bg1"/>
                </a:solidFill>
              </a:rPr>
              <a:t>sakila</a:t>
            </a:r>
            <a:r>
              <a:rPr lang="en-US" sz="1800" dirty="0">
                <a:solidFill>
                  <a:schemeClr val="bg1"/>
                </a:solidFill>
              </a:rPr>
              <a:t>;</a:t>
            </a:r>
            <a:br>
              <a:rPr lang="en-US" sz="1800" dirty="0">
                <a:solidFill>
                  <a:schemeClr val="bg1"/>
                </a:solidFill>
              </a:rPr>
            </a:br>
            <a:br>
              <a:rPr lang="en-US" sz="1800" dirty="0">
                <a:solidFill>
                  <a:schemeClr val="bg1"/>
                </a:solidFill>
              </a:rPr>
            </a:br>
            <a:r>
              <a:rPr lang="en-US" sz="1800" dirty="0">
                <a:solidFill>
                  <a:schemeClr val="bg1"/>
                </a:solidFill>
              </a:rPr>
              <a:t>SELECT </a:t>
            </a:r>
            <a:br>
              <a:rPr lang="en-US" sz="1800" dirty="0">
                <a:solidFill>
                  <a:schemeClr val="bg1"/>
                </a:solidFill>
              </a:rPr>
            </a:br>
            <a:r>
              <a:rPr lang="en-US" sz="1800" dirty="0">
                <a:solidFill>
                  <a:schemeClr val="bg1"/>
                </a:solidFill>
              </a:rPr>
              <a:t>    cat.name AS </a:t>
            </a:r>
            <a:r>
              <a:rPr lang="en-US" sz="1800" dirty="0" err="1">
                <a:solidFill>
                  <a:schemeClr val="bg1"/>
                </a:solidFill>
              </a:rPr>
              <a:t>category_name</a:t>
            </a:r>
            <a:r>
              <a:rPr lang="en-US" sz="1800" dirty="0">
                <a:solidFill>
                  <a:schemeClr val="bg1"/>
                </a:solidFill>
              </a:rPr>
              <a:t>,</a:t>
            </a:r>
            <a:br>
              <a:rPr lang="en-US" sz="1800" dirty="0">
                <a:solidFill>
                  <a:schemeClr val="bg1"/>
                </a:solidFill>
              </a:rPr>
            </a:br>
            <a:r>
              <a:rPr lang="en-US" sz="1800" dirty="0">
                <a:solidFill>
                  <a:schemeClr val="bg1"/>
                </a:solidFill>
              </a:rPr>
              <a:t>    COUNT(</a:t>
            </a:r>
            <a:r>
              <a:rPr lang="en-US" sz="1800" dirty="0" err="1">
                <a:solidFill>
                  <a:schemeClr val="bg1"/>
                </a:solidFill>
              </a:rPr>
              <a:t>r.rental_id</a:t>
            </a:r>
            <a:r>
              <a:rPr lang="en-US" sz="1800" dirty="0">
                <a:solidFill>
                  <a:schemeClr val="bg1"/>
                </a:solidFill>
              </a:rPr>
              <a:t>) AS </a:t>
            </a:r>
            <a:r>
              <a:rPr lang="en-US" sz="1800" dirty="0" err="1">
                <a:solidFill>
                  <a:schemeClr val="bg1"/>
                </a:solidFill>
              </a:rPr>
              <a:t>total_rentals</a:t>
            </a:r>
            <a:r>
              <a:rPr lang="en-US" sz="1800" dirty="0">
                <a:solidFill>
                  <a:schemeClr val="bg1"/>
                </a:solidFill>
              </a:rPr>
              <a:t>,</a:t>
            </a:r>
            <a:br>
              <a:rPr lang="en-US" sz="1800" dirty="0">
                <a:solidFill>
                  <a:schemeClr val="bg1"/>
                </a:solidFill>
              </a:rPr>
            </a:br>
            <a:r>
              <a:rPr lang="en-US" sz="1800" dirty="0">
                <a:solidFill>
                  <a:schemeClr val="bg1"/>
                </a:solidFill>
              </a:rPr>
              <a:t>    SUM(</a:t>
            </a:r>
            <a:r>
              <a:rPr lang="en-US" sz="1800" dirty="0" err="1">
                <a:solidFill>
                  <a:schemeClr val="bg1"/>
                </a:solidFill>
              </a:rPr>
              <a:t>p.amount</a:t>
            </a:r>
            <a:r>
              <a:rPr lang="en-US" sz="1800" dirty="0">
                <a:solidFill>
                  <a:schemeClr val="bg1"/>
                </a:solidFill>
              </a:rPr>
              <a:t>) AS </a:t>
            </a:r>
            <a:r>
              <a:rPr lang="en-US" sz="1800" dirty="0" err="1">
                <a:solidFill>
                  <a:schemeClr val="bg1"/>
                </a:solidFill>
              </a:rPr>
              <a:t>total_revenue</a:t>
            </a:r>
            <a:r>
              <a:rPr lang="en-US" sz="1800" dirty="0">
                <a:solidFill>
                  <a:schemeClr val="bg1"/>
                </a:solidFill>
              </a:rPr>
              <a:t>,</a:t>
            </a:r>
            <a:br>
              <a:rPr lang="en-US" sz="1800" dirty="0">
                <a:solidFill>
                  <a:schemeClr val="bg1"/>
                </a:solidFill>
              </a:rPr>
            </a:br>
            <a:r>
              <a:rPr lang="en-US" sz="1800" dirty="0">
                <a:solidFill>
                  <a:schemeClr val="bg1"/>
                </a:solidFill>
              </a:rPr>
              <a:t>    ROUND(AVG(</a:t>
            </a:r>
            <a:r>
              <a:rPr lang="en-US" sz="1800" dirty="0" err="1">
                <a:solidFill>
                  <a:schemeClr val="bg1"/>
                </a:solidFill>
              </a:rPr>
              <a:t>p.amount</a:t>
            </a:r>
            <a:r>
              <a:rPr lang="en-US" sz="1800" dirty="0">
                <a:solidFill>
                  <a:schemeClr val="bg1"/>
                </a:solidFill>
              </a:rPr>
              <a:t>),2) AS </a:t>
            </a:r>
            <a:r>
              <a:rPr lang="en-US" sz="1800" dirty="0" err="1">
                <a:solidFill>
                  <a:schemeClr val="bg1"/>
                </a:solidFill>
              </a:rPr>
              <a:t>avg_revenue_per_rental</a:t>
            </a:r>
            <a:br>
              <a:rPr lang="en-US" sz="1800" dirty="0">
                <a:solidFill>
                  <a:schemeClr val="bg1"/>
                </a:solidFill>
              </a:rPr>
            </a:br>
            <a:r>
              <a:rPr lang="en-US" sz="1800" dirty="0">
                <a:solidFill>
                  <a:schemeClr val="bg1"/>
                </a:solidFill>
              </a:rPr>
              <a:t>FROM category cat</a:t>
            </a:r>
            <a:br>
              <a:rPr lang="en-US" sz="1800" dirty="0">
                <a:solidFill>
                  <a:schemeClr val="bg1"/>
                </a:solidFill>
              </a:rPr>
            </a:br>
            <a:r>
              <a:rPr lang="en-US" sz="1800" dirty="0">
                <a:solidFill>
                  <a:schemeClr val="bg1"/>
                </a:solidFill>
              </a:rPr>
              <a:t>JOIN </a:t>
            </a:r>
            <a:r>
              <a:rPr lang="en-US" sz="1800" dirty="0" err="1">
                <a:solidFill>
                  <a:schemeClr val="bg1"/>
                </a:solidFill>
              </a:rPr>
              <a:t>film_category</a:t>
            </a:r>
            <a:r>
              <a:rPr lang="en-US" sz="1800" dirty="0">
                <a:solidFill>
                  <a:schemeClr val="bg1"/>
                </a:solidFill>
              </a:rPr>
              <a:t> fc ON </a:t>
            </a:r>
            <a:r>
              <a:rPr lang="en-US" sz="1800" dirty="0" err="1">
                <a:solidFill>
                  <a:schemeClr val="bg1"/>
                </a:solidFill>
              </a:rPr>
              <a:t>cat.category_id</a:t>
            </a:r>
            <a:r>
              <a:rPr lang="en-US" sz="1800" dirty="0">
                <a:solidFill>
                  <a:schemeClr val="bg1"/>
                </a:solidFill>
              </a:rPr>
              <a:t> = </a:t>
            </a:r>
            <a:r>
              <a:rPr lang="en-US" sz="1800" dirty="0" err="1">
                <a:solidFill>
                  <a:schemeClr val="bg1"/>
                </a:solidFill>
              </a:rPr>
              <a:t>fc.category_id</a:t>
            </a:r>
            <a:br>
              <a:rPr lang="en-US" sz="1800" dirty="0">
                <a:solidFill>
                  <a:schemeClr val="bg1"/>
                </a:solidFill>
              </a:rPr>
            </a:br>
            <a:r>
              <a:rPr lang="en-US" sz="1800" dirty="0">
                <a:solidFill>
                  <a:schemeClr val="bg1"/>
                </a:solidFill>
              </a:rPr>
              <a:t>JOIN film f ON </a:t>
            </a:r>
            <a:r>
              <a:rPr lang="en-US" sz="1800" dirty="0" err="1">
                <a:solidFill>
                  <a:schemeClr val="bg1"/>
                </a:solidFill>
              </a:rPr>
              <a:t>fc.film_id</a:t>
            </a:r>
            <a:r>
              <a:rPr lang="en-US" sz="1800" dirty="0">
                <a:solidFill>
                  <a:schemeClr val="bg1"/>
                </a:solidFill>
              </a:rPr>
              <a:t> = </a:t>
            </a:r>
            <a:r>
              <a:rPr lang="en-US" sz="1800" dirty="0" err="1">
                <a:solidFill>
                  <a:schemeClr val="bg1"/>
                </a:solidFill>
              </a:rPr>
              <a:t>f.film_id</a:t>
            </a:r>
            <a:br>
              <a:rPr lang="en-US" sz="1800" dirty="0">
                <a:solidFill>
                  <a:schemeClr val="bg1"/>
                </a:solidFill>
              </a:rPr>
            </a:br>
            <a:r>
              <a:rPr lang="en-US" sz="1800" dirty="0">
                <a:solidFill>
                  <a:schemeClr val="bg1"/>
                </a:solidFill>
              </a:rPr>
              <a:t>JOIN inventory </a:t>
            </a:r>
            <a:r>
              <a:rPr lang="en-US" sz="1800" dirty="0" err="1">
                <a:solidFill>
                  <a:schemeClr val="bg1"/>
                </a:solidFill>
              </a:rPr>
              <a:t>i</a:t>
            </a:r>
            <a:r>
              <a:rPr lang="en-US" sz="1800" dirty="0">
                <a:solidFill>
                  <a:schemeClr val="bg1"/>
                </a:solidFill>
              </a:rPr>
              <a:t> ON </a:t>
            </a:r>
            <a:r>
              <a:rPr lang="en-US" sz="1800" dirty="0" err="1">
                <a:solidFill>
                  <a:schemeClr val="bg1"/>
                </a:solidFill>
              </a:rPr>
              <a:t>f.film_id</a:t>
            </a:r>
            <a:r>
              <a:rPr lang="en-US" sz="1800" dirty="0">
                <a:solidFill>
                  <a:schemeClr val="bg1"/>
                </a:solidFill>
              </a:rPr>
              <a:t> = </a:t>
            </a:r>
            <a:r>
              <a:rPr lang="en-US" sz="1800" dirty="0" err="1">
                <a:solidFill>
                  <a:schemeClr val="bg1"/>
                </a:solidFill>
              </a:rPr>
              <a:t>i.film_id</a:t>
            </a:r>
            <a:br>
              <a:rPr lang="en-US" sz="1800" dirty="0">
                <a:solidFill>
                  <a:schemeClr val="bg1"/>
                </a:solidFill>
              </a:rPr>
            </a:br>
            <a:r>
              <a:rPr lang="en-US" sz="1800" dirty="0">
                <a:solidFill>
                  <a:schemeClr val="bg1"/>
                </a:solidFill>
              </a:rPr>
              <a:t>JOIN rental r ON </a:t>
            </a:r>
            <a:r>
              <a:rPr lang="en-US" sz="1800" dirty="0" err="1">
                <a:solidFill>
                  <a:schemeClr val="bg1"/>
                </a:solidFill>
              </a:rPr>
              <a:t>i.inventory_id</a:t>
            </a:r>
            <a:r>
              <a:rPr lang="en-US" sz="1800" dirty="0">
                <a:solidFill>
                  <a:schemeClr val="bg1"/>
                </a:solidFill>
              </a:rPr>
              <a:t> = </a:t>
            </a:r>
            <a:r>
              <a:rPr lang="en-US" sz="1800" dirty="0" err="1">
                <a:solidFill>
                  <a:schemeClr val="bg1"/>
                </a:solidFill>
              </a:rPr>
              <a:t>r.inventory_id</a:t>
            </a:r>
            <a:br>
              <a:rPr lang="en-US" sz="1800" dirty="0">
                <a:solidFill>
                  <a:schemeClr val="bg1"/>
                </a:solidFill>
              </a:rPr>
            </a:br>
            <a:r>
              <a:rPr lang="en-US" sz="1800" dirty="0">
                <a:solidFill>
                  <a:schemeClr val="bg1"/>
                </a:solidFill>
              </a:rPr>
              <a:t>JOIN payment p ON </a:t>
            </a:r>
            <a:r>
              <a:rPr lang="en-US" sz="1800" dirty="0" err="1">
                <a:solidFill>
                  <a:schemeClr val="bg1"/>
                </a:solidFill>
              </a:rPr>
              <a:t>r.rental_id</a:t>
            </a:r>
            <a:r>
              <a:rPr lang="en-US" sz="1800" dirty="0">
                <a:solidFill>
                  <a:schemeClr val="bg1"/>
                </a:solidFill>
              </a:rPr>
              <a:t> = </a:t>
            </a:r>
            <a:r>
              <a:rPr lang="en-US" sz="1800" dirty="0" err="1">
                <a:solidFill>
                  <a:schemeClr val="bg1"/>
                </a:solidFill>
              </a:rPr>
              <a:t>p.rental_id</a:t>
            </a:r>
            <a:br>
              <a:rPr lang="en-US" sz="1800" dirty="0">
                <a:solidFill>
                  <a:schemeClr val="bg1"/>
                </a:solidFill>
              </a:rPr>
            </a:br>
            <a:r>
              <a:rPr lang="en-US" sz="1800" dirty="0">
                <a:solidFill>
                  <a:schemeClr val="bg1"/>
                </a:solidFill>
              </a:rPr>
              <a:t>GROUP BY cat.name</a:t>
            </a:r>
            <a:br>
              <a:rPr lang="en-US" sz="1800" dirty="0">
                <a:solidFill>
                  <a:schemeClr val="bg1"/>
                </a:solidFill>
              </a:rPr>
            </a:br>
            <a:r>
              <a:rPr lang="en-US" sz="1800" dirty="0">
                <a:solidFill>
                  <a:schemeClr val="bg1"/>
                </a:solidFill>
              </a:rPr>
              <a:t>ORDER BY </a:t>
            </a:r>
            <a:r>
              <a:rPr lang="en-US" sz="1800" dirty="0" err="1">
                <a:solidFill>
                  <a:schemeClr val="bg1"/>
                </a:solidFill>
              </a:rPr>
              <a:t>total_revenue</a:t>
            </a:r>
            <a:r>
              <a:rPr lang="en-US" sz="1800" dirty="0">
                <a:solidFill>
                  <a:schemeClr val="bg1"/>
                </a:solidFill>
              </a:rPr>
              <a:t> DESC;</a:t>
            </a:r>
          </a:p>
        </p:txBody>
      </p:sp>
      <p:sp>
        <p:nvSpPr>
          <p:cNvPr id="15"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4763" y="252951"/>
            <a:ext cx="829613" cy="82961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DEF7D4A3-132F-4989-B22B-25948794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4763" y="252951"/>
            <a:ext cx="829613" cy="82961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3" name="Oval 22">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4957" y="4410821"/>
            <a:ext cx="414409" cy="414409"/>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B94EEEB0-E565-42CB-8299-2454D31F0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4957" y="4410821"/>
            <a:ext cx="414409" cy="41440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8" name="Freeform: Shape 2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156242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23BCAC-E7DF-CBAD-A7B0-303B1AA7861C}"/>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978999-8E38-007E-DBBC-A0E4057F1CC0}"/>
              </a:ext>
            </a:extLst>
          </p:cNvPr>
          <p:cNvSpPr>
            <a:spLocks noGrp="1"/>
          </p:cNvSpPr>
          <p:nvPr>
            <p:ph type="ctrTitle"/>
          </p:nvPr>
        </p:nvSpPr>
        <p:spPr>
          <a:xfrm>
            <a:off x="677119" y="810623"/>
            <a:ext cx="4894428" cy="3570162"/>
          </a:xfrm>
        </p:spPr>
        <p:txBody>
          <a:bodyPr anchor="b">
            <a:normAutofit/>
          </a:bodyPr>
          <a:lstStyle/>
          <a:p>
            <a:pPr algn="l"/>
            <a:r>
              <a:rPr lang="en-US" sz="1800" dirty="0">
                <a:solidFill>
                  <a:schemeClr val="bg1"/>
                </a:solidFill>
              </a:rPr>
              <a:t>11. What are the demographics and preferences of the highest-spending customers?</a:t>
            </a:r>
            <a:br>
              <a:rPr lang="en-US" sz="1800" dirty="0">
                <a:solidFill>
                  <a:schemeClr val="bg1"/>
                </a:solidFill>
              </a:rPr>
            </a:br>
            <a:br>
              <a:rPr lang="en-US" sz="1800" dirty="0">
                <a:solidFill>
                  <a:schemeClr val="bg1"/>
                </a:solidFill>
              </a:rPr>
            </a:br>
            <a:r>
              <a:rPr lang="en-US" sz="1800" dirty="0">
                <a:solidFill>
                  <a:schemeClr val="bg1"/>
                </a:solidFill>
              </a:rPr>
              <a:t>Highest-spending customers are mostly concentrated in specific countries/cities (e.g., Canada, Australia in Sakila dataset).</a:t>
            </a:r>
            <a:br>
              <a:rPr lang="en-US" sz="1800" dirty="0">
                <a:solidFill>
                  <a:schemeClr val="bg1"/>
                </a:solidFill>
              </a:rPr>
            </a:br>
            <a:br>
              <a:rPr lang="en-US" sz="1800" dirty="0">
                <a:solidFill>
                  <a:schemeClr val="bg1"/>
                </a:solidFill>
              </a:rPr>
            </a:br>
            <a:r>
              <a:rPr lang="en-US" sz="1800" dirty="0">
                <a:solidFill>
                  <a:schemeClr val="bg1"/>
                </a:solidFill>
              </a:rPr>
              <a:t>These customers prefer Action, Sci-Fi, and Drama.</a:t>
            </a:r>
            <a:br>
              <a:rPr lang="en-US" sz="1800" dirty="0">
                <a:solidFill>
                  <a:schemeClr val="bg1"/>
                </a:solidFill>
              </a:rPr>
            </a:br>
            <a:br>
              <a:rPr lang="en-US" sz="1800" dirty="0">
                <a:solidFill>
                  <a:schemeClr val="bg1"/>
                </a:solidFill>
              </a:rPr>
            </a:br>
            <a:r>
              <a:rPr lang="en-US" sz="1800" dirty="0">
                <a:solidFill>
                  <a:schemeClr val="bg1"/>
                </a:solidFill>
              </a:rPr>
              <a:t>Targeted promotions towards these regions/customers could maximize ROI.</a:t>
            </a:r>
          </a:p>
        </p:txBody>
      </p:sp>
      <p:grpSp>
        <p:nvGrpSpPr>
          <p:cNvPr id="11" name="Group 10">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12" name="Rectangle 11">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bg1"/>
          </a:solidFill>
        </p:grpSpPr>
        <p:sp>
          <p:nvSpPr>
            <p:cNvPr id="18" name="Freeform: Shape 1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4"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Chart 3">
            <a:extLst>
              <a:ext uri="{FF2B5EF4-FFF2-40B4-BE49-F238E27FC236}">
                <a16:creationId xmlns:a16="http://schemas.microsoft.com/office/drawing/2014/main" id="{4992A02D-BFDE-EA61-9D61-5A87853CD858}"/>
              </a:ext>
            </a:extLst>
          </p:cNvPr>
          <p:cNvGraphicFramePr>
            <a:graphicFrameLocks/>
          </p:cNvGraphicFramePr>
          <p:nvPr>
            <p:extLst>
              <p:ext uri="{D42A27DB-BD31-4B8C-83A1-F6EECF244321}">
                <p14:modId xmlns:p14="http://schemas.microsoft.com/office/powerpoint/2010/main" val="2044717010"/>
              </p:ext>
            </p:extLst>
          </p:nvPr>
        </p:nvGraphicFramePr>
        <p:xfrm>
          <a:off x="6817629" y="1126418"/>
          <a:ext cx="3899155" cy="45946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4540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EE8CEF-780B-B7A6-6B84-E6F513FC0CED}"/>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B8D7D1E-1407-4D5B-9C80-E70D99362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5483" y="762552"/>
            <a:ext cx="5919334" cy="5214332"/>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4FD1BE-E333-402D-A2AF-8E2D7570F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5483" y="762552"/>
            <a:ext cx="5919334" cy="5214332"/>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8088" y="658175"/>
            <a:ext cx="5919334" cy="5214332"/>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DD15AA-D3D6-E0D1-511C-2AE439902FE9}"/>
              </a:ext>
            </a:extLst>
          </p:cNvPr>
          <p:cNvSpPr>
            <a:spLocks noGrp="1"/>
          </p:cNvSpPr>
          <p:nvPr>
            <p:ph type="ctrTitle"/>
          </p:nvPr>
        </p:nvSpPr>
        <p:spPr>
          <a:xfrm>
            <a:off x="3553640" y="1002595"/>
            <a:ext cx="5228230" cy="4525491"/>
          </a:xfrm>
        </p:spPr>
        <p:txBody>
          <a:bodyPr>
            <a:normAutofit/>
          </a:bodyPr>
          <a:lstStyle/>
          <a:p>
            <a:pPr algn="l"/>
            <a:r>
              <a:rPr lang="en-US" sz="2000" dirty="0">
                <a:solidFill>
                  <a:schemeClr val="bg1"/>
                </a:solidFill>
              </a:rPr>
              <a:t>USE </a:t>
            </a:r>
            <a:r>
              <a:rPr lang="en-US" sz="2000" dirty="0" err="1">
                <a:solidFill>
                  <a:schemeClr val="bg1"/>
                </a:solidFill>
              </a:rPr>
              <a:t>sakila</a:t>
            </a:r>
            <a:r>
              <a:rPr lang="en-US" sz="2000" dirty="0">
                <a:solidFill>
                  <a:schemeClr val="bg1"/>
                </a:solidFill>
              </a:rPr>
              <a:t>;</a:t>
            </a:r>
            <a:br>
              <a:rPr lang="en-US" sz="2000" dirty="0">
                <a:solidFill>
                  <a:schemeClr val="bg1"/>
                </a:solidFill>
              </a:rPr>
            </a:br>
            <a:r>
              <a:rPr lang="en-US" sz="2000" dirty="0">
                <a:solidFill>
                  <a:schemeClr val="bg1"/>
                </a:solidFill>
              </a:rPr>
              <a:t>SELECT </a:t>
            </a:r>
            <a:r>
              <a:rPr lang="en-US" sz="2000" dirty="0" err="1">
                <a:solidFill>
                  <a:schemeClr val="bg1"/>
                </a:solidFill>
              </a:rPr>
              <a:t>c.customer_id</a:t>
            </a:r>
            <a:r>
              <a:rPr lang="en-US" sz="2000" dirty="0">
                <a:solidFill>
                  <a:schemeClr val="bg1"/>
                </a:solidFill>
              </a:rPr>
              <a:t>, </a:t>
            </a:r>
            <a:r>
              <a:rPr lang="en-US" sz="2000" dirty="0" err="1">
                <a:solidFill>
                  <a:schemeClr val="bg1"/>
                </a:solidFill>
              </a:rPr>
              <a:t>c.first_name</a:t>
            </a:r>
            <a:r>
              <a:rPr lang="en-US" sz="2000" dirty="0">
                <a:solidFill>
                  <a:schemeClr val="bg1"/>
                </a:solidFill>
              </a:rPr>
              <a:t>, </a:t>
            </a:r>
            <a:r>
              <a:rPr lang="en-US" sz="2000" dirty="0" err="1">
                <a:solidFill>
                  <a:schemeClr val="bg1"/>
                </a:solidFill>
              </a:rPr>
              <a:t>c.last_name</a:t>
            </a:r>
            <a:r>
              <a:rPr lang="en-US" sz="2000" dirty="0">
                <a:solidFill>
                  <a:schemeClr val="bg1"/>
                </a:solidFill>
              </a:rPr>
              <a:t>, </a:t>
            </a:r>
            <a:r>
              <a:rPr lang="en-US" sz="2000" dirty="0" err="1">
                <a:solidFill>
                  <a:schemeClr val="bg1"/>
                </a:solidFill>
              </a:rPr>
              <a:t>co.country</a:t>
            </a:r>
            <a:r>
              <a:rPr lang="en-US" sz="2000" dirty="0">
                <a:solidFill>
                  <a:schemeClr val="bg1"/>
                </a:solidFill>
              </a:rPr>
              <a:t>,</a:t>
            </a:r>
            <a:br>
              <a:rPr lang="en-US" sz="2000" dirty="0">
                <a:solidFill>
                  <a:schemeClr val="bg1"/>
                </a:solidFill>
              </a:rPr>
            </a:br>
            <a:r>
              <a:rPr lang="en-US" sz="2000" dirty="0">
                <a:solidFill>
                  <a:schemeClr val="bg1"/>
                </a:solidFill>
              </a:rPr>
              <a:t>       SUM(</a:t>
            </a:r>
            <a:r>
              <a:rPr lang="en-US" sz="2000" dirty="0" err="1">
                <a:solidFill>
                  <a:schemeClr val="bg1"/>
                </a:solidFill>
              </a:rPr>
              <a:t>p.amount</a:t>
            </a:r>
            <a:r>
              <a:rPr lang="en-US" sz="2000" dirty="0">
                <a:solidFill>
                  <a:schemeClr val="bg1"/>
                </a:solidFill>
              </a:rPr>
              <a:t>) AS </a:t>
            </a:r>
            <a:r>
              <a:rPr lang="en-US" sz="2000" dirty="0" err="1">
                <a:solidFill>
                  <a:schemeClr val="bg1"/>
                </a:solidFill>
              </a:rPr>
              <a:t>total_spent</a:t>
            </a:r>
            <a:r>
              <a:rPr lang="en-US" sz="2000" dirty="0">
                <a:solidFill>
                  <a:schemeClr val="bg1"/>
                </a:solidFill>
              </a:rPr>
              <a:t>, COUNT(</a:t>
            </a:r>
            <a:r>
              <a:rPr lang="en-US" sz="2000" dirty="0" err="1">
                <a:solidFill>
                  <a:schemeClr val="bg1"/>
                </a:solidFill>
              </a:rPr>
              <a:t>r.rental_id</a:t>
            </a:r>
            <a:r>
              <a:rPr lang="en-US" sz="2000" dirty="0">
                <a:solidFill>
                  <a:schemeClr val="bg1"/>
                </a:solidFill>
              </a:rPr>
              <a:t>) AS rentals</a:t>
            </a:r>
            <a:br>
              <a:rPr lang="en-US" sz="2000" dirty="0">
                <a:solidFill>
                  <a:schemeClr val="bg1"/>
                </a:solidFill>
              </a:rPr>
            </a:br>
            <a:r>
              <a:rPr lang="en-US" sz="2000" dirty="0">
                <a:solidFill>
                  <a:schemeClr val="bg1"/>
                </a:solidFill>
              </a:rPr>
              <a:t>FROM customer c</a:t>
            </a:r>
            <a:br>
              <a:rPr lang="en-US" sz="2000" dirty="0">
                <a:solidFill>
                  <a:schemeClr val="bg1"/>
                </a:solidFill>
              </a:rPr>
            </a:br>
            <a:r>
              <a:rPr lang="en-US" sz="2000" dirty="0">
                <a:solidFill>
                  <a:schemeClr val="bg1"/>
                </a:solidFill>
              </a:rPr>
              <a:t>JOIN address a ON </a:t>
            </a:r>
            <a:r>
              <a:rPr lang="en-US" sz="2000" dirty="0" err="1">
                <a:solidFill>
                  <a:schemeClr val="bg1"/>
                </a:solidFill>
              </a:rPr>
              <a:t>c.address_id</a:t>
            </a:r>
            <a:r>
              <a:rPr lang="en-US" sz="2000" dirty="0">
                <a:solidFill>
                  <a:schemeClr val="bg1"/>
                </a:solidFill>
              </a:rPr>
              <a:t> = </a:t>
            </a:r>
            <a:r>
              <a:rPr lang="en-US" sz="2000" dirty="0" err="1">
                <a:solidFill>
                  <a:schemeClr val="bg1"/>
                </a:solidFill>
              </a:rPr>
              <a:t>a.address_id</a:t>
            </a:r>
            <a:br>
              <a:rPr lang="en-US" sz="2000" dirty="0">
                <a:solidFill>
                  <a:schemeClr val="bg1"/>
                </a:solidFill>
              </a:rPr>
            </a:br>
            <a:r>
              <a:rPr lang="en-US" sz="2000" dirty="0">
                <a:solidFill>
                  <a:schemeClr val="bg1"/>
                </a:solidFill>
              </a:rPr>
              <a:t>JOIN city ci ON </a:t>
            </a:r>
            <a:r>
              <a:rPr lang="en-US" sz="2000" dirty="0" err="1">
                <a:solidFill>
                  <a:schemeClr val="bg1"/>
                </a:solidFill>
              </a:rPr>
              <a:t>a.city_id</a:t>
            </a:r>
            <a:r>
              <a:rPr lang="en-US" sz="2000" dirty="0">
                <a:solidFill>
                  <a:schemeClr val="bg1"/>
                </a:solidFill>
              </a:rPr>
              <a:t> = </a:t>
            </a:r>
            <a:r>
              <a:rPr lang="en-US" sz="2000" dirty="0" err="1">
                <a:solidFill>
                  <a:schemeClr val="bg1"/>
                </a:solidFill>
              </a:rPr>
              <a:t>ci.city_id</a:t>
            </a:r>
            <a:br>
              <a:rPr lang="en-US" sz="2000" dirty="0">
                <a:solidFill>
                  <a:schemeClr val="bg1"/>
                </a:solidFill>
              </a:rPr>
            </a:br>
            <a:r>
              <a:rPr lang="en-US" sz="2000" dirty="0">
                <a:solidFill>
                  <a:schemeClr val="bg1"/>
                </a:solidFill>
              </a:rPr>
              <a:t>JOIN country co ON </a:t>
            </a:r>
            <a:r>
              <a:rPr lang="en-US" sz="2000" dirty="0" err="1">
                <a:solidFill>
                  <a:schemeClr val="bg1"/>
                </a:solidFill>
              </a:rPr>
              <a:t>ci.country_id</a:t>
            </a:r>
            <a:r>
              <a:rPr lang="en-US" sz="2000" dirty="0">
                <a:solidFill>
                  <a:schemeClr val="bg1"/>
                </a:solidFill>
              </a:rPr>
              <a:t> = </a:t>
            </a:r>
            <a:r>
              <a:rPr lang="en-US" sz="2000" dirty="0" err="1">
                <a:solidFill>
                  <a:schemeClr val="bg1"/>
                </a:solidFill>
              </a:rPr>
              <a:t>co.country_id</a:t>
            </a:r>
            <a:br>
              <a:rPr lang="en-US" sz="2000" dirty="0">
                <a:solidFill>
                  <a:schemeClr val="bg1"/>
                </a:solidFill>
              </a:rPr>
            </a:br>
            <a:r>
              <a:rPr lang="en-US" sz="2000" dirty="0">
                <a:solidFill>
                  <a:schemeClr val="bg1"/>
                </a:solidFill>
              </a:rPr>
              <a:t>JOIN rental r ON </a:t>
            </a:r>
            <a:r>
              <a:rPr lang="en-US" sz="2000" dirty="0" err="1">
                <a:solidFill>
                  <a:schemeClr val="bg1"/>
                </a:solidFill>
              </a:rPr>
              <a:t>c.customer_id</a:t>
            </a:r>
            <a:r>
              <a:rPr lang="en-US" sz="2000" dirty="0">
                <a:solidFill>
                  <a:schemeClr val="bg1"/>
                </a:solidFill>
              </a:rPr>
              <a:t> = </a:t>
            </a:r>
            <a:r>
              <a:rPr lang="en-US" sz="2000" dirty="0" err="1">
                <a:solidFill>
                  <a:schemeClr val="bg1"/>
                </a:solidFill>
              </a:rPr>
              <a:t>r.customer_id</a:t>
            </a:r>
            <a:br>
              <a:rPr lang="en-US" sz="2000" dirty="0">
                <a:solidFill>
                  <a:schemeClr val="bg1"/>
                </a:solidFill>
              </a:rPr>
            </a:br>
            <a:r>
              <a:rPr lang="en-US" sz="2000" dirty="0">
                <a:solidFill>
                  <a:schemeClr val="bg1"/>
                </a:solidFill>
              </a:rPr>
              <a:t>JOIN payment p ON </a:t>
            </a:r>
            <a:r>
              <a:rPr lang="en-US" sz="2000" dirty="0" err="1">
                <a:solidFill>
                  <a:schemeClr val="bg1"/>
                </a:solidFill>
              </a:rPr>
              <a:t>r.rental_id</a:t>
            </a:r>
            <a:r>
              <a:rPr lang="en-US" sz="2000" dirty="0">
                <a:solidFill>
                  <a:schemeClr val="bg1"/>
                </a:solidFill>
              </a:rPr>
              <a:t> = </a:t>
            </a:r>
            <a:r>
              <a:rPr lang="en-US" sz="2000" dirty="0" err="1">
                <a:solidFill>
                  <a:schemeClr val="bg1"/>
                </a:solidFill>
              </a:rPr>
              <a:t>p.rental_id</a:t>
            </a:r>
            <a:br>
              <a:rPr lang="en-US" sz="2000" dirty="0">
                <a:solidFill>
                  <a:schemeClr val="bg1"/>
                </a:solidFill>
              </a:rPr>
            </a:br>
            <a:r>
              <a:rPr lang="en-US" sz="2000" dirty="0">
                <a:solidFill>
                  <a:schemeClr val="bg1"/>
                </a:solidFill>
              </a:rPr>
              <a:t>GROUP BY </a:t>
            </a:r>
            <a:r>
              <a:rPr lang="en-US" sz="2000" dirty="0" err="1">
                <a:solidFill>
                  <a:schemeClr val="bg1"/>
                </a:solidFill>
              </a:rPr>
              <a:t>c.customer_id</a:t>
            </a:r>
            <a:r>
              <a:rPr lang="en-US" sz="2000" dirty="0">
                <a:solidFill>
                  <a:schemeClr val="bg1"/>
                </a:solidFill>
              </a:rPr>
              <a:t>, </a:t>
            </a:r>
            <a:r>
              <a:rPr lang="en-US" sz="2000" dirty="0" err="1">
                <a:solidFill>
                  <a:schemeClr val="bg1"/>
                </a:solidFill>
              </a:rPr>
              <a:t>c.first_name</a:t>
            </a:r>
            <a:r>
              <a:rPr lang="en-US" sz="2000" dirty="0">
                <a:solidFill>
                  <a:schemeClr val="bg1"/>
                </a:solidFill>
              </a:rPr>
              <a:t>, </a:t>
            </a:r>
            <a:r>
              <a:rPr lang="en-US" sz="2000" dirty="0" err="1">
                <a:solidFill>
                  <a:schemeClr val="bg1"/>
                </a:solidFill>
              </a:rPr>
              <a:t>c.last_name</a:t>
            </a:r>
            <a:r>
              <a:rPr lang="en-US" sz="2000" dirty="0">
                <a:solidFill>
                  <a:schemeClr val="bg1"/>
                </a:solidFill>
              </a:rPr>
              <a:t>, </a:t>
            </a:r>
            <a:r>
              <a:rPr lang="en-US" sz="2000" dirty="0" err="1">
                <a:solidFill>
                  <a:schemeClr val="bg1"/>
                </a:solidFill>
              </a:rPr>
              <a:t>co.country</a:t>
            </a:r>
            <a:br>
              <a:rPr lang="en-US" sz="2000" dirty="0">
                <a:solidFill>
                  <a:schemeClr val="bg1"/>
                </a:solidFill>
              </a:rPr>
            </a:br>
            <a:r>
              <a:rPr lang="en-US" sz="2000" dirty="0">
                <a:solidFill>
                  <a:schemeClr val="bg1"/>
                </a:solidFill>
              </a:rPr>
              <a:t>ORDER BY </a:t>
            </a:r>
            <a:r>
              <a:rPr lang="en-US" sz="2000" dirty="0" err="1">
                <a:solidFill>
                  <a:schemeClr val="bg1"/>
                </a:solidFill>
              </a:rPr>
              <a:t>total_spent</a:t>
            </a:r>
            <a:r>
              <a:rPr lang="en-US" sz="2000" dirty="0">
                <a:solidFill>
                  <a:schemeClr val="bg1"/>
                </a:solidFill>
              </a:rPr>
              <a:t> DESC</a:t>
            </a:r>
            <a:br>
              <a:rPr lang="en-US" sz="2000" dirty="0">
                <a:solidFill>
                  <a:schemeClr val="bg1"/>
                </a:solidFill>
              </a:rPr>
            </a:br>
            <a:r>
              <a:rPr lang="en-US" sz="2000" dirty="0">
                <a:solidFill>
                  <a:schemeClr val="bg1"/>
                </a:solidFill>
              </a:rPr>
              <a:t>LIMIT 10;</a:t>
            </a:r>
          </a:p>
        </p:txBody>
      </p:sp>
      <p:sp>
        <p:nvSpPr>
          <p:cNvPr id="15"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4763" y="252951"/>
            <a:ext cx="829613" cy="82961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DEF7D4A3-132F-4989-B22B-25948794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4763" y="252951"/>
            <a:ext cx="829613" cy="82961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3" name="Oval 22">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4957" y="4410821"/>
            <a:ext cx="414409" cy="414409"/>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B94EEEB0-E565-42CB-8299-2454D31F0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4957" y="4410821"/>
            <a:ext cx="414409" cy="41440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8" name="Freeform: Shape 2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08419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51810A-683B-43A7-E9E4-F96D29763B5B}"/>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0FDC7D-EEFC-46DD-D235-25F1F39E48BD}"/>
              </a:ext>
            </a:extLst>
          </p:cNvPr>
          <p:cNvSpPr>
            <a:spLocks noGrp="1"/>
          </p:cNvSpPr>
          <p:nvPr>
            <p:ph type="ctrTitle"/>
          </p:nvPr>
        </p:nvSpPr>
        <p:spPr>
          <a:xfrm>
            <a:off x="130376" y="173625"/>
            <a:ext cx="4894428" cy="3570162"/>
          </a:xfrm>
        </p:spPr>
        <p:txBody>
          <a:bodyPr anchor="b">
            <a:normAutofit/>
          </a:bodyPr>
          <a:lstStyle/>
          <a:p>
            <a:pPr algn="l"/>
            <a:r>
              <a:rPr lang="en-US" sz="1800" dirty="0">
                <a:solidFill>
                  <a:schemeClr val="bg1"/>
                </a:solidFill>
              </a:rPr>
              <a:t>12. How does the availability of inventory impact customer satisfaction and repeat business?</a:t>
            </a:r>
            <a:br>
              <a:rPr lang="en-US" sz="1800" dirty="0">
                <a:solidFill>
                  <a:schemeClr val="bg1"/>
                </a:solidFill>
              </a:rPr>
            </a:br>
            <a:br>
              <a:rPr lang="en-US" sz="1800" dirty="0">
                <a:solidFill>
                  <a:schemeClr val="bg1"/>
                </a:solidFill>
              </a:rPr>
            </a:br>
            <a:r>
              <a:rPr lang="en-US" sz="1800" dirty="0">
                <a:solidFill>
                  <a:schemeClr val="bg1"/>
                </a:solidFill>
              </a:rPr>
              <a:t>Stockouts of popular films (especially in Action &amp; Family) negatively impact repeat business.</a:t>
            </a:r>
            <a:br>
              <a:rPr lang="en-US" sz="1800" dirty="0">
                <a:solidFill>
                  <a:schemeClr val="bg1"/>
                </a:solidFill>
              </a:rPr>
            </a:br>
            <a:br>
              <a:rPr lang="en-US" sz="1800" dirty="0">
                <a:solidFill>
                  <a:schemeClr val="bg1"/>
                </a:solidFill>
              </a:rPr>
            </a:br>
            <a:r>
              <a:rPr lang="en-US" sz="1800" dirty="0">
                <a:solidFill>
                  <a:schemeClr val="bg1"/>
                </a:solidFill>
              </a:rPr>
              <a:t>Store 1 shows stronger correlation between inventory availability and rentals → indicates demand often exceeds supply.</a:t>
            </a:r>
            <a:br>
              <a:rPr lang="en-US" sz="1800" dirty="0">
                <a:solidFill>
                  <a:schemeClr val="bg1"/>
                </a:solidFill>
              </a:rPr>
            </a:br>
            <a:br>
              <a:rPr lang="en-US" sz="1800" dirty="0">
                <a:solidFill>
                  <a:schemeClr val="bg1"/>
                </a:solidFill>
              </a:rPr>
            </a:br>
            <a:r>
              <a:rPr lang="en-US" sz="1800" dirty="0">
                <a:solidFill>
                  <a:schemeClr val="bg1"/>
                </a:solidFill>
              </a:rPr>
              <a:t>Suggests improving inventory forecasting and stocking popular categories more heavily.</a:t>
            </a:r>
          </a:p>
        </p:txBody>
      </p:sp>
      <p:grpSp>
        <p:nvGrpSpPr>
          <p:cNvPr id="16" name="Group 15">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12" name="Rectangle 11">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bg1"/>
          </a:solidFill>
        </p:grpSpPr>
        <p:sp>
          <p:nvSpPr>
            <p:cNvPr id="18" name="Freeform: Shape 1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4"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Chart 3">
            <a:extLst>
              <a:ext uri="{FF2B5EF4-FFF2-40B4-BE49-F238E27FC236}">
                <a16:creationId xmlns:a16="http://schemas.microsoft.com/office/drawing/2014/main" id="{FBB134D6-1169-372C-A130-1D8315369F7E}"/>
              </a:ext>
            </a:extLst>
          </p:cNvPr>
          <p:cNvGraphicFramePr>
            <a:graphicFrameLocks/>
          </p:cNvGraphicFramePr>
          <p:nvPr>
            <p:extLst>
              <p:ext uri="{D42A27DB-BD31-4B8C-83A1-F6EECF244321}">
                <p14:modId xmlns:p14="http://schemas.microsoft.com/office/powerpoint/2010/main" val="509469427"/>
              </p:ext>
            </p:extLst>
          </p:nvPr>
        </p:nvGraphicFramePr>
        <p:xfrm>
          <a:off x="4872959" y="844697"/>
          <a:ext cx="7069302" cy="48536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81456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B8D7D1E-1407-4D5B-9C80-E70D99362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5483" y="762552"/>
            <a:ext cx="5919334" cy="5214332"/>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4FD1BE-E333-402D-A2AF-8E2D7570F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5483" y="762552"/>
            <a:ext cx="5919334" cy="5214332"/>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8088" y="658175"/>
            <a:ext cx="5919334" cy="5214332"/>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647E8-F1AF-6A82-0773-C8DE2DEB1676}"/>
              </a:ext>
            </a:extLst>
          </p:cNvPr>
          <p:cNvSpPr>
            <a:spLocks noGrp="1"/>
          </p:cNvSpPr>
          <p:nvPr>
            <p:ph type="title"/>
          </p:nvPr>
        </p:nvSpPr>
        <p:spPr>
          <a:xfrm>
            <a:off x="3581400" y="1186940"/>
            <a:ext cx="5228230" cy="4227541"/>
          </a:xfrm>
        </p:spPr>
        <p:txBody>
          <a:bodyPr vert="horz" lIns="91440" tIns="45720" rIns="91440" bIns="45720" rtlCol="0" anchor="b">
            <a:normAutofit fontScale="90000"/>
          </a:bodyPr>
          <a:lstStyle/>
          <a:p>
            <a:r>
              <a:rPr lang="en-US" sz="2400" kern="1200" dirty="0">
                <a:solidFill>
                  <a:schemeClr val="bg1"/>
                </a:solidFill>
                <a:latin typeface="+mj-lt"/>
                <a:ea typeface="+mj-ea"/>
                <a:cs typeface="+mj-cs"/>
              </a:rPr>
              <a:t>USE </a:t>
            </a:r>
            <a:r>
              <a:rPr lang="en-US" sz="2400" kern="1200" dirty="0" err="1">
                <a:solidFill>
                  <a:schemeClr val="bg1"/>
                </a:solidFill>
                <a:latin typeface="+mj-lt"/>
                <a:ea typeface="+mj-ea"/>
                <a:cs typeface="+mj-cs"/>
              </a:rPr>
              <a:t>sakila</a:t>
            </a:r>
            <a:r>
              <a:rPr lang="en-US" sz="2400" kern="1200" dirty="0">
                <a:solidFill>
                  <a:schemeClr val="bg1"/>
                </a:solidFill>
                <a:latin typeface="+mj-lt"/>
                <a:ea typeface="+mj-ea"/>
                <a:cs typeface="+mj-cs"/>
              </a:rPr>
              <a:t>;</a:t>
            </a:r>
            <a:br>
              <a:rPr lang="en-US" sz="2400" kern="1200" dirty="0">
                <a:solidFill>
                  <a:schemeClr val="bg1"/>
                </a:solidFill>
                <a:latin typeface="+mj-lt"/>
                <a:ea typeface="+mj-ea"/>
                <a:cs typeface="+mj-cs"/>
              </a:rPr>
            </a:br>
            <a:r>
              <a:rPr lang="en-US" sz="2400" kern="1200" dirty="0">
                <a:solidFill>
                  <a:schemeClr val="bg1"/>
                </a:solidFill>
                <a:latin typeface="+mj-lt"/>
                <a:ea typeface="+mj-ea"/>
                <a:cs typeface="+mj-cs"/>
              </a:rPr>
              <a:t>SELECT </a:t>
            </a:r>
            <a:r>
              <a:rPr lang="en-US" sz="2400" kern="1200" dirty="0" err="1">
                <a:solidFill>
                  <a:schemeClr val="bg1"/>
                </a:solidFill>
                <a:latin typeface="+mj-lt"/>
                <a:ea typeface="+mj-ea"/>
                <a:cs typeface="+mj-cs"/>
              </a:rPr>
              <a:t>f.title</a:t>
            </a:r>
            <a:r>
              <a:rPr lang="en-US" sz="2400" kern="1200" dirty="0">
                <a:solidFill>
                  <a:schemeClr val="bg1"/>
                </a:solidFill>
                <a:latin typeface="+mj-lt"/>
                <a:ea typeface="+mj-ea"/>
                <a:cs typeface="+mj-cs"/>
              </a:rPr>
              <a:t>, COUNT(</a:t>
            </a:r>
            <a:r>
              <a:rPr lang="en-US" sz="2400" kern="1200" dirty="0" err="1">
                <a:solidFill>
                  <a:schemeClr val="bg1"/>
                </a:solidFill>
                <a:latin typeface="+mj-lt"/>
                <a:ea typeface="+mj-ea"/>
                <a:cs typeface="+mj-cs"/>
              </a:rPr>
              <a:t>i.inventory_id</a:t>
            </a:r>
            <a:r>
              <a:rPr lang="en-US" sz="2400" kern="1200" dirty="0">
                <a:solidFill>
                  <a:schemeClr val="bg1"/>
                </a:solidFill>
                <a:latin typeface="+mj-lt"/>
                <a:ea typeface="+mj-ea"/>
                <a:cs typeface="+mj-cs"/>
              </a:rPr>
              <a:t>) AS </a:t>
            </a:r>
            <a:r>
              <a:rPr lang="en-US" sz="2400" kern="1200" dirty="0" err="1">
                <a:solidFill>
                  <a:schemeClr val="bg1"/>
                </a:solidFill>
                <a:latin typeface="+mj-lt"/>
                <a:ea typeface="+mj-ea"/>
                <a:cs typeface="+mj-cs"/>
              </a:rPr>
              <a:t>copies_available</a:t>
            </a:r>
            <a:r>
              <a:rPr lang="en-US" sz="2400" kern="1200" dirty="0">
                <a:solidFill>
                  <a:schemeClr val="bg1"/>
                </a:solidFill>
                <a:latin typeface="+mj-lt"/>
                <a:ea typeface="+mj-ea"/>
                <a:cs typeface="+mj-cs"/>
              </a:rPr>
              <a:t>,</a:t>
            </a:r>
            <a:br>
              <a:rPr lang="en-US" sz="2400" kern="1200" dirty="0">
                <a:solidFill>
                  <a:schemeClr val="bg1"/>
                </a:solidFill>
                <a:latin typeface="+mj-lt"/>
                <a:ea typeface="+mj-ea"/>
                <a:cs typeface="+mj-cs"/>
              </a:rPr>
            </a:br>
            <a:r>
              <a:rPr lang="en-US" sz="2400" kern="1200" dirty="0">
                <a:solidFill>
                  <a:schemeClr val="bg1"/>
                </a:solidFill>
                <a:latin typeface="+mj-lt"/>
                <a:ea typeface="+mj-ea"/>
                <a:cs typeface="+mj-cs"/>
              </a:rPr>
              <a:t>       COUNT(</a:t>
            </a:r>
            <a:r>
              <a:rPr lang="en-US" sz="2400" kern="1200" dirty="0" err="1">
                <a:solidFill>
                  <a:schemeClr val="bg1"/>
                </a:solidFill>
                <a:latin typeface="+mj-lt"/>
                <a:ea typeface="+mj-ea"/>
                <a:cs typeface="+mj-cs"/>
              </a:rPr>
              <a:t>r.rental_id</a:t>
            </a:r>
            <a:r>
              <a:rPr lang="en-US" sz="2400" kern="1200" dirty="0">
                <a:solidFill>
                  <a:schemeClr val="bg1"/>
                </a:solidFill>
                <a:latin typeface="+mj-lt"/>
                <a:ea typeface="+mj-ea"/>
                <a:cs typeface="+mj-cs"/>
              </a:rPr>
              <a:t>) AS </a:t>
            </a:r>
            <a:r>
              <a:rPr lang="en-US" sz="2400" kern="1200" dirty="0" err="1">
                <a:solidFill>
                  <a:schemeClr val="bg1"/>
                </a:solidFill>
                <a:latin typeface="+mj-lt"/>
                <a:ea typeface="+mj-ea"/>
                <a:cs typeface="+mj-cs"/>
              </a:rPr>
              <a:t>times_rented</a:t>
            </a:r>
            <a:r>
              <a:rPr lang="en-US" sz="2400" kern="1200" dirty="0">
                <a:solidFill>
                  <a:schemeClr val="bg1"/>
                </a:solidFill>
                <a:latin typeface="+mj-lt"/>
                <a:ea typeface="+mj-ea"/>
                <a:cs typeface="+mj-cs"/>
              </a:rPr>
              <a:t>,</a:t>
            </a:r>
            <a:br>
              <a:rPr lang="en-US" sz="2400" kern="1200" dirty="0">
                <a:solidFill>
                  <a:schemeClr val="bg1"/>
                </a:solidFill>
                <a:latin typeface="+mj-lt"/>
                <a:ea typeface="+mj-ea"/>
                <a:cs typeface="+mj-cs"/>
              </a:rPr>
            </a:br>
            <a:r>
              <a:rPr lang="en-US" sz="2400" kern="1200" dirty="0">
                <a:solidFill>
                  <a:schemeClr val="bg1"/>
                </a:solidFill>
                <a:latin typeface="+mj-lt"/>
                <a:ea typeface="+mj-ea"/>
                <a:cs typeface="+mj-cs"/>
              </a:rPr>
              <a:t>       ROUND(COUNT(</a:t>
            </a:r>
            <a:r>
              <a:rPr lang="en-US" sz="2400" kern="1200" dirty="0" err="1">
                <a:solidFill>
                  <a:schemeClr val="bg1"/>
                </a:solidFill>
                <a:latin typeface="+mj-lt"/>
                <a:ea typeface="+mj-ea"/>
                <a:cs typeface="+mj-cs"/>
              </a:rPr>
              <a:t>r.rental_id</a:t>
            </a:r>
            <a:r>
              <a:rPr lang="en-US" sz="2400" kern="1200" dirty="0">
                <a:solidFill>
                  <a:schemeClr val="bg1"/>
                </a:solidFill>
                <a:latin typeface="+mj-lt"/>
                <a:ea typeface="+mj-ea"/>
                <a:cs typeface="+mj-cs"/>
              </a:rPr>
              <a:t>)/COUNT(</a:t>
            </a:r>
            <a:r>
              <a:rPr lang="en-US" sz="2400" kern="1200" dirty="0" err="1">
                <a:solidFill>
                  <a:schemeClr val="bg1"/>
                </a:solidFill>
                <a:latin typeface="+mj-lt"/>
                <a:ea typeface="+mj-ea"/>
                <a:cs typeface="+mj-cs"/>
              </a:rPr>
              <a:t>i.inventory_id</a:t>
            </a:r>
            <a:r>
              <a:rPr lang="en-US" sz="2400" kern="1200" dirty="0">
                <a:solidFill>
                  <a:schemeClr val="bg1"/>
                </a:solidFill>
                <a:latin typeface="+mj-lt"/>
                <a:ea typeface="+mj-ea"/>
                <a:cs typeface="+mj-cs"/>
              </a:rPr>
              <a:t>),2) AS </a:t>
            </a:r>
            <a:r>
              <a:rPr lang="en-US" sz="2400" kern="1200" dirty="0" err="1">
                <a:solidFill>
                  <a:schemeClr val="bg1"/>
                </a:solidFill>
                <a:latin typeface="+mj-lt"/>
                <a:ea typeface="+mj-ea"/>
                <a:cs typeface="+mj-cs"/>
              </a:rPr>
              <a:t>rental_ratio</a:t>
            </a:r>
            <a:br>
              <a:rPr lang="en-US" sz="2400" kern="1200" dirty="0">
                <a:solidFill>
                  <a:schemeClr val="bg1"/>
                </a:solidFill>
                <a:latin typeface="+mj-lt"/>
                <a:ea typeface="+mj-ea"/>
                <a:cs typeface="+mj-cs"/>
              </a:rPr>
            </a:br>
            <a:r>
              <a:rPr lang="en-US" sz="2400" kern="1200" dirty="0">
                <a:solidFill>
                  <a:schemeClr val="bg1"/>
                </a:solidFill>
                <a:latin typeface="+mj-lt"/>
                <a:ea typeface="+mj-ea"/>
                <a:cs typeface="+mj-cs"/>
              </a:rPr>
              <a:t>FROM film f</a:t>
            </a:r>
            <a:br>
              <a:rPr lang="en-US" sz="2400" kern="1200" dirty="0">
                <a:solidFill>
                  <a:schemeClr val="bg1"/>
                </a:solidFill>
                <a:latin typeface="+mj-lt"/>
                <a:ea typeface="+mj-ea"/>
                <a:cs typeface="+mj-cs"/>
              </a:rPr>
            </a:br>
            <a:r>
              <a:rPr lang="en-US" sz="2400" kern="1200" dirty="0">
                <a:solidFill>
                  <a:schemeClr val="bg1"/>
                </a:solidFill>
                <a:latin typeface="+mj-lt"/>
                <a:ea typeface="+mj-ea"/>
                <a:cs typeface="+mj-cs"/>
              </a:rPr>
              <a:t>JOIN inventory </a:t>
            </a:r>
            <a:r>
              <a:rPr lang="en-US" sz="2400" kern="1200" dirty="0" err="1">
                <a:solidFill>
                  <a:schemeClr val="bg1"/>
                </a:solidFill>
                <a:latin typeface="+mj-lt"/>
                <a:ea typeface="+mj-ea"/>
                <a:cs typeface="+mj-cs"/>
              </a:rPr>
              <a:t>i</a:t>
            </a:r>
            <a:r>
              <a:rPr lang="en-US" sz="2400" kern="1200" dirty="0">
                <a:solidFill>
                  <a:schemeClr val="bg1"/>
                </a:solidFill>
                <a:latin typeface="+mj-lt"/>
                <a:ea typeface="+mj-ea"/>
                <a:cs typeface="+mj-cs"/>
              </a:rPr>
              <a:t> ON </a:t>
            </a:r>
            <a:r>
              <a:rPr lang="en-US" sz="2400" kern="1200" dirty="0" err="1">
                <a:solidFill>
                  <a:schemeClr val="bg1"/>
                </a:solidFill>
                <a:latin typeface="+mj-lt"/>
                <a:ea typeface="+mj-ea"/>
                <a:cs typeface="+mj-cs"/>
              </a:rPr>
              <a:t>f.film_id</a:t>
            </a:r>
            <a:r>
              <a:rPr lang="en-US" sz="2400" kern="1200" dirty="0">
                <a:solidFill>
                  <a:schemeClr val="bg1"/>
                </a:solidFill>
                <a:latin typeface="+mj-lt"/>
                <a:ea typeface="+mj-ea"/>
                <a:cs typeface="+mj-cs"/>
              </a:rPr>
              <a:t> = </a:t>
            </a:r>
            <a:r>
              <a:rPr lang="en-US" sz="2400" kern="1200" dirty="0" err="1">
                <a:solidFill>
                  <a:schemeClr val="bg1"/>
                </a:solidFill>
                <a:latin typeface="+mj-lt"/>
                <a:ea typeface="+mj-ea"/>
                <a:cs typeface="+mj-cs"/>
              </a:rPr>
              <a:t>i.film_id</a:t>
            </a:r>
            <a:br>
              <a:rPr lang="en-US" sz="2400" kern="1200" dirty="0">
                <a:solidFill>
                  <a:schemeClr val="bg1"/>
                </a:solidFill>
                <a:latin typeface="+mj-lt"/>
                <a:ea typeface="+mj-ea"/>
                <a:cs typeface="+mj-cs"/>
              </a:rPr>
            </a:br>
            <a:r>
              <a:rPr lang="en-US" sz="2400" kern="1200" dirty="0">
                <a:solidFill>
                  <a:schemeClr val="bg1"/>
                </a:solidFill>
                <a:latin typeface="+mj-lt"/>
                <a:ea typeface="+mj-ea"/>
                <a:cs typeface="+mj-cs"/>
              </a:rPr>
              <a:t>LEFT JOIN rental r ON </a:t>
            </a:r>
            <a:r>
              <a:rPr lang="en-US" sz="2400" kern="1200" dirty="0" err="1">
                <a:solidFill>
                  <a:schemeClr val="bg1"/>
                </a:solidFill>
                <a:latin typeface="+mj-lt"/>
                <a:ea typeface="+mj-ea"/>
                <a:cs typeface="+mj-cs"/>
              </a:rPr>
              <a:t>i.inventory_id</a:t>
            </a:r>
            <a:r>
              <a:rPr lang="en-US" sz="2400" kern="1200" dirty="0">
                <a:solidFill>
                  <a:schemeClr val="bg1"/>
                </a:solidFill>
                <a:latin typeface="+mj-lt"/>
                <a:ea typeface="+mj-ea"/>
                <a:cs typeface="+mj-cs"/>
              </a:rPr>
              <a:t> = </a:t>
            </a:r>
            <a:r>
              <a:rPr lang="en-US" sz="2400" kern="1200" dirty="0" err="1">
                <a:solidFill>
                  <a:schemeClr val="bg1"/>
                </a:solidFill>
                <a:latin typeface="+mj-lt"/>
                <a:ea typeface="+mj-ea"/>
                <a:cs typeface="+mj-cs"/>
              </a:rPr>
              <a:t>r.inventory_id</a:t>
            </a:r>
            <a:br>
              <a:rPr lang="en-US" sz="2400" kern="1200" dirty="0">
                <a:solidFill>
                  <a:schemeClr val="bg1"/>
                </a:solidFill>
                <a:latin typeface="+mj-lt"/>
                <a:ea typeface="+mj-ea"/>
                <a:cs typeface="+mj-cs"/>
              </a:rPr>
            </a:br>
            <a:r>
              <a:rPr lang="en-US" sz="2400" kern="1200" dirty="0">
                <a:solidFill>
                  <a:schemeClr val="bg1"/>
                </a:solidFill>
                <a:latin typeface="+mj-lt"/>
                <a:ea typeface="+mj-ea"/>
                <a:cs typeface="+mj-cs"/>
              </a:rPr>
              <a:t>GROUP BY </a:t>
            </a:r>
            <a:r>
              <a:rPr lang="en-US" sz="2400" kern="1200" dirty="0" err="1">
                <a:solidFill>
                  <a:schemeClr val="bg1"/>
                </a:solidFill>
                <a:latin typeface="+mj-lt"/>
                <a:ea typeface="+mj-ea"/>
                <a:cs typeface="+mj-cs"/>
              </a:rPr>
              <a:t>f.title</a:t>
            </a:r>
            <a:br>
              <a:rPr lang="en-US" sz="2400" kern="1200" dirty="0">
                <a:solidFill>
                  <a:schemeClr val="bg1"/>
                </a:solidFill>
                <a:latin typeface="+mj-lt"/>
                <a:ea typeface="+mj-ea"/>
                <a:cs typeface="+mj-cs"/>
              </a:rPr>
            </a:br>
            <a:r>
              <a:rPr lang="en-US" sz="2400" kern="1200" dirty="0">
                <a:solidFill>
                  <a:schemeClr val="bg1"/>
                </a:solidFill>
                <a:latin typeface="+mj-lt"/>
                <a:ea typeface="+mj-ea"/>
                <a:cs typeface="+mj-cs"/>
              </a:rPr>
              <a:t>ORDER BY </a:t>
            </a:r>
            <a:r>
              <a:rPr lang="en-US" sz="2400" kern="1200" dirty="0" err="1">
                <a:solidFill>
                  <a:schemeClr val="bg1"/>
                </a:solidFill>
                <a:latin typeface="+mj-lt"/>
                <a:ea typeface="+mj-ea"/>
                <a:cs typeface="+mj-cs"/>
              </a:rPr>
              <a:t>rental_ratio</a:t>
            </a:r>
            <a:r>
              <a:rPr lang="en-US" sz="2400" kern="1200" dirty="0">
                <a:solidFill>
                  <a:schemeClr val="bg1"/>
                </a:solidFill>
                <a:latin typeface="+mj-lt"/>
                <a:ea typeface="+mj-ea"/>
                <a:cs typeface="+mj-cs"/>
              </a:rPr>
              <a:t> DESC;</a:t>
            </a:r>
          </a:p>
        </p:txBody>
      </p:sp>
      <p:sp>
        <p:nvSpPr>
          <p:cNvPr id="15"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4763" y="252951"/>
            <a:ext cx="829613" cy="82961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DEF7D4A3-132F-4989-B22B-25948794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4763" y="252951"/>
            <a:ext cx="829613" cy="82961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3" name="Oval 22">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4957" y="4410821"/>
            <a:ext cx="414409" cy="414409"/>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B94EEEB0-E565-42CB-8299-2454D31F0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4957" y="4410821"/>
            <a:ext cx="414409" cy="41440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8" name="Freeform: Shape 2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855004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2E78A5-190C-D011-56B8-9D61FABDDA8B}"/>
            </a:ext>
          </a:extLst>
        </p:cNvPr>
        <p:cNvGrpSpPr/>
        <p:nvPr/>
      </p:nvGrpSpPr>
      <p:grpSpPr>
        <a:xfrm>
          <a:off x="0" y="0"/>
          <a:ext cx="0" cy="0"/>
          <a:chOff x="0" y="0"/>
          <a:chExt cx="0" cy="0"/>
        </a:xfrm>
      </p:grpSpPr>
      <p:sp>
        <p:nvSpPr>
          <p:cNvPr id="49" name="Rectangle 4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0CDE409B-82E6-436E-B0C2-3902873DEB95}"/>
              </a:ext>
            </a:extLst>
          </p:cNvPr>
          <p:cNvSpPr>
            <a:spLocks noGrp="1"/>
          </p:cNvSpPr>
          <p:nvPr>
            <p:ph type="ctrTitle"/>
          </p:nvPr>
        </p:nvSpPr>
        <p:spPr>
          <a:xfrm>
            <a:off x="546546" y="669925"/>
            <a:ext cx="4650862" cy="4812755"/>
          </a:xfrm>
        </p:spPr>
        <p:txBody>
          <a:bodyPr vert="horz" lIns="91440" tIns="45720" rIns="91440" bIns="45720" rtlCol="0" anchor="b">
            <a:normAutofit/>
          </a:bodyPr>
          <a:lstStyle/>
          <a:p>
            <a:pPr algn="r"/>
            <a:r>
              <a:rPr lang="en-US" sz="6700" b="1" kern="1200">
                <a:solidFill>
                  <a:schemeClr val="bg1"/>
                </a:solidFill>
                <a:latin typeface="+mj-lt"/>
                <a:ea typeface="+mj-ea"/>
                <a:cs typeface="+mj-cs"/>
              </a:rPr>
              <a:t>Dataset Description</a:t>
            </a:r>
            <a:br>
              <a:rPr lang="en-US" sz="6700" b="1" kern="1200">
                <a:solidFill>
                  <a:schemeClr val="bg1"/>
                </a:solidFill>
                <a:latin typeface="+mj-lt"/>
                <a:ea typeface="+mj-ea"/>
                <a:cs typeface="+mj-cs"/>
              </a:rPr>
            </a:br>
            <a:endParaRPr lang="en-US" sz="6700" kern="1200">
              <a:solidFill>
                <a:schemeClr val="bg1"/>
              </a:solidFill>
              <a:latin typeface="+mj-lt"/>
              <a:ea typeface="+mj-ea"/>
              <a:cs typeface="+mj-cs"/>
            </a:endParaRPr>
          </a:p>
        </p:txBody>
      </p:sp>
      <p:cxnSp>
        <p:nvCxnSpPr>
          <p:cNvPr id="50" name="Straight Connector 4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06" y="5597879"/>
            <a:ext cx="5102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B29FDCA-B924-2A7B-6741-976834174363}"/>
              </a:ext>
            </a:extLst>
          </p:cNvPr>
          <p:cNvSpPr>
            <a:spLocks noGrp="1"/>
          </p:cNvSpPr>
          <p:nvPr>
            <p:ph type="subTitle" idx="1"/>
          </p:nvPr>
        </p:nvSpPr>
        <p:spPr>
          <a:xfrm>
            <a:off x="6490314" y="753042"/>
            <a:ext cx="4562272" cy="5172060"/>
          </a:xfrm>
        </p:spPr>
        <p:txBody>
          <a:bodyPr vert="horz" lIns="91440" tIns="45720" rIns="91440" bIns="45720" rtlCol="0" anchor="ctr">
            <a:normAutofit/>
          </a:bodyPr>
          <a:lstStyle/>
          <a:p>
            <a:pPr algn="l"/>
            <a:r>
              <a:rPr lang="en-US" sz="1100" b="1" dirty="0">
                <a:solidFill>
                  <a:schemeClr val="bg1"/>
                </a:solidFill>
              </a:rPr>
              <a:t>Actor Table</a:t>
            </a:r>
          </a:p>
          <a:p>
            <a:pPr algn="l"/>
            <a:r>
              <a:rPr lang="en-US" sz="1100" dirty="0">
                <a:solidFill>
                  <a:schemeClr val="bg1"/>
                </a:solidFill>
              </a:rPr>
              <a:t>The actor table lists information for all the actors, including first name and last name of actors.</a:t>
            </a:r>
          </a:p>
          <a:p>
            <a:pPr algn="l"/>
            <a:r>
              <a:rPr lang="en-US" sz="1100" b="1" dirty="0">
                <a:solidFill>
                  <a:schemeClr val="bg1"/>
                </a:solidFill>
              </a:rPr>
              <a:t>Address Table</a:t>
            </a:r>
          </a:p>
          <a:p>
            <a:pPr algn="l"/>
            <a:r>
              <a:rPr lang="en-US" sz="1100" dirty="0">
                <a:solidFill>
                  <a:schemeClr val="bg1"/>
                </a:solidFill>
              </a:rPr>
              <a:t>The address table contains address information for customers, staff, and stores.</a:t>
            </a:r>
          </a:p>
          <a:p>
            <a:pPr algn="l"/>
            <a:r>
              <a:rPr lang="en-US" sz="1100" b="1" dirty="0">
                <a:solidFill>
                  <a:schemeClr val="bg1"/>
                </a:solidFill>
              </a:rPr>
              <a:t>Category Table</a:t>
            </a:r>
          </a:p>
          <a:p>
            <a:pPr algn="l"/>
            <a:r>
              <a:rPr lang="en-US" sz="1100" dirty="0">
                <a:solidFill>
                  <a:schemeClr val="bg1"/>
                </a:solidFill>
              </a:rPr>
              <a:t>The category table lists the categories that can be assigned to films.</a:t>
            </a:r>
          </a:p>
          <a:p>
            <a:pPr algn="l"/>
            <a:r>
              <a:rPr lang="en-US" sz="1100" b="1" dirty="0">
                <a:solidFill>
                  <a:schemeClr val="bg1"/>
                </a:solidFill>
              </a:rPr>
              <a:t>City Table</a:t>
            </a:r>
          </a:p>
          <a:p>
            <a:pPr algn="l"/>
            <a:r>
              <a:rPr lang="en-US" sz="1100" dirty="0">
                <a:solidFill>
                  <a:schemeClr val="bg1"/>
                </a:solidFill>
              </a:rPr>
              <a:t>The city table contains a list of cities.</a:t>
            </a:r>
          </a:p>
          <a:p>
            <a:pPr algn="l"/>
            <a:r>
              <a:rPr lang="en-US" sz="1100" b="1" dirty="0">
                <a:solidFill>
                  <a:schemeClr val="bg1"/>
                </a:solidFill>
              </a:rPr>
              <a:t>Country Table</a:t>
            </a:r>
          </a:p>
          <a:p>
            <a:pPr algn="l"/>
            <a:r>
              <a:rPr lang="en-US" sz="1100" dirty="0">
                <a:solidFill>
                  <a:schemeClr val="bg1"/>
                </a:solidFill>
              </a:rPr>
              <a:t>The country table contains a list of countries or regions.</a:t>
            </a:r>
          </a:p>
          <a:p>
            <a:pPr algn="l"/>
            <a:r>
              <a:rPr lang="en-US" sz="1100" b="1" dirty="0">
                <a:solidFill>
                  <a:schemeClr val="bg1"/>
                </a:solidFill>
              </a:rPr>
              <a:t>Customer Table</a:t>
            </a:r>
          </a:p>
          <a:p>
            <a:pPr algn="l"/>
            <a:r>
              <a:rPr lang="en-US" sz="1100" dirty="0">
                <a:solidFill>
                  <a:schemeClr val="bg1"/>
                </a:solidFill>
              </a:rPr>
              <a:t>The customer table contains a list of all customers.</a:t>
            </a:r>
          </a:p>
          <a:p>
            <a:pPr algn="l"/>
            <a:r>
              <a:rPr lang="en-US" sz="1100" b="1" dirty="0">
                <a:solidFill>
                  <a:schemeClr val="bg1"/>
                </a:solidFill>
              </a:rPr>
              <a:t>Film Table</a:t>
            </a:r>
          </a:p>
          <a:p>
            <a:pPr algn="l"/>
            <a:r>
              <a:rPr lang="en-US" sz="1100" dirty="0">
                <a:solidFill>
                  <a:schemeClr val="bg1"/>
                </a:solidFill>
              </a:rPr>
              <a:t>The film table lists all the films that may be in stock in the store.</a:t>
            </a:r>
          </a:p>
          <a:p>
            <a:pPr algn="l"/>
            <a:r>
              <a:rPr lang="en-US" sz="1100" b="1" dirty="0" err="1">
                <a:solidFill>
                  <a:schemeClr val="bg1"/>
                </a:solidFill>
              </a:rPr>
              <a:t>Film_text</a:t>
            </a:r>
            <a:r>
              <a:rPr lang="en-US" sz="1100" b="1" dirty="0">
                <a:solidFill>
                  <a:schemeClr val="bg1"/>
                </a:solidFill>
              </a:rPr>
              <a:t> Table</a:t>
            </a:r>
          </a:p>
          <a:p>
            <a:pPr algn="l"/>
            <a:r>
              <a:rPr lang="en-US" sz="1100" dirty="0">
                <a:solidFill>
                  <a:schemeClr val="bg1"/>
                </a:solidFill>
              </a:rPr>
              <a:t>The content of the </a:t>
            </a:r>
            <a:r>
              <a:rPr lang="en-US" sz="1100" dirty="0" err="1">
                <a:solidFill>
                  <a:schemeClr val="bg1"/>
                </a:solidFill>
              </a:rPr>
              <a:t>film_text</a:t>
            </a:r>
            <a:r>
              <a:rPr lang="en-US" sz="1100" dirty="0">
                <a:solidFill>
                  <a:schemeClr val="bg1"/>
                </a:solidFill>
              </a:rPr>
              <a:t> table is kept in synchrony with the film table by means of triggers on the film table INSERT, UPDATE, and DELETE operations.</a:t>
            </a:r>
          </a:p>
          <a:p>
            <a:pPr algn="l"/>
            <a:endParaRPr lang="en-US" sz="1100" dirty="0">
              <a:solidFill>
                <a:schemeClr val="bg1"/>
              </a:solidFill>
            </a:endParaRPr>
          </a:p>
        </p:txBody>
      </p:sp>
      <p:sp>
        <p:nvSpPr>
          <p:cNvPr id="51" name="Rectangle 5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1703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raphic 212">
            <a:extLst>
              <a:ext uri="{FF2B5EF4-FFF2-40B4-BE49-F238E27FC236}">
                <a16:creationId xmlns:a16="http://schemas.microsoft.com/office/drawing/2014/main" id="{76A8F9C6-ED35-4E0A-AC66-5241CA206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4F71A736-42D6-4F11-8A7B-633C40624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66902CC0-AE5A-7879-764F-D152CAA480BF}"/>
              </a:ext>
            </a:extLst>
          </p:cNvPr>
          <p:cNvSpPr>
            <a:spLocks noGrp="1"/>
          </p:cNvSpPr>
          <p:nvPr>
            <p:ph type="title"/>
          </p:nvPr>
        </p:nvSpPr>
        <p:spPr>
          <a:xfrm>
            <a:off x="838200" y="1195697"/>
            <a:ext cx="3200400" cy="4019251"/>
          </a:xfrm>
        </p:spPr>
        <p:txBody>
          <a:bodyPr>
            <a:normAutofit/>
          </a:bodyPr>
          <a:lstStyle/>
          <a:p>
            <a:r>
              <a:rPr lang="en-US" sz="1400" dirty="0">
                <a:solidFill>
                  <a:schemeClr val="bg1"/>
                </a:solidFill>
              </a:rPr>
              <a:t>13. What are the busiest hours or days for each store location, and how does it impact staffing requirements?</a:t>
            </a:r>
            <a:br>
              <a:rPr lang="en-US" sz="1400" dirty="0">
                <a:solidFill>
                  <a:schemeClr val="bg1"/>
                </a:solidFill>
              </a:rPr>
            </a:br>
            <a:br>
              <a:rPr lang="en-US" sz="1400" dirty="0">
                <a:solidFill>
                  <a:schemeClr val="bg1"/>
                </a:solidFill>
              </a:rPr>
            </a:br>
            <a:r>
              <a:rPr lang="en-US" sz="1400" dirty="0">
                <a:solidFill>
                  <a:schemeClr val="bg1"/>
                </a:solidFill>
              </a:rPr>
              <a:t>Rentals peak between 6 PM–9 PM (after work hours) and on weekends.</a:t>
            </a:r>
            <a:br>
              <a:rPr lang="en-US" sz="1400" dirty="0">
                <a:solidFill>
                  <a:schemeClr val="bg1"/>
                </a:solidFill>
              </a:rPr>
            </a:br>
            <a:br>
              <a:rPr lang="en-US" sz="1400" dirty="0">
                <a:solidFill>
                  <a:schemeClr val="bg1"/>
                </a:solidFill>
              </a:rPr>
            </a:br>
            <a:r>
              <a:rPr lang="en-US" sz="1400" dirty="0">
                <a:solidFill>
                  <a:schemeClr val="bg1"/>
                </a:solidFill>
              </a:rPr>
              <a:t>Suggests staffing requirements should increase during evenings/weekends to reduce wait times.</a:t>
            </a:r>
            <a:br>
              <a:rPr lang="en-US" sz="1400" dirty="0">
                <a:solidFill>
                  <a:schemeClr val="bg1"/>
                </a:solidFill>
              </a:rPr>
            </a:br>
            <a:br>
              <a:rPr lang="en-US" sz="1400" dirty="0">
                <a:solidFill>
                  <a:schemeClr val="bg1"/>
                </a:solidFill>
              </a:rPr>
            </a:br>
            <a:r>
              <a:rPr lang="en-US" sz="1400" dirty="0">
                <a:solidFill>
                  <a:schemeClr val="bg1"/>
                </a:solidFill>
              </a:rPr>
              <a:t>Could also be an opportunity for time-based promotions (e.g., “Weekend Specials”).</a:t>
            </a:r>
          </a:p>
        </p:txBody>
      </p:sp>
      <p:grpSp>
        <p:nvGrpSpPr>
          <p:cNvPr id="19" name="Group 18">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1903" y="5364542"/>
            <a:ext cx="1562428" cy="1493465"/>
            <a:chOff x="3121343" y="4864099"/>
            <a:chExt cx="2085971" cy="1993901"/>
          </a:xfrm>
          <a:solidFill>
            <a:schemeClr val="bg1"/>
          </a:solidFill>
        </p:grpSpPr>
        <p:sp>
          <p:nvSpPr>
            <p:cNvPr id="20" name="Freeform: Shape 19">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Freeform: Shape 24">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34" name="Rectangle 33">
            <a:extLst>
              <a:ext uri="{FF2B5EF4-FFF2-40B4-BE49-F238E27FC236}">
                <a16:creationId xmlns:a16="http://schemas.microsoft.com/office/drawing/2014/main" id="{82571B16-D62A-4B37-A469-E72C79D69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8223" y="444870"/>
            <a:ext cx="6924769" cy="566580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9E0A0BC-3EE4-4453-9522-08FF2DE3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8246" y="436482"/>
            <a:ext cx="6934746" cy="5665805"/>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FBE36BD-9903-4FB5-BBE7-1023D7F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7522" y="305936"/>
            <a:ext cx="6943810" cy="568529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9EAE6B1B-B3DC-8348-46B7-0221663782CE}"/>
              </a:ext>
            </a:extLst>
          </p:cNvPr>
          <p:cNvGraphicFramePr>
            <a:graphicFrameLocks noGrp="1"/>
          </p:cNvGraphicFramePr>
          <p:nvPr>
            <p:ph idx="1"/>
            <p:extLst>
              <p:ext uri="{D42A27DB-BD31-4B8C-83A1-F6EECF244321}">
                <p14:modId xmlns:p14="http://schemas.microsoft.com/office/powerpoint/2010/main" val="1604996768"/>
              </p:ext>
            </p:extLst>
          </p:nvPr>
        </p:nvGraphicFramePr>
        <p:xfrm>
          <a:off x="5169647" y="693271"/>
          <a:ext cx="6184153" cy="48871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2003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82133B8C-CC0E-6FD6-BF82-5BCA98C99815}"/>
              </a:ext>
            </a:extLst>
          </p:cNvPr>
          <p:cNvSpPr>
            <a:spLocks noGrp="1"/>
          </p:cNvSpPr>
          <p:nvPr>
            <p:ph idx="1"/>
          </p:nvPr>
        </p:nvSpPr>
        <p:spPr>
          <a:xfrm>
            <a:off x="6234868" y="1130846"/>
            <a:ext cx="5217173" cy="4351338"/>
          </a:xfrm>
        </p:spPr>
        <p:txBody>
          <a:bodyPr>
            <a:normAutofit/>
          </a:bodyPr>
          <a:lstStyle/>
          <a:p>
            <a:r>
              <a:rPr lang="en-US" sz="2000" dirty="0">
                <a:solidFill>
                  <a:schemeClr val="bg1"/>
                </a:solidFill>
              </a:rPr>
              <a:t>USE </a:t>
            </a:r>
            <a:r>
              <a:rPr lang="en-US" sz="2000" dirty="0" err="1">
                <a:solidFill>
                  <a:schemeClr val="bg1"/>
                </a:solidFill>
              </a:rPr>
              <a:t>sakila</a:t>
            </a:r>
            <a:r>
              <a:rPr lang="en-US" sz="2000" dirty="0">
                <a:solidFill>
                  <a:schemeClr val="bg1"/>
                </a:solidFill>
              </a:rPr>
              <a:t>;</a:t>
            </a:r>
          </a:p>
          <a:p>
            <a:r>
              <a:rPr lang="en-US" sz="2000" dirty="0">
                <a:solidFill>
                  <a:schemeClr val="bg1"/>
                </a:solidFill>
              </a:rPr>
              <a:t>SELECT </a:t>
            </a:r>
            <a:r>
              <a:rPr lang="en-US" sz="2000" dirty="0" err="1">
                <a:solidFill>
                  <a:schemeClr val="bg1"/>
                </a:solidFill>
              </a:rPr>
              <a:t>st.store_id</a:t>
            </a:r>
            <a:r>
              <a:rPr lang="en-US" sz="2000" dirty="0">
                <a:solidFill>
                  <a:schemeClr val="bg1"/>
                </a:solidFill>
              </a:rPr>
              <a:t>,</a:t>
            </a:r>
          </a:p>
          <a:p>
            <a:r>
              <a:rPr lang="en-US" sz="2000" dirty="0">
                <a:solidFill>
                  <a:schemeClr val="bg1"/>
                </a:solidFill>
              </a:rPr>
              <a:t>       DAYNAME(</a:t>
            </a:r>
            <a:r>
              <a:rPr lang="en-US" sz="2000" dirty="0" err="1">
                <a:solidFill>
                  <a:schemeClr val="bg1"/>
                </a:solidFill>
              </a:rPr>
              <a:t>r.rental_date</a:t>
            </a:r>
            <a:r>
              <a:rPr lang="en-US" sz="2000" dirty="0">
                <a:solidFill>
                  <a:schemeClr val="bg1"/>
                </a:solidFill>
              </a:rPr>
              <a:t>) AS </a:t>
            </a:r>
            <a:r>
              <a:rPr lang="en-US" sz="2000" dirty="0" err="1">
                <a:solidFill>
                  <a:schemeClr val="bg1"/>
                </a:solidFill>
              </a:rPr>
              <a:t>rental_day</a:t>
            </a:r>
            <a:r>
              <a:rPr lang="en-US" sz="2000" dirty="0">
                <a:solidFill>
                  <a:schemeClr val="bg1"/>
                </a:solidFill>
              </a:rPr>
              <a:t>,</a:t>
            </a:r>
          </a:p>
          <a:p>
            <a:r>
              <a:rPr lang="en-US" sz="2000" dirty="0">
                <a:solidFill>
                  <a:schemeClr val="bg1"/>
                </a:solidFill>
              </a:rPr>
              <a:t>       HOUR(</a:t>
            </a:r>
            <a:r>
              <a:rPr lang="en-US" sz="2000" dirty="0" err="1">
                <a:solidFill>
                  <a:schemeClr val="bg1"/>
                </a:solidFill>
              </a:rPr>
              <a:t>r.rental_date</a:t>
            </a:r>
            <a:r>
              <a:rPr lang="en-US" sz="2000" dirty="0">
                <a:solidFill>
                  <a:schemeClr val="bg1"/>
                </a:solidFill>
              </a:rPr>
              <a:t>) AS </a:t>
            </a:r>
            <a:r>
              <a:rPr lang="en-US" sz="2000" dirty="0" err="1">
                <a:solidFill>
                  <a:schemeClr val="bg1"/>
                </a:solidFill>
              </a:rPr>
              <a:t>rental_hour</a:t>
            </a:r>
            <a:r>
              <a:rPr lang="en-US" sz="2000" dirty="0">
                <a:solidFill>
                  <a:schemeClr val="bg1"/>
                </a:solidFill>
              </a:rPr>
              <a:t>,</a:t>
            </a:r>
          </a:p>
          <a:p>
            <a:r>
              <a:rPr lang="en-US" sz="2000" dirty="0">
                <a:solidFill>
                  <a:schemeClr val="bg1"/>
                </a:solidFill>
              </a:rPr>
              <a:t>       COUNT(</a:t>
            </a:r>
            <a:r>
              <a:rPr lang="en-US" sz="2000" dirty="0" err="1">
                <a:solidFill>
                  <a:schemeClr val="bg1"/>
                </a:solidFill>
              </a:rPr>
              <a:t>r.rental_id</a:t>
            </a:r>
            <a:r>
              <a:rPr lang="en-US" sz="2000" dirty="0">
                <a:solidFill>
                  <a:schemeClr val="bg1"/>
                </a:solidFill>
              </a:rPr>
              <a:t>) AS </a:t>
            </a:r>
            <a:r>
              <a:rPr lang="en-US" sz="2000" dirty="0" err="1">
                <a:solidFill>
                  <a:schemeClr val="bg1"/>
                </a:solidFill>
              </a:rPr>
              <a:t>total_rentals</a:t>
            </a:r>
            <a:endParaRPr lang="en-US" sz="2000" dirty="0">
              <a:solidFill>
                <a:schemeClr val="bg1"/>
              </a:solidFill>
            </a:endParaRPr>
          </a:p>
          <a:p>
            <a:r>
              <a:rPr lang="en-US" sz="2000" dirty="0">
                <a:solidFill>
                  <a:schemeClr val="bg1"/>
                </a:solidFill>
              </a:rPr>
              <a:t>FROM rental r</a:t>
            </a:r>
          </a:p>
          <a:p>
            <a:r>
              <a:rPr lang="en-US" sz="2000" dirty="0">
                <a:solidFill>
                  <a:schemeClr val="bg1"/>
                </a:solidFill>
              </a:rPr>
              <a:t>JOIN staff s ON </a:t>
            </a:r>
            <a:r>
              <a:rPr lang="en-US" sz="2000" dirty="0" err="1">
                <a:solidFill>
                  <a:schemeClr val="bg1"/>
                </a:solidFill>
              </a:rPr>
              <a:t>r.staff_id</a:t>
            </a:r>
            <a:r>
              <a:rPr lang="en-US" sz="2000" dirty="0">
                <a:solidFill>
                  <a:schemeClr val="bg1"/>
                </a:solidFill>
              </a:rPr>
              <a:t> = </a:t>
            </a:r>
            <a:r>
              <a:rPr lang="en-US" sz="2000" dirty="0" err="1">
                <a:solidFill>
                  <a:schemeClr val="bg1"/>
                </a:solidFill>
              </a:rPr>
              <a:t>s.staff_id</a:t>
            </a:r>
            <a:endParaRPr lang="en-US" sz="2000" dirty="0">
              <a:solidFill>
                <a:schemeClr val="bg1"/>
              </a:solidFill>
            </a:endParaRPr>
          </a:p>
          <a:p>
            <a:r>
              <a:rPr lang="en-US" sz="2000" dirty="0">
                <a:solidFill>
                  <a:schemeClr val="bg1"/>
                </a:solidFill>
              </a:rPr>
              <a:t>JOIN store </a:t>
            </a:r>
            <a:r>
              <a:rPr lang="en-US" sz="2000" dirty="0" err="1">
                <a:solidFill>
                  <a:schemeClr val="bg1"/>
                </a:solidFill>
              </a:rPr>
              <a:t>st</a:t>
            </a:r>
            <a:r>
              <a:rPr lang="en-US" sz="2000" dirty="0">
                <a:solidFill>
                  <a:schemeClr val="bg1"/>
                </a:solidFill>
              </a:rPr>
              <a:t> ON </a:t>
            </a:r>
            <a:r>
              <a:rPr lang="en-US" sz="2000" dirty="0" err="1">
                <a:solidFill>
                  <a:schemeClr val="bg1"/>
                </a:solidFill>
              </a:rPr>
              <a:t>s.store_id</a:t>
            </a:r>
            <a:r>
              <a:rPr lang="en-US" sz="2000" dirty="0">
                <a:solidFill>
                  <a:schemeClr val="bg1"/>
                </a:solidFill>
              </a:rPr>
              <a:t> = </a:t>
            </a:r>
            <a:r>
              <a:rPr lang="en-US" sz="2000" dirty="0" err="1">
                <a:solidFill>
                  <a:schemeClr val="bg1"/>
                </a:solidFill>
              </a:rPr>
              <a:t>st.store_id</a:t>
            </a:r>
            <a:endParaRPr lang="en-US" sz="2000" dirty="0">
              <a:solidFill>
                <a:schemeClr val="bg1"/>
              </a:solidFill>
            </a:endParaRPr>
          </a:p>
          <a:p>
            <a:r>
              <a:rPr lang="en-US" sz="2000" dirty="0">
                <a:solidFill>
                  <a:schemeClr val="bg1"/>
                </a:solidFill>
              </a:rPr>
              <a:t>GROUP BY </a:t>
            </a:r>
            <a:r>
              <a:rPr lang="en-US" sz="2000" dirty="0" err="1">
                <a:solidFill>
                  <a:schemeClr val="bg1"/>
                </a:solidFill>
              </a:rPr>
              <a:t>st.store_id</a:t>
            </a:r>
            <a:r>
              <a:rPr lang="en-US" sz="2000" dirty="0">
                <a:solidFill>
                  <a:schemeClr val="bg1"/>
                </a:solidFill>
              </a:rPr>
              <a:t>, </a:t>
            </a:r>
            <a:r>
              <a:rPr lang="en-US" sz="2000" dirty="0" err="1">
                <a:solidFill>
                  <a:schemeClr val="bg1"/>
                </a:solidFill>
              </a:rPr>
              <a:t>rental_day</a:t>
            </a:r>
            <a:r>
              <a:rPr lang="en-US" sz="2000" dirty="0">
                <a:solidFill>
                  <a:schemeClr val="bg1"/>
                </a:solidFill>
              </a:rPr>
              <a:t>, </a:t>
            </a:r>
            <a:r>
              <a:rPr lang="en-US" sz="2000" dirty="0" err="1">
                <a:solidFill>
                  <a:schemeClr val="bg1"/>
                </a:solidFill>
              </a:rPr>
              <a:t>rental_hour</a:t>
            </a:r>
            <a:endParaRPr lang="en-US" sz="2000" dirty="0">
              <a:solidFill>
                <a:schemeClr val="bg1"/>
              </a:solidFill>
            </a:endParaRPr>
          </a:p>
          <a:p>
            <a:r>
              <a:rPr lang="en-US" sz="2000" dirty="0">
                <a:solidFill>
                  <a:schemeClr val="bg1"/>
                </a:solidFill>
              </a:rPr>
              <a:t>ORDER BY </a:t>
            </a:r>
            <a:r>
              <a:rPr lang="en-US" sz="2000" dirty="0" err="1">
                <a:solidFill>
                  <a:schemeClr val="bg1"/>
                </a:solidFill>
              </a:rPr>
              <a:t>total_rentals</a:t>
            </a:r>
            <a:r>
              <a:rPr lang="en-US" sz="2000" dirty="0">
                <a:solidFill>
                  <a:schemeClr val="bg1"/>
                </a:solidFill>
              </a:rPr>
              <a:t> DESC;</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264976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4" name="Freeform: Shape 13">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raphic 212">
            <a:extLst>
              <a:ext uri="{FF2B5EF4-FFF2-40B4-BE49-F238E27FC236}">
                <a16:creationId xmlns:a16="http://schemas.microsoft.com/office/drawing/2014/main" id="{76A8F9C6-ED35-4E0A-AC66-5241CA206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4F71A736-42D6-4F11-8A7B-633C40624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47182CB8-7848-FE8B-5F67-2AFFD9B8528F}"/>
              </a:ext>
            </a:extLst>
          </p:cNvPr>
          <p:cNvSpPr>
            <a:spLocks noGrp="1"/>
          </p:cNvSpPr>
          <p:nvPr>
            <p:ph type="title"/>
          </p:nvPr>
        </p:nvSpPr>
        <p:spPr>
          <a:xfrm>
            <a:off x="838200" y="1195697"/>
            <a:ext cx="3200400" cy="4019251"/>
          </a:xfrm>
        </p:spPr>
        <p:txBody>
          <a:bodyPr>
            <a:normAutofit/>
          </a:bodyPr>
          <a:lstStyle/>
          <a:p>
            <a:r>
              <a:rPr lang="en-US" sz="1600" dirty="0">
                <a:solidFill>
                  <a:schemeClr val="bg1"/>
                </a:solidFill>
              </a:rPr>
              <a:t>14. What are the cultural or demographic factors that influence customer preferences in different locations?</a:t>
            </a:r>
            <a:br>
              <a:rPr lang="en-US" sz="1600" dirty="0">
                <a:solidFill>
                  <a:schemeClr val="bg1"/>
                </a:solidFill>
              </a:rPr>
            </a:br>
            <a:br>
              <a:rPr lang="en-US" sz="1600" dirty="0">
                <a:solidFill>
                  <a:schemeClr val="bg1"/>
                </a:solidFill>
              </a:rPr>
            </a:br>
            <a:r>
              <a:rPr lang="en-US" sz="1600" dirty="0">
                <a:solidFill>
                  <a:schemeClr val="bg1"/>
                </a:solidFill>
              </a:rPr>
              <a:t>Certain regions rent more Family and Comedy films → possibly younger demographics.</a:t>
            </a:r>
            <a:br>
              <a:rPr lang="en-US" sz="1600" dirty="0">
                <a:solidFill>
                  <a:schemeClr val="bg1"/>
                </a:solidFill>
              </a:rPr>
            </a:br>
            <a:br>
              <a:rPr lang="en-US" sz="1600" dirty="0">
                <a:solidFill>
                  <a:schemeClr val="bg1"/>
                </a:solidFill>
              </a:rPr>
            </a:br>
            <a:r>
              <a:rPr lang="en-US" sz="1600" dirty="0">
                <a:solidFill>
                  <a:schemeClr val="bg1"/>
                </a:solidFill>
              </a:rPr>
              <a:t>Other regions rent more Action and Drama → older/mature demographics.</a:t>
            </a:r>
            <a:br>
              <a:rPr lang="en-US" sz="1600" dirty="0">
                <a:solidFill>
                  <a:schemeClr val="bg1"/>
                </a:solidFill>
              </a:rPr>
            </a:br>
            <a:br>
              <a:rPr lang="en-US" sz="1600" dirty="0">
                <a:solidFill>
                  <a:schemeClr val="bg1"/>
                </a:solidFill>
              </a:rPr>
            </a:br>
            <a:r>
              <a:rPr lang="en-US" sz="1600" dirty="0">
                <a:solidFill>
                  <a:schemeClr val="bg1"/>
                </a:solidFill>
              </a:rPr>
              <a:t>Indicates cultural differences that can guide localized marketing campaigns.</a:t>
            </a:r>
          </a:p>
        </p:txBody>
      </p:sp>
      <p:grpSp>
        <p:nvGrpSpPr>
          <p:cNvPr id="20" name="Group 19">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1903" y="5364542"/>
            <a:ext cx="1562428" cy="1493465"/>
            <a:chOff x="3121343" y="4864099"/>
            <a:chExt cx="2085971" cy="1993901"/>
          </a:xfrm>
          <a:solidFill>
            <a:schemeClr val="bg1"/>
          </a:solidFill>
        </p:grpSpPr>
        <p:sp>
          <p:nvSpPr>
            <p:cNvPr id="21" name="Freeform: Shape 20">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6" name="Freeform: Shape 25">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35" name="Rectangle 34">
            <a:extLst>
              <a:ext uri="{FF2B5EF4-FFF2-40B4-BE49-F238E27FC236}">
                <a16:creationId xmlns:a16="http://schemas.microsoft.com/office/drawing/2014/main" id="{82571B16-D62A-4B37-A469-E72C79D69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8223" y="444870"/>
            <a:ext cx="6924769" cy="566580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9E0A0BC-3EE4-4453-9522-08FF2DE3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8246" y="436482"/>
            <a:ext cx="6934746" cy="5665805"/>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FBE36BD-9903-4FB5-BBE7-1023D7F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7522" y="305936"/>
            <a:ext cx="6943810" cy="568529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1A2DABDB-7E54-1AEE-58A8-639A444EE3C4}"/>
              </a:ext>
            </a:extLst>
          </p:cNvPr>
          <p:cNvGraphicFramePr>
            <a:graphicFrameLocks noGrp="1"/>
          </p:cNvGraphicFramePr>
          <p:nvPr>
            <p:ph idx="1"/>
            <p:extLst>
              <p:ext uri="{D42A27DB-BD31-4B8C-83A1-F6EECF244321}">
                <p14:modId xmlns:p14="http://schemas.microsoft.com/office/powerpoint/2010/main" val="3521196673"/>
              </p:ext>
            </p:extLst>
          </p:nvPr>
        </p:nvGraphicFramePr>
        <p:xfrm>
          <a:off x="5169647" y="693271"/>
          <a:ext cx="6184153" cy="48871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0074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EF2441-D45B-26BC-C2BD-08DFB248390A}"/>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raphic 212">
            <a:extLst>
              <a:ext uri="{FF2B5EF4-FFF2-40B4-BE49-F238E27FC236}">
                <a16:creationId xmlns:a16="http://schemas.microsoft.com/office/drawing/2014/main" id="{76A8F9C6-ED35-4E0A-AC66-5241CA206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4F71A736-42D6-4F11-8A7B-633C40624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19" name="Group 18">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1903" y="5364542"/>
            <a:ext cx="1562428" cy="1493465"/>
            <a:chOff x="3121343" y="4864099"/>
            <a:chExt cx="2085971" cy="1993901"/>
          </a:xfrm>
          <a:solidFill>
            <a:schemeClr val="bg1"/>
          </a:solidFill>
        </p:grpSpPr>
        <p:sp>
          <p:nvSpPr>
            <p:cNvPr id="20" name="Freeform: Shape 19">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Freeform: Shape 24">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34" name="Rectangle 33">
            <a:extLst>
              <a:ext uri="{FF2B5EF4-FFF2-40B4-BE49-F238E27FC236}">
                <a16:creationId xmlns:a16="http://schemas.microsoft.com/office/drawing/2014/main" id="{82571B16-D62A-4B37-A469-E72C79D69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8223" y="444870"/>
            <a:ext cx="6924769" cy="566580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9E0A0BC-3EE4-4453-9522-08FF2DE3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8246" y="436482"/>
            <a:ext cx="6934746" cy="5665805"/>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FBE36BD-9903-4FB5-BBE7-1023D7F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7522" y="305936"/>
            <a:ext cx="6943810" cy="568529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4CD6C7E-E399-533B-CF53-28EC5A487F07}"/>
              </a:ext>
            </a:extLst>
          </p:cNvPr>
          <p:cNvGraphicFramePr>
            <a:graphicFrameLocks noGrp="1"/>
          </p:cNvGraphicFramePr>
          <p:nvPr>
            <p:ph idx="1"/>
            <p:extLst>
              <p:ext uri="{D42A27DB-BD31-4B8C-83A1-F6EECF244321}">
                <p14:modId xmlns:p14="http://schemas.microsoft.com/office/powerpoint/2010/main" val="4189916057"/>
              </p:ext>
            </p:extLst>
          </p:nvPr>
        </p:nvGraphicFramePr>
        <p:xfrm>
          <a:off x="5169647" y="693271"/>
          <a:ext cx="6184153" cy="48871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0216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D2502F-5890-CBE5-E9DA-5BE302D9913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3" name="Freeform: Shape 12">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raphic 212">
            <a:extLst>
              <a:ext uri="{FF2B5EF4-FFF2-40B4-BE49-F238E27FC236}">
                <a16:creationId xmlns:a16="http://schemas.microsoft.com/office/drawing/2014/main" id="{76A8F9C6-ED35-4E0A-AC66-5241CA206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4F71A736-42D6-4F11-8A7B-633C40624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D36A33D8-3659-6D4C-6D14-2D685527B46E}"/>
              </a:ext>
            </a:extLst>
          </p:cNvPr>
          <p:cNvSpPr>
            <a:spLocks noGrp="1"/>
          </p:cNvSpPr>
          <p:nvPr>
            <p:ph type="title"/>
          </p:nvPr>
        </p:nvSpPr>
        <p:spPr>
          <a:xfrm>
            <a:off x="778591" y="1653694"/>
            <a:ext cx="3200400" cy="4019251"/>
          </a:xfrm>
        </p:spPr>
        <p:txBody>
          <a:bodyPr>
            <a:normAutofit/>
          </a:bodyPr>
          <a:lstStyle/>
          <a:p>
            <a:r>
              <a:rPr lang="en-US" sz="3100" dirty="0">
                <a:solidFill>
                  <a:schemeClr val="bg1"/>
                </a:solidFill>
              </a:rPr>
              <a:t>How does the availability of films in different languages impact customer satisfaction and rental frequency?</a:t>
            </a:r>
            <a:br>
              <a:rPr lang="en-US" sz="3100" dirty="0">
                <a:solidFill>
                  <a:schemeClr val="bg1"/>
                </a:solidFill>
              </a:rPr>
            </a:br>
            <a:br>
              <a:rPr lang="en-US" sz="3100" dirty="0">
                <a:solidFill>
                  <a:schemeClr val="bg1"/>
                </a:solidFill>
              </a:rPr>
            </a:br>
            <a:endParaRPr lang="en-US" sz="3100" dirty="0">
              <a:solidFill>
                <a:schemeClr val="bg1"/>
              </a:solidFill>
            </a:endParaRPr>
          </a:p>
        </p:txBody>
      </p:sp>
      <p:grpSp>
        <p:nvGrpSpPr>
          <p:cNvPr id="19" name="Group 18">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1903" y="5364542"/>
            <a:ext cx="1562428" cy="1493465"/>
            <a:chOff x="3121343" y="4864099"/>
            <a:chExt cx="2085971" cy="1993901"/>
          </a:xfrm>
          <a:solidFill>
            <a:schemeClr val="bg1"/>
          </a:solidFill>
        </p:grpSpPr>
        <p:sp>
          <p:nvSpPr>
            <p:cNvPr id="20" name="Freeform: Shape 19">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Freeform: Shape 24">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34" name="Rectangle 33">
            <a:extLst>
              <a:ext uri="{FF2B5EF4-FFF2-40B4-BE49-F238E27FC236}">
                <a16:creationId xmlns:a16="http://schemas.microsoft.com/office/drawing/2014/main" id="{82571B16-D62A-4B37-A469-E72C79D69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8223" y="444870"/>
            <a:ext cx="6924769" cy="566580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9E0A0BC-3EE4-4453-9522-08FF2DE3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8246" y="436482"/>
            <a:ext cx="6934746" cy="5665805"/>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FBE36BD-9903-4FB5-BBE7-1023D7F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7522" y="305936"/>
            <a:ext cx="6943810" cy="568529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715CA27-528A-C5E5-CBA9-36CC06FB97A0}"/>
              </a:ext>
            </a:extLst>
          </p:cNvPr>
          <p:cNvGraphicFramePr>
            <a:graphicFrameLocks noGrp="1"/>
          </p:cNvGraphicFramePr>
          <p:nvPr>
            <p:ph idx="1"/>
            <p:extLst>
              <p:ext uri="{D42A27DB-BD31-4B8C-83A1-F6EECF244321}">
                <p14:modId xmlns:p14="http://schemas.microsoft.com/office/powerpoint/2010/main" val="1865893362"/>
              </p:ext>
            </p:extLst>
          </p:nvPr>
        </p:nvGraphicFramePr>
        <p:xfrm>
          <a:off x="5169647" y="1613412"/>
          <a:ext cx="6184154" cy="3046838"/>
        </p:xfrm>
        <a:graphic>
          <a:graphicData uri="http://schemas.openxmlformats.org/drawingml/2006/table">
            <a:tbl>
              <a:tblPr>
                <a:tableStyleId>{5C22544A-7EE6-4342-B048-85BDC9FD1C3A}</a:tableStyleId>
              </a:tblPr>
              <a:tblGrid>
                <a:gridCol w="841595">
                  <a:extLst>
                    <a:ext uri="{9D8B030D-6E8A-4147-A177-3AD203B41FA5}">
                      <a16:colId xmlns:a16="http://schemas.microsoft.com/office/drawing/2014/main" val="1071066758"/>
                    </a:ext>
                  </a:extLst>
                </a:gridCol>
                <a:gridCol w="841595">
                  <a:extLst>
                    <a:ext uri="{9D8B030D-6E8A-4147-A177-3AD203B41FA5}">
                      <a16:colId xmlns:a16="http://schemas.microsoft.com/office/drawing/2014/main" val="2913010345"/>
                    </a:ext>
                  </a:extLst>
                </a:gridCol>
                <a:gridCol w="841595">
                  <a:extLst>
                    <a:ext uri="{9D8B030D-6E8A-4147-A177-3AD203B41FA5}">
                      <a16:colId xmlns:a16="http://schemas.microsoft.com/office/drawing/2014/main" val="3120306433"/>
                    </a:ext>
                  </a:extLst>
                </a:gridCol>
                <a:gridCol w="841595">
                  <a:extLst>
                    <a:ext uri="{9D8B030D-6E8A-4147-A177-3AD203B41FA5}">
                      <a16:colId xmlns:a16="http://schemas.microsoft.com/office/drawing/2014/main" val="2184709415"/>
                    </a:ext>
                  </a:extLst>
                </a:gridCol>
                <a:gridCol w="841595">
                  <a:extLst>
                    <a:ext uri="{9D8B030D-6E8A-4147-A177-3AD203B41FA5}">
                      <a16:colId xmlns:a16="http://schemas.microsoft.com/office/drawing/2014/main" val="521724268"/>
                    </a:ext>
                  </a:extLst>
                </a:gridCol>
                <a:gridCol w="841595">
                  <a:extLst>
                    <a:ext uri="{9D8B030D-6E8A-4147-A177-3AD203B41FA5}">
                      <a16:colId xmlns:a16="http://schemas.microsoft.com/office/drawing/2014/main" val="2166240204"/>
                    </a:ext>
                  </a:extLst>
                </a:gridCol>
                <a:gridCol w="841595">
                  <a:extLst>
                    <a:ext uri="{9D8B030D-6E8A-4147-A177-3AD203B41FA5}">
                      <a16:colId xmlns:a16="http://schemas.microsoft.com/office/drawing/2014/main" val="868611705"/>
                    </a:ext>
                  </a:extLst>
                </a:gridCol>
                <a:gridCol w="292989">
                  <a:extLst>
                    <a:ext uri="{9D8B030D-6E8A-4147-A177-3AD203B41FA5}">
                      <a16:colId xmlns:a16="http://schemas.microsoft.com/office/drawing/2014/main" val="2353272958"/>
                    </a:ext>
                  </a:extLst>
                </a:gridCol>
              </a:tblGrid>
              <a:tr h="739366">
                <a:tc gridSpan="7">
                  <a:txBody>
                    <a:bodyPr/>
                    <a:lstStyle/>
                    <a:p>
                      <a:pPr algn="l" fontAlgn="b">
                        <a:buNone/>
                      </a:pPr>
                      <a:r>
                        <a:rPr lang="en-US" sz="2100" u="none" strike="noStrike">
                          <a:effectLst/>
                        </a:rPr>
                        <a:t>Rentals of non-English language films increase when inventory is available.</a:t>
                      </a:r>
                      <a:endParaRPr lang="en-US" sz="2100" b="0" i="0" u="none" strike="noStrike">
                        <a:solidFill>
                          <a:srgbClr val="FFFFFF"/>
                        </a:solidFill>
                        <a:effectLst/>
                        <a:latin typeface="Aptos Narrow" panose="020B0004020202020204" pitchFamily="34" charset="0"/>
                      </a:endParaRPr>
                    </a:p>
                  </a:txBody>
                  <a:tcPr marL="18466" marR="18466" marT="18466"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buNone/>
                      </a:pPr>
                      <a:r>
                        <a:rPr lang="en-US" sz="2100" u="none" strike="noStrike">
                          <a:effectLst/>
                        </a:rPr>
                        <a:t> </a:t>
                      </a:r>
                      <a:endParaRPr lang="en-US" sz="2100" b="0" i="0" u="none" strike="noStrike">
                        <a:solidFill>
                          <a:srgbClr val="FFFFFF"/>
                        </a:solidFill>
                        <a:effectLst/>
                        <a:latin typeface="Aptos Narrow" panose="020B0004020202020204" pitchFamily="34" charset="0"/>
                      </a:endParaRPr>
                    </a:p>
                  </a:txBody>
                  <a:tcPr marL="18466" marR="18466" marT="18466" marB="0" anchor="b"/>
                </a:tc>
                <a:extLst>
                  <a:ext uri="{0D108BD9-81ED-4DB2-BD59-A6C34878D82A}">
                    <a16:rowId xmlns:a16="http://schemas.microsoft.com/office/drawing/2014/main" val="2524354316"/>
                  </a:ext>
                </a:extLst>
              </a:tr>
              <a:tr h="414370">
                <a:tc>
                  <a:txBody>
                    <a:bodyPr/>
                    <a:lstStyle/>
                    <a:p>
                      <a:pPr algn="l" fontAlgn="b">
                        <a:buNone/>
                      </a:pPr>
                      <a:r>
                        <a:rPr lang="en-US" sz="2100" u="none" strike="noStrike">
                          <a:effectLst/>
                        </a:rPr>
                        <a:t> </a:t>
                      </a:r>
                      <a:endParaRPr lang="en-US" sz="2100" b="0" i="0" u="none" strike="noStrike">
                        <a:solidFill>
                          <a:srgbClr val="FFFFFF"/>
                        </a:solidFill>
                        <a:effectLst/>
                        <a:latin typeface="Aptos Narrow" panose="020B0004020202020204" pitchFamily="34" charset="0"/>
                      </a:endParaRPr>
                    </a:p>
                  </a:txBody>
                  <a:tcPr marL="18466" marR="18466" marT="18466" marB="0" anchor="b"/>
                </a:tc>
                <a:tc>
                  <a:txBody>
                    <a:bodyPr/>
                    <a:lstStyle/>
                    <a:p>
                      <a:pPr algn="l" fontAlgn="b">
                        <a:buNone/>
                      </a:pPr>
                      <a:r>
                        <a:rPr lang="en-US" sz="2100" u="none" strike="noStrike">
                          <a:effectLst/>
                        </a:rPr>
                        <a:t> </a:t>
                      </a:r>
                      <a:endParaRPr lang="en-US" sz="2100" b="0" i="0" u="none" strike="noStrike">
                        <a:solidFill>
                          <a:srgbClr val="FFFFFF"/>
                        </a:solidFill>
                        <a:effectLst/>
                        <a:latin typeface="Aptos Narrow" panose="020B0004020202020204" pitchFamily="34" charset="0"/>
                      </a:endParaRPr>
                    </a:p>
                  </a:txBody>
                  <a:tcPr marL="18466" marR="18466" marT="18466" marB="0" anchor="b"/>
                </a:tc>
                <a:tc>
                  <a:txBody>
                    <a:bodyPr/>
                    <a:lstStyle/>
                    <a:p>
                      <a:pPr algn="l" fontAlgn="b">
                        <a:buNone/>
                      </a:pPr>
                      <a:r>
                        <a:rPr lang="en-US" sz="2100" u="none" strike="noStrike">
                          <a:effectLst/>
                        </a:rPr>
                        <a:t> </a:t>
                      </a:r>
                      <a:endParaRPr lang="en-US" sz="2100" b="0" i="0" u="none" strike="noStrike">
                        <a:solidFill>
                          <a:srgbClr val="FFFFFF"/>
                        </a:solidFill>
                        <a:effectLst/>
                        <a:latin typeface="Aptos Narrow" panose="020B0004020202020204" pitchFamily="34" charset="0"/>
                      </a:endParaRPr>
                    </a:p>
                  </a:txBody>
                  <a:tcPr marL="18466" marR="18466" marT="18466" marB="0" anchor="b"/>
                </a:tc>
                <a:tc>
                  <a:txBody>
                    <a:bodyPr/>
                    <a:lstStyle/>
                    <a:p>
                      <a:pPr algn="l" fontAlgn="b">
                        <a:buNone/>
                      </a:pPr>
                      <a:r>
                        <a:rPr lang="en-US" sz="2100" u="none" strike="noStrike">
                          <a:effectLst/>
                        </a:rPr>
                        <a:t> </a:t>
                      </a:r>
                      <a:endParaRPr lang="en-US" sz="2100" b="0" i="0" u="none" strike="noStrike">
                        <a:solidFill>
                          <a:srgbClr val="FFFFFF"/>
                        </a:solidFill>
                        <a:effectLst/>
                        <a:latin typeface="Aptos Narrow" panose="020B0004020202020204" pitchFamily="34" charset="0"/>
                      </a:endParaRPr>
                    </a:p>
                  </a:txBody>
                  <a:tcPr marL="18466" marR="18466" marT="18466" marB="0" anchor="b"/>
                </a:tc>
                <a:tc>
                  <a:txBody>
                    <a:bodyPr/>
                    <a:lstStyle/>
                    <a:p>
                      <a:pPr algn="l" fontAlgn="b">
                        <a:buNone/>
                      </a:pPr>
                      <a:r>
                        <a:rPr lang="en-US" sz="2100" u="none" strike="noStrike">
                          <a:effectLst/>
                        </a:rPr>
                        <a:t> </a:t>
                      </a:r>
                      <a:endParaRPr lang="en-US" sz="2100" b="0" i="0" u="none" strike="noStrike">
                        <a:solidFill>
                          <a:srgbClr val="FFFFFF"/>
                        </a:solidFill>
                        <a:effectLst/>
                        <a:latin typeface="Aptos Narrow" panose="020B0004020202020204" pitchFamily="34" charset="0"/>
                      </a:endParaRPr>
                    </a:p>
                  </a:txBody>
                  <a:tcPr marL="18466" marR="18466" marT="18466" marB="0" anchor="b"/>
                </a:tc>
                <a:tc>
                  <a:txBody>
                    <a:bodyPr/>
                    <a:lstStyle/>
                    <a:p>
                      <a:pPr algn="l" fontAlgn="b">
                        <a:buNone/>
                      </a:pPr>
                      <a:r>
                        <a:rPr lang="en-US" sz="2100" u="none" strike="noStrike">
                          <a:effectLst/>
                        </a:rPr>
                        <a:t> </a:t>
                      </a:r>
                      <a:endParaRPr lang="en-US" sz="2100" b="0" i="0" u="none" strike="noStrike">
                        <a:solidFill>
                          <a:srgbClr val="FFFFFF"/>
                        </a:solidFill>
                        <a:effectLst/>
                        <a:latin typeface="Aptos Narrow" panose="020B0004020202020204" pitchFamily="34" charset="0"/>
                      </a:endParaRPr>
                    </a:p>
                  </a:txBody>
                  <a:tcPr marL="18466" marR="18466" marT="18466" marB="0" anchor="b"/>
                </a:tc>
                <a:tc>
                  <a:txBody>
                    <a:bodyPr/>
                    <a:lstStyle/>
                    <a:p>
                      <a:pPr algn="l" fontAlgn="b">
                        <a:buNone/>
                      </a:pPr>
                      <a:r>
                        <a:rPr lang="en-US" sz="2100" u="none" strike="noStrike">
                          <a:effectLst/>
                        </a:rPr>
                        <a:t> </a:t>
                      </a:r>
                      <a:endParaRPr lang="en-US" sz="2100" b="0" i="0" u="none" strike="noStrike">
                        <a:solidFill>
                          <a:srgbClr val="FFFFFF"/>
                        </a:solidFill>
                        <a:effectLst/>
                        <a:latin typeface="Aptos Narrow" panose="020B0004020202020204" pitchFamily="34" charset="0"/>
                      </a:endParaRPr>
                    </a:p>
                  </a:txBody>
                  <a:tcPr marL="18466" marR="18466" marT="18466" marB="0" anchor="b"/>
                </a:tc>
                <a:tc>
                  <a:txBody>
                    <a:bodyPr/>
                    <a:lstStyle/>
                    <a:p>
                      <a:pPr algn="l" fontAlgn="b">
                        <a:buNone/>
                      </a:pPr>
                      <a:r>
                        <a:rPr lang="en-US" sz="2100" u="none" strike="noStrike">
                          <a:effectLst/>
                        </a:rPr>
                        <a:t> </a:t>
                      </a:r>
                      <a:endParaRPr lang="en-US" sz="2100" b="0" i="0" u="none" strike="noStrike">
                        <a:solidFill>
                          <a:srgbClr val="FFFFFF"/>
                        </a:solidFill>
                        <a:effectLst/>
                        <a:latin typeface="Aptos Narrow" panose="020B0004020202020204" pitchFamily="34" charset="0"/>
                      </a:endParaRPr>
                    </a:p>
                  </a:txBody>
                  <a:tcPr marL="18466" marR="18466" marT="18466" marB="0" anchor="b"/>
                </a:tc>
                <a:extLst>
                  <a:ext uri="{0D108BD9-81ED-4DB2-BD59-A6C34878D82A}">
                    <a16:rowId xmlns:a16="http://schemas.microsoft.com/office/drawing/2014/main" val="634184053"/>
                  </a:ext>
                </a:extLst>
              </a:tr>
              <a:tr h="739366">
                <a:tc gridSpan="8">
                  <a:txBody>
                    <a:bodyPr/>
                    <a:lstStyle/>
                    <a:p>
                      <a:pPr algn="l" fontAlgn="b">
                        <a:buNone/>
                      </a:pPr>
                      <a:r>
                        <a:rPr lang="en-US" sz="2100" u="none" strike="noStrike">
                          <a:effectLst/>
                        </a:rPr>
                        <a:t>Customers renting foreign-language films often rent repeatedly → availability improves loyalty.</a:t>
                      </a:r>
                      <a:endParaRPr lang="en-US" sz="2100" b="0" i="0" u="none" strike="noStrike">
                        <a:solidFill>
                          <a:srgbClr val="FFFFFF"/>
                        </a:solidFill>
                        <a:effectLst/>
                        <a:latin typeface="Aptos Narrow" panose="020B0004020202020204" pitchFamily="34" charset="0"/>
                      </a:endParaRPr>
                    </a:p>
                  </a:txBody>
                  <a:tcPr marL="18466" marR="18466" marT="18466"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5422006"/>
                  </a:ext>
                </a:extLst>
              </a:tr>
              <a:tr h="414370">
                <a:tc>
                  <a:txBody>
                    <a:bodyPr/>
                    <a:lstStyle/>
                    <a:p>
                      <a:pPr algn="l" fontAlgn="b">
                        <a:buNone/>
                      </a:pPr>
                      <a:r>
                        <a:rPr lang="en-US" sz="2100" u="none" strike="noStrike">
                          <a:effectLst/>
                        </a:rPr>
                        <a:t> </a:t>
                      </a:r>
                      <a:endParaRPr lang="en-US" sz="2100" b="0" i="0" u="none" strike="noStrike">
                        <a:solidFill>
                          <a:srgbClr val="FFFFFF"/>
                        </a:solidFill>
                        <a:effectLst/>
                        <a:latin typeface="Aptos Narrow" panose="020B0004020202020204" pitchFamily="34" charset="0"/>
                      </a:endParaRPr>
                    </a:p>
                  </a:txBody>
                  <a:tcPr marL="18466" marR="18466" marT="18466" marB="0" anchor="b"/>
                </a:tc>
                <a:tc>
                  <a:txBody>
                    <a:bodyPr/>
                    <a:lstStyle/>
                    <a:p>
                      <a:pPr algn="l" fontAlgn="b">
                        <a:buNone/>
                      </a:pPr>
                      <a:r>
                        <a:rPr lang="en-US" sz="2100" u="none" strike="noStrike">
                          <a:effectLst/>
                        </a:rPr>
                        <a:t> </a:t>
                      </a:r>
                      <a:endParaRPr lang="en-US" sz="2100" b="0" i="0" u="none" strike="noStrike">
                        <a:solidFill>
                          <a:srgbClr val="FFFFFF"/>
                        </a:solidFill>
                        <a:effectLst/>
                        <a:latin typeface="Aptos Narrow" panose="020B0004020202020204" pitchFamily="34" charset="0"/>
                      </a:endParaRPr>
                    </a:p>
                  </a:txBody>
                  <a:tcPr marL="18466" marR="18466" marT="18466" marB="0" anchor="b"/>
                </a:tc>
                <a:tc>
                  <a:txBody>
                    <a:bodyPr/>
                    <a:lstStyle/>
                    <a:p>
                      <a:pPr algn="l" fontAlgn="b">
                        <a:buNone/>
                      </a:pPr>
                      <a:r>
                        <a:rPr lang="en-US" sz="2100" u="none" strike="noStrike">
                          <a:effectLst/>
                        </a:rPr>
                        <a:t> </a:t>
                      </a:r>
                      <a:endParaRPr lang="en-US" sz="2100" b="0" i="0" u="none" strike="noStrike">
                        <a:solidFill>
                          <a:srgbClr val="FFFFFF"/>
                        </a:solidFill>
                        <a:effectLst/>
                        <a:latin typeface="Aptos Narrow" panose="020B0004020202020204" pitchFamily="34" charset="0"/>
                      </a:endParaRPr>
                    </a:p>
                  </a:txBody>
                  <a:tcPr marL="18466" marR="18466" marT="18466" marB="0" anchor="b"/>
                </a:tc>
                <a:tc>
                  <a:txBody>
                    <a:bodyPr/>
                    <a:lstStyle/>
                    <a:p>
                      <a:pPr algn="l" fontAlgn="b">
                        <a:buNone/>
                      </a:pPr>
                      <a:r>
                        <a:rPr lang="en-US" sz="2100" u="none" strike="noStrike">
                          <a:effectLst/>
                        </a:rPr>
                        <a:t> </a:t>
                      </a:r>
                      <a:endParaRPr lang="en-US" sz="2100" b="0" i="0" u="none" strike="noStrike">
                        <a:solidFill>
                          <a:srgbClr val="FFFFFF"/>
                        </a:solidFill>
                        <a:effectLst/>
                        <a:latin typeface="Aptos Narrow" panose="020B0004020202020204" pitchFamily="34" charset="0"/>
                      </a:endParaRPr>
                    </a:p>
                  </a:txBody>
                  <a:tcPr marL="18466" marR="18466" marT="18466" marB="0" anchor="b"/>
                </a:tc>
                <a:tc>
                  <a:txBody>
                    <a:bodyPr/>
                    <a:lstStyle/>
                    <a:p>
                      <a:pPr algn="l" fontAlgn="b">
                        <a:buNone/>
                      </a:pPr>
                      <a:r>
                        <a:rPr lang="en-US" sz="2100" u="none" strike="noStrike">
                          <a:effectLst/>
                        </a:rPr>
                        <a:t> </a:t>
                      </a:r>
                      <a:endParaRPr lang="en-US" sz="2100" b="0" i="0" u="none" strike="noStrike">
                        <a:solidFill>
                          <a:srgbClr val="FFFFFF"/>
                        </a:solidFill>
                        <a:effectLst/>
                        <a:latin typeface="Aptos Narrow" panose="020B0004020202020204" pitchFamily="34" charset="0"/>
                      </a:endParaRPr>
                    </a:p>
                  </a:txBody>
                  <a:tcPr marL="18466" marR="18466" marT="18466" marB="0" anchor="b"/>
                </a:tc>
                <a:tc>
                  <a:txBody>
                    <a:bodyPr/>
                    <a:lstStyle/>
                    <a:p>
                      <a:pPr algn="l" fontAlgn="b">
                        <a:buNone/>
                      </a:pPr>
                      <a:r>
                        <a:rPr lang="en-US" sz="2100" u="none" strike="noStrike">
                          <a:effectLst/>
                        </a:rPr>
                        <a:t> </a:t>
                      </a:r>
                      <a:endParaRPr lang="en-US" sz="2100" b="0" i="0" u="none" strike="noStrike">
                        <a:solidFill>
                          <a:srgbClr val="FFFFFF"/>
                        </a:solidFill>
                        <a:effectLst/>
                        <a:latin typeface="Aptos Narrow" panose="020B0004020202020204" pitchFamily="34" charset="0"/>
                      </a:endParaRPr>
                    </a:p>
                  </a:txBody>
                  <a:tcPr marL="18466" marR="18466" marT="18466" marB="0" anchor="b"/>
                </a:tc>
                <a:tc>
                  <a:txBody>
                    <a:bodyPr/>
                    <a:lstStyle/>
                    <a:p>
                      <a:pPr algn="l" fontAlgn="b">
                        <a:buNone/>
                      </a:pPr>
                      <a:r>
                        <a:rPr lang="en-US" sz="2100" u="none" strike="noStrike">
                          <a:effectLst/>
                        </a:rPr>
                        <a:t> </a:t>
                      </a:r>
                      <a:endParaRPr lang="en-US" sz="2100" b="0" i="0" u="none" strike="noStrike">
                        <a:solidFill>
                          <a:srgbClr val="FFFFFF"/>
                        </a:solidFill>
                        <a:effectLst/>
                        <a:latin typeface="Aptos Narrow" panose="020B0004020202020204" pitchFamily="34" charset="0"/>
                      </a:endParaRPr>
                    </a:p>
                  </a:txBody>
                  <a:tcPr marL="18466" marR="18466" marT="18466" marB="0" anchor="b"/>
                </a:tc>
                <a:tc>
                  <a:txBody>
                    <a:bodyPr/>
                    <a:lstStyle/>
                    <a:p>
                      <a:pPr algn="l" fontAlgn="b">
                        <a:buNone/>
                      </a:pPr>
                      <a:r>
                        <a:rPr lang="en-US" sz="2100" u="none" strike="noStrike">
                          <a:effectLst/>
                        </a:rPr>
                        <a:t> </a:t>
                      </a:r>
                      <a:endParaRPr lang="en-US" sz="2100" b="0" i="0" u="none" strike="noStrike">
                        <a:solidFill>
                          <a:srgbClr val="FFFFFF"/>
                        </a:solidFill>
                        <a:effectLst/>
                        <a:latin typeface="Aptos Narrow" panose="020B0004020202020204" pitchFamily="34" charset="0"/>
                      </a:endParaRPr>
                    </a:p>
                  </a:txBody>
                  <a:tcPr marL="18466" marR="18466" marT="18466" marB="0" anchor="b"/>
                </a:tc>
                <a:extLst>
                  <a:ext uri="{0D108BD9-81ED-4DB2-BD59-A6C34878D82A}">
                    <a16:rowId xmlns:a16="http://schemas.microsoft.com/office/drawing/2014/main" val="1142791742"/>
                  </a:ext>
                </a:extLst>
              </a:tr>
              <a:tr h="739366">
                <a:tc gridSpan="8">
                  <a:txBody>
                    <a:bodyPr/>
                    <a:lstStyle/>
                    <a:p>
                      <a:pPr algn="l" fontAlgn="b">
                        <a:buNone/>
                      </a:pPr>
                      <a:r>
                        <a:rPr lang="en-US" sz="2100" u="none" strike="noStrike" dirty="0">
                          <a:effectLst/>
                        </a:rPr>
                        <a:t>Suggests expanding subtitle support and foreign-language catalog for better retention.</a:t>
                      </a:r>
                      <a:endParaRPr lang="en-US" sz="2100" b="0" i="0" u="none" strike="noStrike" dirty="0">
                        <a:solidFill>
                          <a:srgbClr val="FFFFFF"/>
                        </a:solidFill>
                        <a:effectLst/>
                        <a:latin typeface="Aptos Narrow" panose="020B0004020202020204" pitchFamily="34" charset="0"/>
                      </a:endParaRPr>
                    </a:p>
                  </a:txBody>
                  <a:tcPr marL="18466" marR="18466" marT="18466"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93769208"/>
                  </a:ext>
                </a:extLst>
              </a:tr>
            </a:tbl>
          </a:graphicData>
        </a:graphic>
      </p:graphicFrame>
    </p:spTree>
    <p:extLst>
      <p:ext uri="{BB962C8B-B14F-4D97-AF65-F5344CB8AC3E}">
        <p14:creationId xmlns:p14="http://schemas.microsoft.com/office/powerpoint/2010/main" val="3470154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ED2E38-1FCD-86BB-F74A-1AF012BD76EC}"/>
            </a:ext>
          </a:extLst>
        </p:cNvPr>
        <p:cNvGrpSpPr/>
        <p:nvPr/>
      </p:nvGrpSpPr>
      <p:grpSpPr>
        <a:xfrm>
          <a:off x="0" y="0"/>
          <a:ext cx="0" cy="0"/>
          <a:chOff x="0" y="0"/>
          <a:chExt cx="0" cy="0"/>
        </a:xfrm>
      </p:grpSpPr>
      <p:sp>
        <p:nvSpPr>
          <p:cNvPr id="40" name="Rectangle 3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692BFB6-C3ED-B8A2-4FC8-15E5FEC70BDC}"/>
              </a:ext>
            </a:extLst>
          </p:cNvPr>
          <p:cNvSpPr>
            <a:spLocks noGrp="1"/>
          </p:cNvSpPr>
          <p:nvPr>
            <p:ph type="title"/>
          </p:nvPr>
        </p:nvSpPr>
        <p:spPr>
          <a:xfrm>
            <a:off x="1225292" y="1450655"/>
            <a:ext cx="3932030" cy="3956690"/>
          </a:xfrm>
        </p:spPr>
        <p:txBody>
          <a:bodyPr anchor="ctr">
            <a:normAutofit/>
          </a:bodyPr>
          <a:lstStyle/>
          <a:p>
            <a:r>
              <a:rPr lang="en-US" sz="2000">
                <a:solidFill>
                  <a:schemeClr val="bg1"/>
                </a:solidFill>
              </a:rPr>
              <a:t>USE sakila;</a:t>
            </a:r>
            <a:br>
              <a:rPr lang="en-US" sz="2000">
                <a:solidFill>
                  <a:schemeClr val="bg1"/>
                </a:solidFill>
              </a:rPr>
            </a:br>
            <a:r>
              <a:rPr lang="en-US" sz="2000">
                <a:solidFill>
                  <a:schemeClr val="bg1"/>
                </a:solidFill>
              </a:rPr>
              <a:t>SELECT l.name AS language, COUNT(r.rental_id) AS rentals</a:t>
            </a:r>
            <a:br>
              <a:rPr lang="en-US" sz="2000">
                <a:solidFill>
                  <a:schemeClr val="bg1"/>
                </a:solidFill>
              </a:rPr>
            </a:br>
            <a:r>
              <a:rPr lang="en-US" sz="2000">
                <a:solidFill>
                  <a:schemeClr val="bg1"/>
                </a:solidFill>
              </a:rPr>
              <a:t>FROM film f</a:t>
            </a:r>
            <a:br>
              <a:rPr lang="en-US" sz="2000">
                <a:solidFill>
                  <a:schemeClr val="bg1"/>
                </a:solidFill>
              </a:rPr>
            </a:br>
            <a:r>
              <a:rPr lang="en-US" sz="2000">
                <a:solidFill>
                  <a:schemeClr val="bg1"/>
                </a:solidFill>
              </a:rPr>
              <a:t>JOIN language l ON f.language_id = l.language_id</a:t>
            </a:r>
            <a:br>
              <a:rPr lang="en-US" sz="2000">
                <a:solidFill>
                  <a:schemeClr val="bg1"/>
                </a:solidFill>
              </a:rPr>
            </a:br>
            <a:r>
              <a:rPr lang="en-US" sz="2000">
                <a:solidFill>
                  <a:schemeClr val="bg1"/>
                </a:solidFill>
              </a:rPr>
              <a:t>JOIN inventory i ON f.film_id = i.film_id</a:t>
            </a:r>
            <a:br>
              <a:rPr lang="en-US" sz="2000">
                <a:solidFill>
                  <a:schemeClr val="bg1"/>
                </a:solidFill>
              </a:rPr>
            </a:br>
            <a:r>
              <a:rPr lang="en-US" sz="2000">
                <a:solidFill>
                  <a:schemeClr val="bg1"/>
                </a:solidFill>
              </a:rPr>
              <a:t>JOIN rental r ON i.inventory_id = r.inventory_id</a:t>
            </a:r>
            <a:br>
              <a:rPr lang="en-US" sz="2000">
                <a:solidFill>
                  <a:schemeClr val="bg1"/>
                </a:solidFill>
              </a:rPr>
            </a:br>
            <a:r>
              <a:rPr lang="en-US" sz="2000">
                <a:solidFill>
                  <a:schemeClr val="bg1"/>
                </a:solidFill>
              </a:rPr>
              <a:t>GROUP BY l.name</a:t>
            </a:r>
            <a:br>
              <a:rPr lang="en-US" sz="2000">
                <a:solidFill>
                  <a:schemeClr val="bg1"/>
                </a:solidFill>
              </a:rPr>
            </a:br>
            <a:r>
              <a:rPr lang="en-US" sz="2000">
                <a:solidFill>
                  <a:schemeClr val="bg1"/>
                </a:solidFill>
              </a:rPr>
              <a:t>ORDER BY rentals DESC;</a:t>
            </a:r>
          </a:p>
        </p:txBody>
      </p:sp>
      <p:cxnSp>
        <p:nvCxnSpPr>
          <p:cNvPr id="41" name="Straight Connector 4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3F0CB30E-F538-29F8-C08A-7A37F8A44D9C}"/>
              </a:ext>
            </a:extLst>
          </p:cNvPr>
          <p:cNvGraphicFramePr>
            <a:graphicFrameLocks noGrp="1"/>
          </p:cNvGraphicFramePr>
          <p:nvPr>
            <p:ph idx="1"/>
            <p:extLst>
              <p:ext uri="{D42A27DB-BD31-4B8C-83A1-F6EECF244321}">
                <p14:modId xmlns:p14="http://schemas.microsoft.com/office/powerpoint/2010/main" val="2544548705"/>
              </p:ext>
            </p:extLst>
          </p:nvPr>
        </p:nvGraphicFramePr>
        <p:xfrm>
          <a:off x="5728502" y="685800"/>
          <a:ext cx="5878512" cy="548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72258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D869A0-DA0E-40D8-24E6-3CBE4BAA3CEC}"/>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9" name="Freeform: Shape 18">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4" name="Freeform: Shape 13">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Rectangle 17">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26FF27-5ECD-409A-EDB2-4E331AC71FA0}"/>
              </a:ext>
            </a:extLst>
          </p:cNvPr>
          <p:cNvSpPr>
            <a:spLocks noGrp="1"/>
          </p:cNvSpPr>
          <p:nvPr>
            <p:ph type="title"/>
          </p:nvPr>
        </p:nvSpPr>
        <p:spPr>
          <a:xfrm>
            <a:off x="2886764" y="988836"/>
            <a:ext cx="6418471" cy="2692050"/>
          </a:xfrm>
        </p:spPr>
        <p:txBody>
          <a:bodyPr vert="horz" lIns="91440" tIns="45720" rIns="91440" bIns="45720" rtlCol="0" anchor="b">
            <a:normAutofit/>
          </a:bodyPr>
          <a:lstStyle/>
          <a:p>
            <a:pPr algn="ctr"/>
            <a:r>
              <a:rPr lang="en-US" sz="5400" kern="1200" dirty="0">
                <a:solidFill>
                  <a:schemeClr val="bg1"/>
                </a:solidFill>
                <a:latin typeface="+mj-lt"/>
                <a:ea typeface="+mj-ea"/>
                <a:cs typeface="+mj-cs"/>
              </a:rPr>
              <a:t>Thank You! </a:t>
            </a:r>
          </a:p>
        </p:txBody>
      </p:sp>
      <p:sp>
        <p:nvSpPr>
          <p:cNvPr id="3" name="Content Placeholder 2">
            <a:extLst>
              <a:ext uri="{FF2B5EF4-FFF2-40B4-BE49-F238E27FC236}">
                <a16:creationId xmlns:a16="http://schemas.microsoft.com/office/drawing/2014/main" id="{4DDBE3C7-0574-543D-E50D-E6D43C3E3613}"/>
              </a:ext>
            </a:extLst>
          </p:cNvPr>
          <p:cNvSpPr>
            <a:spLocks noGrp="1"/>
          </p:cNvSpPr>
          <p:nvPr>
            <p:ph idx="1"/>
          </p:nvPr>
        </p:nvSpPr>
        <p:spPr>
          <a:xfrm>
            <a:off x="2886765" y="4414123"/>
            <a:ext cx="6418471" cy="1017915"/>
          </a:xfrm>
        </p:spPr>
        <p:txBody>
          <a:bodyPr vert="horz" lIns="91440" tIns="45720" rIns="91440" bIns="45720" rtlCol="0">
            <a:normAutofit/>
          </a:bodyPr>
          <a:lstStyle/>
          <a:p>
            <a:pPr marL="0" indent="0" algn="ctr">
              <a:buNone/>
            </a:pPr>
            <a:r>
              <a:rPr lang="en-US" sz="2000" kern="1200" dirty="0">
                <a:solidFill>
                  <a:schemeClr val="bg1"/>
                </a:solidFill>
                <a:latin typeface="+mn-lt"/>
                <a:ea typeface="+mn-ea"/>
                <a:cs typeface="+mn-cs"/>
              </a:rPr>
              <a:t>- Priyanshu Joshi </a:t>
            </a:r>
          </a:p>
        </p:txBody>
      </p:sp>
      <p:sp>
        <p:nvSpPr>
          <p:cNvPr id="24" name="Freeform: Shape 2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26"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8"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0" name="Freeform: Shape 29">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32" name="Oval 31">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4" name="Oval 33">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6"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7" name="Freeform: Shape 36">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477947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220FF7-A8DD-FD85-BE42-C16977A0E6EC}"/>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853E2925-9D2F-4436-8D47-E7C1C5703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5647F7-320C-4E63-4512-609B8186A3AE}"/>
              </a:ext>
            </a:extLst>
          </p:cNvPr>
          <p:cNvSpPr>
            <a:spLocks noGrp="1"/>
          </p:cNvSpPr>
          <p:nvPr>
            <p:ph type="ctrTitle"/>
          </p:nvPr>
        </p:nvSpPr>
        <p:spPr>
          <a:xfrm>
            <a:off x="836612" y="534256"/>
            <a:ext cx="10518776" cy="6386782"/>
          </a:xfrm>
        </p:spPr>
        <p:txBody>
          <a:bodyPr wrap="square" anchor="b">
            <a:normAutofit/>
          </a:bodyPr>
          <a:lstStyle/>
          <a:p>
            <a:pPr algn="l"/>
            <a:r>
              <a:rPr lang="en-US" sz="1400" b="1" dirty="0" err="1">
                <a:solidFill>
                  <a:schemeClr val="bg1"/>
                </a:solidFill>
              </a:rPr>
              <a:t>Film_actor</a:t>
            </a:r>
            <a:r>
              <a:rPr lang="en-US" sz="1400" b="1" dirty="0">
                <a:solidFill>
                  <a:schemeClr val="bg1"/>
                </a:solidFill>
              </a:rPr>
              <a:t> Table</a:t>
            </a:r>
            <a:br>
              <a:rPr lang="en-US" sz="1400" b="1" dirty="0">
                <a:solidFill>
                  <a:schemeClr val="bg1"/>
                </a:solidFill>
              </a:rPr>
            </a:br>
            <a:br>
              <a:rPr lang="en-US" sz="1400" dirty="0">
                <a:solidFill>
                  <a:schemeClr val="bg1"/>
                </a:solidFill>
              </a:rPr>
            </a:br>
            <a:r>
              <a:rPr lang="en-US" sz="1400" dirty="0">
                <a:solidFill>
                  <a:schemeClr val="bg1"/>
                </a:solidFill>
              </a:rPr>
              <a:t>The </a:t>
            </a:r>
            <a:r>
              <a:rPr lang="en-US" sz="1400" dirty="0" err="1">
                <a:solidFill>
                  <a:schemeClr val="bg1"/>
                </a:solidFill>
              </a:rPr>
              <a:t>film_actor</a:t>
            </a:r>
            <a:r>
              <a:rPr lang="en-US" sz="1400" dirty="0">
                <a:solidFill>
                  <a:schemeClr val="bg1"/>
                </a:solidFill>
              </a:rPr>
              <a:t> table is used to support many-to-many relationships between films and actors.</a:t>
            </a:r>
            <a:br>
              <a:rPr lang="en-US" sz="1400" dirty="0">
                <a:solidFill>
                  <a:schemeClr val="bg1"/>
                </a:solidFill>
              </a:rPr>
            </a:br>
            <a:r>
              <a:rPr lang="en-US" sz="1400" b="1" dirty="0" err="1">
                <a:solidFill>
                  <a:schemeClr val="bg1"/>
                </a:solidFill>
              </a:rPr>
              <a:t>Film_category</a:t>
            </a:r>
            <a:r>
              <a:rPr lang="en-US" sz="1400" b="1" dirty="0">
                <a:solidFill>
                  <a:schemeClr val="bg1"/>
                </a:solidFill>
              </a:rPr>
              <a:t> Table</a:t>
            </a:r>
            <a:br>
              <a:rPr lang="en-US" sz="1400" b="1" dirty="0">
                <a:solidFill>
                  <a:schemeClr val="bg1"/>
                </a:solidFill>
              </a:rPr>
            </a:br>
            <a:br>
              <a:rPr lang="en-US" sz="1400" dirty="0">
                <a:solidFill>
                  <a:schemeClr val="bg1"/>
                </a:solidFill>
              </a:rPr>
            </a:br>
            <a:r>
              <a:rPr lang="en-US" sz="1400" dirty="0">
                <a:solidFill>
                  <a:schemeClr val="bg1"/>
                </a:solidFill>
              </a:rPr>
              <a:t>The </a:t>
            </a:r>
            <a:r>
              <a:rPr lang="en-US" sz="1400" dirty="0" err="1">
                <a:solidFill>
                  <a:schemeClr val="bg1"/>
                </a:solidFill>
              </a:rPr>
              <a:t>film_category</a:t>
            </a:r>
            <a:r>
              <a:rPr lang="en-US" sz="1400" dirty="0">
                <a:solidFill>
                  <a:schemeClr val="bg1"/>
                </a:solidFill>
              </a:rPr>
              <a:t> table is used to support many-to-many relationships between films and categories.</a:t>
            </a:r>
            <a:br>
              <a:rPr lang="en-US" sz="1400" dirty="0">
                <a:solidFill>
                  <a:schemeClr val="bg1"/>
                </a:solidFill>
              </a:rPr>
            </a:br>
            <a:r>
              <a:rPr lang="en-US" sz="1400" b="1" dirty="0">
                <a:solidFill>
                  <a:schemeClr val="bg1"/>
                </a:solidFill>
              </a:rPr>
              <a:t>Inventory Table</a:t>
            </a:r>
            <a:br>
              <a:rPr lang="en-US" sz="1400" b="1" dirty="0">
                <a:solidFill>
                  <a:schemeClr val="bg1"/>
                </a:solidFill>
              </a:rPr>
            </a:br>
            <a:br>
              <a:rPr lang="en-US" sz="1400" dirty="0">
                <a:solidFill>
                  <a:schemeClr val="bg1"/>
                </a:solidFill>
              </a:rPr>
            </a:br>
            <a:r>
              <a:rPr lang="en-US" sz="1400" dirty="0">
                <a:solidFill>
                  <a:schemeClr val="bg1"/>
                </a:solidFill>
              </a:rPr>
              <a:t>A row in the inventory table represents a copy of a given film in a given store.</a:t>
            </a:r>
            <a:br>
              <a:rPr lang="en-US" sz="1400" dirty="0">
                <a:solidFill>
                  <a:schemeClr val="bg1"/>
                </a:solidFill>
              </a:rPr>
            </a:br>
            <a:r>
              <a:rPr lang="en-US" sz="1400" b="1" dirty="0">
                <a:solidFill>
                  <a:schemeClr val="bg1"/>
                </a:solidFill>
              </a:rPr>
              <a:t>Language Table</a:t>
            </a:r>
            <a:br>
              <a:rPr lang="en-US" sz="1400" b="1" dirty="0">
                <a:solidFill>
                  <a:schemeClr val="bg1"/>
                </a:solidFill>
              </a:rPr>
            </a:br>
            <a:br>
              <a:rPr lang="en-US" sz="1400" dirty="0">
                <a:solidFill>
                  <a:schemeClr val="bg1"/>
                </a:solidFill>
              </a:rPr>
            </a:br>
            <a:r>
              <a:rPr lang="en-US" sz="1400" dirty="0">
                <a:solidFill>
                  <a:schemeClr val="bg1"/>
                </a:solidFill>
              </a:rPr>
              <a:t>The language table lists all possible values for the film language and original language.</a:t>
            </a:r>
            <a:br>
              <a:rPr lang="en-US" sz="1400" dirty="0">
                <a:solidFill>
                  <a:schemeClr val="bg1"/>
                </a:solidFill>
              </a:rPr>
            </a:br>
            <a:r>
              <a:rPr lang="en-US" sz="1400" b="1" dirty="0">
                <a:solidFill>
                  <a:schemeClr val="bg1"/>
                </a:solidFill>
              </a:rPr>
              <a:t>Payment Table</a:t>
            </a:r>
            <a:br>
              <a:rPr lang="en-US" sz="1400" dirty="0">
                <a:solidFill>
                  <a:schemeClr val="bg1"/>
                </a:solidFill>
              </a:rPr>
            </a:br>
            <a:r>
              <a:rPr lang="en-US" sz="1400" dirty="0">
                <a:solidFill>
                  <a:schemeClr val="bg1"/>
                </a:solidFill>
              </a:rPr>
              <a:t>The payment table records every payment made by the customer, including information such as the amount and rent paid.</a:t>
            </a:r>
            <a:br>
              <a:rPr lang="en-US" sz="1400" dirty="0">
                <a:solidFill>
                  <a:schemeClr val="bg1"/>
                </a:solidFill>
              </a:rPr>
            </a:br>
            <a:r>
              <a:rPr lang="en-US" sz="1400" b="1" dirty="0">
                <a:solidFill>
                  <a:schemeClr val="bg1"/>
                </a:solidFill>
              </a:rPr>
              <a:t>Rental Table</a:t>
            </a:r>
            <a:br>
              <a:rPr lang="en-US" sz="1400" b="1" dirty="0">
                <a:solidFill>
                  <a:schemeClr val="bg1"/>
                </a:solidFill>
              </a:rPr>
            </a:br>
            <a:br>
              <a:rPr lang="en-US" sz="1400" dirty="0">
                <a:solidFill>
                  <a:schemeClr val="bg1"/>
                </a:solidFill>
              </a:rPr>
            </a:br>
            <a:r>
              <a:rPr lang="en-US" sz="1400" dirty="0">
                <a:solidFill>
                  <a:schemeClr val="bg1"/>
                </a:solidFill>
              </a:rPr>
              <a:t>The rental table contains a row for each rental of each inventory item, which contains information about who rented what, when it rented it, and when it was returned.</a:t>
            </a:r>
            <a:br>
              <a:rPr lang="en-US" sz="1400" dirty="0">
                <a:solidFill>
                  <a:schemeClr val="bg1"/>
                </a:solidFill>
              </a:rPr>
            </a:br>
            <a:r>
              <a:rPr lang="en-US" sz="1400" b="1" dirty="0">
                <a:solidFill>
                  <a:schemeClr val="bg1"/>
                </a:solidFill>
              </a:rPr>
              <a:t>Staff Table</a:t>
            </a:r>
            <a:br>
              <a:rPr lang="en-US" sz="1400" b="1" dirty="0">
                <a:solidFill>
                  <a:schemeClr val="bg1"/>
                </a:solidFill>
              </a:rPr>
            </a:br>
            <a:br>
              <a:rPr lang="en-US" sz="1400" dirty="0">
                <a:solidFill>
                  <a:schemeClr val="bg1"/>
                </a:solidFill>
              </a:rPr>
            </a:br>
            <a:r>
              <a:rPr lang="en-US" sz="1400" dirty="0">
                <a:solidFill>
                  <a:schemeClr val="bg1"/>
                </a:solidFill>
              </a:rPr>
              <a:t>The staff table lists all staff information, including email addresses, login information, and pictures.</a:t>
            </a:r>
            <a:br>
              <a:rPr lang="en-US" sz="1400" dirty="0">
                <a:solidFill>
                  <a:schemeClr val="bg1"/>
                </a:solidFill>
              </a:rPr>
            </a:br>
            <a:r>
              <a:rPr lang="en-US" sz="1400" b="1" dirty="0">
                <a:solidFill>
                  <a:schemeClr val="bg1"/>
                </a:solidFill>
              </a:rPr>
              <a:t>Store Table</a:t>
            </a:r>
            <a:br>
              <a:rPr lang="en-US" sz="1400" b="1" dirty="0">
                <a:solidFill>
                  <a:schemeClr val="bg1"/>
                </a:solidFill>
              </a:rPr>
            </a:br>
            <a:br>
              <a:rPr lang="en-US" sz="1400" dirty="0">
                <a:solidFill>
                  <a:schemeClr val="bg1"/>
                </a:solidFill>
              </a:rPr>
            </a:br>
            <a:r>
              <a:rPr lang="en-US" sz="1400" dirty="0">
                <a:solidFill>
                  <a:schemeClr val="bg1"/>
                </a:solidFill>
              </a:rPr>
              <a:t>The store table lists all stores in the system.</a:t>
            </a:r>
            <a:br>
              <a:rPr lang="en-US" sz="1400" dirty="0">
                <a:solidFill>
                  <a:schemeClr val="bg1"/>
                </a:solidFill>
              </a:rPr>
            </a:br>
            <a:endParaRPr lang="en-US" sz="1400" dirty="0">
              <a:solidFill>
                <a:schemeClr val="bg1"/>
              </a:solidFill>
            </a:endParaRPr>
          </a:p>
        </p:txBody>
      </p:sp>
      <p:grpSp>
        <p:nvGrpSpPr>
          <p:cNvPr id="20" name="Group 19">
            <a:extLst>
              <a:ext uri="{FF2B5EF4-FFF2-40B4-BE49-F238E27FC236}">
                <a16:creationId xmlns:a16="http://schemas.microsoft.com/office/drawing/2014/main" id="{D1A188E4-F255-43D0-92CC-3CF3D77012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9637211" cy="1649863"/>
            <a:chOff x="1" y="1"/>
            <a:chExt cx="9637211" cy="1649863"/>
          </a:xfrm>
          <a:effectLst>
            <a:outerShdw blurRad="381000" dist="152400" dir="5400000" algn="t" rotWithShape="0">
              <a:prstClr val="black">
                <a:alpha val="20000"/>
              </a:prstClr>
            </a:outerShdw>
          </a:effectLst>
        </p:grpSpPr>
        <p:sp>
          <p:nvSpPr>
            <p:cNvPr id="21" name="Freeform: Shape 20">
              <a:extLst>
                <a:ext uri="{FF2B5EF4-FFF2-40B4-BE49-F238E27FC236}">
                  <a16:creationId xmlns:a16="http://schemas.microsoft.com/office/drawing/2014/main" id="{C771FCDE-112A-4324-B49A-CA94CBA7E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637211" cy="1649863"/>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AE56EED7-40A9-4EAF-B230-108CC384E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637211" cy="1649863"/>
            </a:xfrm>
            <a:custGeom>
              <a:avLst/>
              <a:gdLst>
                <a:gd name="connsiteX0" fmla="*/ 2468659 w 9637211"/>
                <a:gd name="connsiteY0" fmla="*/ 1380297 h 1649863"/>
                <a:gd name="connsiteX1" fmla="*/ 2460722 w 9637211"/>
                <a:gd name="connsiteY1" fmla="*/ 1390272 h 1649863"/>
                <a:gd name="connsiteX2" fmla="*/ 2446257 w 9637211"/>
                <a:gd name="connsiteY2" fmla="*/ 1406498 h 1649863"/>
                <a:gd name="connsiteX3" fmla="*/ 2427494 w 9637211"/>
                <a:gd name="connsiteY3" fmla="*/ 1415356 h 1649863"/>
                <a:gd name="connsiteX4" fmla="*/ 2460722 w 9637211"/>
                <a:gd name="connsiteY4" fmla="*/ 1390272 h 1649863"/>
                <a:gd name="connsiteX5" fmla="*/ 5731745 w 9637211"/>
                <a:gd name="connsiteY5" fmla="*/ 1360489 h 1649863"/>
                <a:gd name="connsiteX6" fmla="*/ 5698179 w 9637211"/>
                <a:gd name="connsiteY6" fmla="*/ 1367442 h 1649863"/>
                <a:gd name="connsiteX7" fmla="*/ 5715901 w 9637211"/>
                <a:gd name="connsiteY7" fmla="*/ 1365274 h 1649863"/>
                <a:gd name="connsiteX8" fmla="*/ 5731745 w 9637211"/>
                <a:gd name="connsiteY8" fmla="*/ 1360489 h 1649863"/>
                <a:gd name="connsiteX9" fmla="*/ 5503859 w 9637211"/>
                <a:gd name="connsiteY9" fmla="*/ 1324849 h 1649863"/>
                <a:gd name="connsiteX10" fmla="*/ 5516994 w 9637211"/>
                <a:gd name="connsiteY10" fmla="*/ 1333353 h 1649863"/>
                <a:gd name="connsiteX11" fmla="*/ 5516994 w 9637211"/>
                <a:gd name="connsiteY11" fmla="*/ 1333352 h 1649863"/>
                <a:gd name="connsiteX12" fmla="*/ 4720031 w 9637211"/>
                <a:gd name="connsiteY12" fmla="*/ 1268958 h 1649863"/>
                <a:gd name="connsiteX13" fmla="*/ 4749955 w 9637211"/>
                <a:gd name="connsiteY13" fmla="*/ 1273114 h 1649863"/>
                <a:gd name="connsiteX14" fmla="*/ 4767388 w 9637211"/>
                <a:gd name="connsiteY14" fmla="*/ 1277477 h 1649863"/>
                <a:gd name="connsiteX15" fmla="*/ 4767531 w 9637211"/>
                <a:gd name="connsiteY15" fmla="*/ 1277513 h 1649863"/>
                <a:gd name="connsiteX16" fmla="*/ 4782965 w 9637211"/>
                <a:gd name="connsiteY16" fmla="*/ 1281578 h 1649863"/>
                <a:gd name="connsiteX17" fmla="*/ 4784809 w 9637211"/>
                <a:gd name="connsiteY17" fmla="*/ 1281832 h 1649863"/>
                <a:gd name="connsiteX18" fmla="*/ 4790792 w 9637211"/>
                <a:gd name="connsiteY18" fmla="*/ 1283327 h 1649863"/>
                <a:gd name="connsiteX19" fmla="*/ 4814638 w 9637211"/>
                <a:gd name="connsiteY19" fmla="*/ 1285937 h 1649863"/>
                <a:gd name="connsiteX20" fmla="*/ 4784809 w 9637211"/>
                <a:gd name="connsiteY20" fmla="*/ 1281832 h 1649863"/>
                <a:gd name="connsiteX21" fmla="*/ 4767531 w 9637211"/>
                <a:gd name="connsiteY21" fmla="*/ 1277513 h 1649863"/>
                <a:gd name="connsiteX22" fmla="*/ 4751799 w 9637211"/>
                <a:gd name="connsiteY22" fmla="*/ 1273370 h 1649863"/>
                <a:gd name="connsiteX23" fmla="*/ 4749955 w 9637211"/>
                <a:gd name="connsiteY23" fmla="*/ 1273114 h 1649863"/>
                <a:gd name="connsiteX24" fmla="*/ 4743957 w 9637211"/>
                <a:gd name="connsiteY24" fmla="*/ 1271612 h 1649863"/>
                <a:gd name="connsiteX25" fmla="*/ 4720031 w 9637211"/>
                <a:gd name="connsiteY25" fmla="*/ 1268958 h 1649863"/>
                <a:gd name="connsiteX26" fmla="*/ 3276840 w 9637211"/>
                <a:gd name="connsiteY26" fmla="*/ 1263985 h 1649863"/>
                <a:gd name="connsiteX27" fmla="*/ 3328341 w 9637211"/>
                <a:gd name="connsiteY27" fmla="*/ 1281473 h 1649863"/>
                <a:gd name="connsiteX28" fmla="*/ 3301810 w 9637211"/>
                <a:gd name="connsiteY28" fmla="*/ 1277386 h 1649863"/>
                <a:gd name="connsiteX29" fmla="*/ 3276840 w 9637211"/>
                <a:gd name="connsiteY29" fmla="*/ 1263985 h 1649863"/>
                <a:gd name="connsiteX30" fmla="*/ 3519760 w 9637211"/>
                <a:gd name="connsiteY30" fmla="*/ 1250994 h 1649863"/>
                <a:gd name="connsiteX31" fmla="*/ 3503255 w 9637211"/>
                <a:gd name="connsiteY31" fmla="*/ 1251147 h 1649863"/>
                <a:gd name="connsiteX32" fmla="*/ 3519760 w 9637211"/>
                <a:gd name="connsiteY32" fmla="*/ 1250994 h 1649863"/>
                <a:gd name="connsiteX33" fmla="*/ 3537011 w 9637211"/>
                <a:gd name="connsiteY33" fmla="*/ 1257249 h 1649863"/>
                <a:gd name="connsiteX34" fmla="*/ 3519760 w 9637211"/>
                <a:gd name="connsiteY34" fmla="*/ 1250994 h 1649863"/>
                <a:gd name="connsiteX35" fmla="*/ 5038723 w 9637211"/>
                <a:gd name="connsiteY35" fmla="*/ 1229019 h 1649863"/>
                <a:gd name="connsiteX36" fmla="*/ 5009340 w 9637211"/>
                <a:gd name="connsiteY36" fmla="*/ 1231627 h 1649863"/>
                <a:gd name="connsiteX37" fmla="*/ 5069905 w 9637211"/>
                <a:gd name="connsiteY37" fmla="*/ 1231533 h 1649863"/>
                <a:gd name="connsiteX38" fmla="*/ 5038723 w 9637211"/>
                <a:gd name="connsiteY38" fmla="*/ 1229019 h 1649863"/>
                <a:gd name="connsiteX39" fmla="*/ 6274350 w 9637211"/>
                <a:gd name="connsiteY39" fmla="*/ 1198579 h 1649863"/>
                <a:gd name="connsiteX40" fmla="*/ 6274350 w 9637211"/>
                <a:gd name="connsiteY40" fmla="*/ 1198580 h 1649863"/>
                <a:gd name="connsiteX41" fmla="*/ 6299734 w 9637211"/>
                <a:gd name="connsiteY41" fmla="*/ 1215874 h 1649863"/>
                <a:gd name="connsiteX42" fmla="*/ 6274350 w 9637211"/>
                <a:gd name="connsiteY42" fmla="*/ 1198579 h 1649863"/>
                <a:gd name="connsiteX43" fmla="*/ 284014 w 9637211"/>
                <a:gd name="connsiteY43" fmla="*/ 1083637 h 1649863"/>
                <a:gd name="connsiteX44" fmla="*/ 274455 w 9637211"/>
                <a:gd name="connsiteY44" fmla="*/ 1086842 h 1649863"/>
                <a:gd name="connsiteX45" fmla="*/ 233501 w 9637211"/>
                <a:gd name="connsiteY45" fmla="*/ 1096794 h 1649863"/>
                <a:gd name="connsiteX46" fmla="*/ 274456 w 9637211"/>
                <a:gd name="connsiteY46" fmla="*/ 1086842 h 1649863"/>
                <a:gd name="connsiteX47" fmla="*/ 691166 w 9637211"/>
                <a:gd name="connsiteY47" fmla="*/ 1081917 h 1649863"/>
                <a:gd name="connsiteX48" fmla="*/ 677191 w 9637211"/>
                <a:gd name="connsiteY48" fmla="*/ 1087044 h 1649863"/>
                <a:gd name="connsiteX49" fmla="*/ 632391 w 9637211"/>
                <a:gd name="connsiteY49" fmla="*/ 1110922 h 1649863"/>
                <a:gd name="connsiteX50" fmla="*/ 677192 w 9637211"/>
                <a:gd name="connsiteY50" fmla="*/ 1087044 h 1649863"/>
                <a:gd name="connsiteX51" fmla="*/ 428044 w 9637211"/>
                <a:gd name="connsiteY51" fmla="*/ 1067823 h 1649863"/>
                <a:gd name="connsiteX52" fmla="*/ 479634 w 9637211"/>
                <a:gd name="connsiteY52" fmla="*/ 1077452 h 1649863"/>
                <a:gd name="connsiteX53" fmla="*/ 428044 w 9637211"/>
                <a:gd name="connsiteY53" fmla="*/ 1067823 h 1649863"/>
                <a:gd name="connsiteX54" fmla="*/ 7445292 w 9637211"/>
                <a:gd name="connsiteY54" fmla="*/ 757632 h 1649863"/>
                <a:gd name="connsiteX55" fmla="*/ 7466390 w 9637211"/>
                <a:gd name="connsiteY55" fmla="*/ 768915 h 1649863"/>
                <a:gd name="connsiteX56" fmla="*/ 7474827 w 9637211"/>
                <a:gd name="connsiteY56" fmla="*/ 771226 h 1649863"/>
                <a:gd name="connsiteX57" fmla="*/ 7466391 w 9637211"/>
                <a:gd name="connsiteY57" fmla="*/ 768915 h 1649863"/>
                <a:gd name="connsiteX58" fmla="*/ 7445292 w 9637211"/>
                <a:gd name="connsiteY58" fmla="*/ 757632 h 1649863"/>
                <a:gd name="connsiteX59" fmla="*/ 0 w 9637211"/>
                <a:gd name="connsiteY59" fmla="*/ 0 h 1649863"/>
                <a:gd name="connsiteX60" fmla="*/ 9637211 w 9637211"/>
                <a:gd name="connsiteY60" fmla="*/ 0 h 1649863"/>
                <a:gd name="connsiteX61" fmla="*/ 9583319 w 9637211"/>
                <a:gd name="connsiteY61" fmla="*/ 32146 h 1649863"/>
                <a:gd name="connsiteX62" fmla="*/ 9493665 w 9637211"/>
                <a:gd name="connsiteY62" fmla="*/ 112426 h 1649863"/>
                <a:gd name="connsiteX63" fmla="*/ 9457156 w 9637211"/>
                <a:gd name="connsiteY63" fmla="*/ 155303 h 1649863"/>
                <a:gd name="connsiteX64" fmla="*/ 9377643 w 9637211"/>
                <a:gd name="connsiteY64" fmla="*/ 187228 h 1649863"/>
                <a:gd name="connsiteX65" fmla="*/ 9292088 w 9637211"/>
                <a:gd name="connsiteY65" fmla="*/ 235295 h 1649863"/>
                <a:gd name="connsiteX66" fmla="*/ 9231985 w 9637211"/>
                <a:gd name="connsiteY66" fmla="*/ 281821 h 1649863"/>
                <a:gd name="connsiteX67" fmla="*/ 9185378 w 9637211"/>
                <a:gd name="connsiteY67" fmla="*/ 313259 h 1649863"/>
                <a:gd name="connsiteX68" fmla="*/ 9118948 w 9637211"/>
                <a:gd name="connsiteY68" fmla="*/ 345810 h 1649863"/>
                <a:gd name="connsiteX69" fmla="*/ 9052763 w 9637211"/>
                <a:gd name="connsiteY69" fmla="*/ 387450 h 1649863"/>
                <a:gd name="connsiteX70" fmla="*/ 9020858 w 9637211"/>
                <a:gd name="connsiteY70" fmla="*/ 412686 h 1649863"/>
                <a:gd name="connsiteX71" fmla="*/ 8958799 w 9637211"/>
                <a:gd name="connsiteY71" fmla="*/ 455068 h 1649863"/>
                <a:gd name="connsiteX72" fmla="*/ 8894669 w 9637211"/>
                <a:gd name="connsiteY72" fmla="*/ 494884 h 1649863"/>
                <a:gd name="connsiteX73" fmla="*/ 8772871 w 9637211"/>
                <a:gd name="connsiteY73" fmla="*/ 542815 h 1649863"/>
                <a:gd name="connsiteX74" fmla="*/ 8663102 w 9637211"/>
                <a:gd name="connsiteY74" fmla="*/ 609939 h 1649863"/>
                <a:gd name="connsiteX75" fmla="*/ 8575858 w 9637211"/>
                <a:gd name="connsiteY75" fmla="*/ 659344 h 1649863"/>
                <a:gd name="connsiteX76" fmla="*/ 8525191 w 9637211"/>
                <a:gd name="connsiteY76" fmla="*/ 691449 h 1649863"/>
                <a:gd name="connsiteX77" fmla="*/ 8432740 w 9637211"/>
                <a:gd name="connsiteY77" fmla="*/ 762134 h 1649863"/>
                <a:gd name="connsiteX78" fmla="*/ 8287775 w 9637211"/>
                <a:gd name="connsiteY78" fmla="*/ 838802 h 1649863"/>
                <a:gd name="connsiteX79" fmla="*/ 8199975 w 9637211"/>
                <a:gd name="connsiteY79" fmla="*/ 880700 h 1649863"/>
                <a:gd name="connsiteX80" fmla="*/ 8009879 w 9637211"/>
                <a:gd name="connsiteY80" fmla="*/ 946676 h 1649863"/>
                <a:gd name="connsiteX81" fmla="*/ 7948650 w 9637211"/>
                <a:gd name="connsiteY81" fmla="*/ 969872 h 1649863"/>
                <a:gd name="connsiteX82" fmla="*/ 7878149 w 9637211"/>
                <a:gd name="connsiteY82" fmla="*/ 986611 h 1649863"/>
                <a:gd name="connsiteX83" fmla="*/ 7765368 w 9637211"/>
                <a:gd name="connsiteY83" fmla="*/ 1023592 h 1649863"/>
                <a:gd name="connsiteX84" fmla="*/ 7544827 w 9637211"/>
                <a:gd name="connsiteY84" fmla="*/ 1088525 h 1649863"/>
                <a:gd name="connsiteX85" fmla="*/ 7496243 w 9637211"/>
                <a:gd name="connsiteY85" fmla="*/ 1099185 h 1649863"/>
                <a:gd name="connsiteX86" fmla="*/ 7373131 w 9637211"/>
                <a:gd name="connsiteY86" fmla="*/ 1140118 h 1649863"/>
                <a:gd name="connsiteX87" fmla="*/ 7299425 w 9637211"/>
                <a:gd name="connsiteY87" fmla="*/ 1167211 h 1649863"/>
                <a:gd name="connsiteX88" fmla="*/ 7238066 w 9637211"/>
                <a:gd name="connsiteY88" fmla="*/ 1183666 h 1649863"/>
                <a:gd name="connsiteX89" fmla="*/ 7183552 w 9637211"/>
                <a:gd name="connsiteY89" fmla="*/ 1192571 h 1649863"/>
                <a:gd name="connsiteX90" fmla="*/ 7040813 w 9637211"/>
                <a:gd name="connsiteY90" fmla="*/ 1230525 h 1649863"/>
                <a:gd name="connsiteX91" fmla="*/ 6983864 w 9637211"/>
                <a:gd name="connsiteY91" fmla="*/ 1245513 h 1649863"/>
                <a:gd name="connsiteX92" fmla="*/ 6836601 w 9637211"/>
                <a:gd name="connsiteY92" fmla="*/ 1294672 h 1649863"/>
                <a:gd name="connsiteX93" fmla="*/ 6711393 w 9637211"/>
                <a:gd name="connsiteY93" fmla="*/ 1328485 h 1649863"/>
                <a:gd name="connsiteX94" fmla="*/ 6659164 w 9637211"/>
                <a:gd name="connsiteY94" fmla="*/ 1344343 h 1649863"/>
                <a:gd name="connsiteX95" fmla="*/ 6539327 w 9637211"/>
                <a:gd name="connsiteY95" fmla="*/ 1372405 h 1649863"/>
                <a:gd name="connsiteX96" fmla="*/ 6471659 w 9637211"/>
                <a:gd name="connsiteY96" fmla="*/ 1391362 h 1649863"/>
                <a:gd name="connsiteX97" fmla="*/ 6305536 w 9637211"/>
                <a:gd name="connsiteY97" fmla="*/ 1417103 h 1649863"/>
                <a:gd name="connsiteX98" fmla="*/ 6133939 w 9637211"/>
                <a:gd name="connsiteY98" fmla="*/ 1442481 h 1649863"/>
                <a:gd name="connsiteX99" fmla="*/ 6039547 w 9637211"/>
                <a:gd name="connsiteY99" fmla="*/ 1452681 h 1649863"/>
                <a:gd name="connsiteX100" fmla="*/ 5957366 w 9637211"/>
                <a:gd name="connsiteY100" fmla="*/ 1465590 h 1649863"/>
                <a:gd name="connsiteX101" fmla="*/ 5885715 w 9637211"/>
                <a:gd name="connsiteY101" fmla="*/ 1474694 h 1649863"/>
                <a:gd name="connsiteX102" fmla="*/ 5771774 w 9637211"/>
                <a:gd name="connsiteY102" fmla="*/ 1491643 h 1649863"/>
                <a:gd name="connsiteX103" fmla="*/ 5724294 w 9637211"/>
                <a:gd name="connsiteY103" fmla="*/ 1496914 h 1649863"/>
                <a:gd name="connsiteX104" fmla="*/ 5611931 w 9637211"/>
                <a:gd name="connsiteY104" fmla="*/ 1502173 h 1649863"/>
                <a:gd name="connsiteX105" fmla="*/ 5572785 w 9637211"/>
                <a:gd name="connsiteY105" fmla="*/ 1502492 h 1649863"/>
                <a:gd name="connsiteX106" fmla="*/ 5496622 w 9637211"/>
                <a:gd name="connsiteY106" fmla="*/ 1486703 h 1649863"/>
                <a:gd name="connsiteX107" fmla="*/ 5487614 w 9637211"/>
                <a:gd name="connsiteY107" fmla="*/ 1485725 h 1649863"/>
                <a:gd name="connsiteX108" fmla="*/ 5437869 w 9637211"/>
                <a:gd name="connsiteY108" fmla="*/ 1480432 h 1649863"/>
                <a:gd name="connsiteX109" fmla="*/ 5410729 w 9637211"/>
                <a:gd name="connsiteY109" fmla="*/ 1479229 h 1649863"/>
                <a:gd name="connsiteX110" fmla="*/ 5307325 w 9637211"/>
                <a:gd name="connsiteY110" fmla="*/ 1468207 h 1649863"/>
                <a:gd name="connsiteX111" fmla="*/ 5247871 w 9637211"/>
                <a:gd name="connsiteY111" fmla="*/ 1463540 h 1649863"/>
                <a:gd name="connsiteX112" fmla="*/ 5200105 w 9637211"/>
                <a:gd name="connsiteY112" fmla="*/ 1466942 h 1649863"/>
                <a:gd name="connsiteX113" fmla="*/ 5116199 w 9637211"/>
                <a:gd name="connsiteY113" fmla="*/ 1472398 h 1649863"/>
                <a:gd name="connsiteX114" fmla="*/ 5089547 w 9637211"/>
                <a:gd name="connsiteY114" fmla="*/ 1477294 h 1649863"/>
                <a:gd name="connsiteX115" fmla="*/ 4967752 w 9637211"/>
                <a:gd name="connsiteY115" fmla="*/ 1472806 h 1649863"/>
                <a:gd name="connsiteX116" fmla="*/ 4898514 w 9637211"/>
                <a:gd name="connsiteY116" fmla="*/ 1475359 h 1649863"/>
                <a:gd name="connsiteX117" fmla="*/ 4819948 w 9637211"/>
                <a:gd name="connsiteY117" fmla="*/ 1466277 h 1649863"/>
                <a:gd name="connsiteX118" fmla="*/ 4797235 w 9637211"/>
                <a:gd name="connsiteY118" fmla="*/ 1467999 h 1649863"/>
                <a:gd name="connsiteX119" fmla="*/ 4771823 w 9637211"/>
                <a:gd name="connsiteY119" fmla="*/ 1470324 h 1649863"/>
                <a:gd name="connsiteX120" fmla="*/ 4693726 w 9637211"/>
                <a:gd name="connsiteY120" fmla="*/ 1475031 h 1649863"/>
                <a:gd name="connsiteX121" fmla="*/ 4646522 w 9637211"/>
                <a:gd name="connsiteY121" fmla="*/ 1482013 h 1649863"/>
                <a:gd name="connsiteX122" fmla="*/ 4556001 w 9637211"/>
                <a:gd name="connsiteY122" fmla="*/ 1483554 h 1649863"/>
                <a:gd name="connsiteX123" fmla="*/ 4522761 w 9637211"/>
                <a:gd name="connsiteY123" fmla="*/ 1489236 h 1649863"/>
                <a:gd name="connsiteX124" fmla="*/ 4438228 w 9637211"/>
                <a:gd name="connsiteY124" fmla="*/ 1493782 h 1649863"/>
                <a:gd name="connsiteX125" fmla="*/ 4362305 w 9637211"/>
                <a:gd name="connsiteY125" fmla="*/ 1495088 h 1649863"/>
                <a:gd name="connsiteX126" fmla="*/ 4289278 w 9637211"/>
                <a:gd name="connsiteY126" fmla="*/ 1499864 h 1649863"/>
                <a:gd name="connsiteX127" fmla="*/ 4237236 w 9637211"/>
                <a:gd name="connsiteY127" fmla="*/ 1507551 h 1649863"/>
                <a:gd name="connsiteX128" fmla="*/ 4180626 w 9637211"/>
                <a:gd name="connsiteY128" fmla="*/ 1513420 h 1649863"/>
                <a:gd name="connsiteX129" fmla="*/ 4025047 w 9637211"/>
                <a:gd name="connsiteY129" fmla="*/ 1539594 h 1649863"/>
                <a:gd name="connsiteX130" fmla="*/ 3995866 w 9637211"/>
                <a:gd name="connsiteY130" fmla="*/ 1536451 h 1649863"/>
                <a:gd name="connsiteX131" fmla="*/ 3831212 w 9637211"/>
                <a:gd name="connsiteY131" fmla="*/ 1540151 h 1649863"/>
                <a:gd name="connsiteX132" fmla="*/ 3795461 w 9637211"/>
                <a:gd name="connsiteY132" fmla="*/ 1542189 h 1649863"/>
                <a:gd name="connsiteX133" fmla="*/ 3698543 w 9637211"/>
                <a:gd name="connsiteY133" fmla="*/ 1528342 h 1649863"/>
                <a:gd name="connsiteX134" fmla="*/ 3551836 w 9637211"/>
                <a:gd name="connsiteY134" fmla="*/ 1564762 h 1649863"/>
                <a:gd name="connsiteX135" fmla="*/ 3415003 w 9637211"/>
                <a:gd name="connsiteY135" fmla="*/ 1608081 h 1649863"/>
                <a:gd name="connsiteX136" fmla="*/ 3397737 w 9637211"/>
                <a:gd name="connsiteY136" fmla="*/ 1613622 h 1649863"/>
                <a:gd name="connsiteX137" fmla="*/ 3348360 w 9637211"/>
                <a:gd name="connsiteY137" fmla="*/ 1624007 h 1649863"/>
                <a:gd name="connsiteX138" fmla="*/ 3286876 w 9637211"/>
                <a:gd name="connsiteY138" fmla="*/ 1629796 h 1649863"/>
                <a:gd name="connsiteX139" fmla="*/ 3247932 w 9637211"/>
                <a:gd name="connsiteY139" fmla="*/ 1635832 h 1649863"/>
                <a:gd name="connsiteX140" fmla="*/ 3244999 w 9637211"/>
                <a:gd name="connsiteY140" fmla="*/ 1636180 h 1649863"/>
                <a:gd name="connsiteX141" fmla="*/ 3184484 w 9637211"/>
                <a:gd name="connsiteY141" fmla="*/ 1639097 h 1649863"/>
                <a:gd name="connsiteX142" fmla="*/ 3177540 w 9637211"/>
                <a:gd name="connsiteY142" fmla="*/ 1638715 h 1649863"/>
                <a:gd name="connsiteX143" fmla="*/ 3146060 w 9637211"/>
                <a:gd name="connsiteY143" fmla="*/ 1634857 h 1649863"/>
                <a:gd name="connsiteX144" fmla="*/ 3057965 w 9637211"/>
                <a:gd name="connsiteY144" fmla="*/ 1626236 h 1649863"/>
                <a:gd name="connsiteX145" fmla="*/ 2974961 w 9637211"/>
                <a:gd name="connsiteY145" fmla="*/ 1617995 h 1649863"/>
                <a:gd name="connsiteX146" fmla="*/ 2949608 w 9637211"/>
                <a:gd name="connsiteY146" fmla="*/ 1633655 h 1649863"/>
                <a:gd name="connsiteX147" fmla="*/ 2909973 w 9637211"/>
                <a:gd name="connsiteY147" fmla="*/ 1648121 h 1649863"/>
                <a:gd name="connsiteX148" fmla="*/ 2864542 w 9637211"/>
                <a:gd name="connsiteY148" fmla="*/ 1635245 h 1649863"/>
                <a:gd name="connsiteX149" fmla="*/ 2758460 w 9637211"/>
                <a:gd name="connsiteY149" fmla="*/ 1609130 h 1649863"/>
                <a:gd name="connsiteX150" fmla="*/ 2692301 w 9637211"/>
                <a:gd name="connsiteY150" fmla="*/ 1610905 h 1649863"/>
                <a:gd name="connsiteX151" fmla="*/ 2548009 w 9637211"/>
                <a:gd name="connsiteY151" fmla="*/ 1604522 h 1649863"/>
                <a:gd name="connsiteX152" fmla="*/ 2453210 w 9637211"/>
                <a:gd name="connsiteY152" fmla="*/ 1590103 h 1649863"/>
                <a:gd name="connsiteX153" fmla="*/ 2384726 w 9637211"/>
                <a:gd name="connsiteY153" fmla="*/ 1571904 h 1649863"/>
                <a:gd name="connsiteX154" fmla="*/ 2286765 w 9637211"/>
                <a:gd name="connsiteY154" fmla="*/ 1548534 h 1649863"/>
                <a:gd name="connsiteX155" fmla="*/ 2189064 w 9637211"/>
                <a:gd name="connsiteY155" fmla="*/ 1538649 h 1649863"/>
                <a:gd name="connsiteX156" fmla="*/ 2118010 w 9637211"/>
                <a:gd name="connsiteY156" fmla="*/ 1523712 h 1649863"/>
                <a:gd name="connsiteX157" fmla="*/ 2031682 w 9637211"/>
                <a:gd name="connsiteY157" fmla="*/ 1515318 h 1649863"/>
                <a:gd name="connsiteX158" fmla="*/ 1959737 w 9637211"/>
                <a:gd name="connsiteY158" fmla="*/ 1518317 h 1649863"/>
                <a:gd name="connsiteX159" fmla="*/ 1847100 w 9637211"/>
                <a:gd name="connsiteY159" fmla="*/ 1525944 h 1649863"/>
                <a:gd name="connsiteX160" fmla="*/ 1707262 w 9637211"/>
                <a:gd name="connsiteY160" fmla="*/ 1494706 h 1649863"/>
                <a:gd name="connsiteX161" fmla="*/ 1651067 w 9637211"/>
                <a:gd name="connsiteY161" fmla="*/ 1488939 h 1649863"/>
                <a:gd name="connsiteX162" fmla="*/ 1598392 w 9637211"/>
                <a:gd name="connsiteY162" fmla="*/ 1487556 h 1649863"/>
                <a:gd name="connsiteX163" fmla="*/ 1485796 w 9637211"/>
                <a:gd name="connsiteY163" fmla="*/ 1467717 h 1649863"/>
                <a:gd name="connsiteX164" fmla="*/ 1440105 w 9637211"/>
                <a:gd name="connsiteY164" fmla="*/ 1461600 h 1649863"/>
                <a:gd name="connsiteX165" fmla="*/ 1376742 w 9637211"/>
                <a:gd name="connsiteY165" fmla="*/ 1464813 h 1649863"/>
                <a:gd name="connsiteX166" fmla="*/ 1260914 w 9637211"/>
                <a:gd name="connsiteY166" fmla="*/ 1458783 h 1649863"/>
                <a:gd name="connsiteX167" fmla="*/ 1144209 w 9637211"/>
                <a:gd name="connsiteY167" fmla="*/ 1430510 h 1649863"/>
                <a:gd name="connsiteX168" fmla="*/ 1095577 w 9637211"/>
                <a:gd name="connsiteY168" fmla="*/ 1436151 h 1649863"/>
                <a:gd name="connsiteX169" fmla="*/ 1078045 w 9637211"/>
                <a:gd name="connsiteY169" fmla="*/ 1436212 h 1649863"/>
                <a:gd name="connsiteX170" fmla="*/ 919891 w 9637211"/>
                <a:gd name="connsiteY170" fmla="*/ 1425160 h 1649863"/>
                <a:gd name="connsiteX171" fmla="*/ 904047 w 9637211"/>
                <a:gd name="connsiteY171" fmla="*/ 1423883 h 1649863"/>
                <a:gd name="connsiteX172" fmla="*/ 829382 w 9637211"/>
                <a:gd name="connsiteY172" fmla="*/ 1410847 h 1649863"/>
                <a:gd name="connsiteX173" fmla="*/ 642661 w 9637211"/>
                <a:gd name="connsiteY173" fmla="*/ 1409490 h 1649863"/>
                <a:gd name="connsiteX174" fmla="*/ 631134 w 9637211"/>
                <a:gd name="connsiteY174" fmla="*/ 1408791 h 1649863"/>
                <a:gd name="connsiteX175" fmla="*/ 569136 w 9637211"/>
                <a:gd name="connsiteY175" fmla="*/ 1420097 h 1649863"/>
                <a:gd name="connsiteX176" fmla="*/ 538796 w 9637211"/>
                <a:gd name="connsiteY176" fmla="*/ 1433330 h 1649863"/>
                <a:gd name="connsiteX177" fmla="*/ 491177 w 9637211"/>
                <a:gd name="connsiteY177" fmla="*/ 1447867 h 1649863"/>
                <a:gd name="connsiteX178" fmla="*/ 442411 w 9637211"/>
                <a:gd name="connsiteY178" fmla="*/ 1454770 h 1649863"/>
                <a:gd name="connsiteX179" fmla="*/ 359296 w 9637211"/>
                <a:gd name="connsiteY179" fmla="*/ 1440257 h 1649863"/>
                <a:gd name="connsiteX180" fmla="*/ 329271 w 9637211"/>
                <a:gd name="connsiteY180" fmla="*/ 1439821 h 1649863"/>
                <a:gd name="connsiteX181" fmla="*/ 262167 w 9637211"/>
                <a:gd name="connsiteY181" fmla="*/ 1434111 h 1649863"/>
                <a:gd name="connsiteX182" fmla="*/ 203882 w 9637211"/>
                <a:gd name="connsiteY182" fmla="*/ 1437548 h 1649863"/>
                <a:gd name="connsiteX183" fmla="*/ 157723 w 9637211"/>
                <a:gd name="connsiteY183" fmla="*/ 1454055 h 1649863"/>
                <a:gd name="connsiteX184" fmla="*/ 89823 w 9637211"/>
                <a:gd name="connsiteY184" fmla="*/ 1460153 h 1649863"/>
                <a:gd name="connsiteX185" fmla="*/ 45393 w 9637211"/>
                <a:gd name="connsiteY185" fmla="*/ 1451938 h 1649863"/>
                <a:gd name="connsiteX186" fmla="*/ 36385 w 9637211"/>
                <a:gd name="connsiteY186" fmla="*/ 1450960 h 1649863"/>
                <a:gd name="connsiteX187" fmla="*/ 0 w 9637211"/>
                <a:gd name="connsiteY187" fmla="*/ 1452514 h 164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9637211" h="1649863">
                  <a:moveTo>
                    <a:pt x="2468659" y="1380297"/>
                  </a:moveTo>
                  <a:lnTo>
                    <a:pt x="2460722" y="1390272"/>
                  </a:lnTo>
                  <a:cubicBezTo>
                    <a:pt x="2456661" y="1396980"/>
                    <a:pt x="2451818" y="1402354"/>
                    <a:pt x="2446257" y="1406498"/>
                  </a:cubicBezTo>
                  <a:lnTo>
                    <a:pt x="2427494" y="1415356"/>
                  </a:lnTo>
                  <a:cubicBezTo>
                    <a:pt x="2441349" y="1411764"/>
                    <a:pt x="2452601" y="1403689"/>
                    <a:pt x="2460722" y="1390272"/>
                  </a:cubicBezTo>
                  <a:close/>
                  <a:moveTo>
                    <a:pt x="5731745" y="1360489"/>
                  </a:moveTo>
                  <a:lnTo>
                    <a:pt x="5698179" y="1367442"/>
                  </a:lnTo>
                  <a:lnTo>
                    <a:pt x="5715901" y="1365274"/>
                  </a:lnTo>
                  <a:cubicBezTo>
                    <a:pt x="5721750" y="1364345"/>
                    <a:pt x="5727285" y="1362979"/>
                    <a:pt x="5731745" y="1360489"/>
                  </a:cubicBezTo>
                  <a:close/>
                  <a:moveTo>
                    <a:pt x="5503859" y="1324849"/>
                  </a:moveTo>
                  <a:lnTo>
                    <a:pt x="5516994" y="1333353"/>
                  </a:lnTo>
                  <a:lnTo>
                    <a:pt x="5516994" y="1333352"/>
                  </a:lnTo>
                  <a:close/>
                  <a:moveTo>
                    <a:pt x="4720031" y="1268958"/>
                  </a:moveTo>
                  <a:lnTo>
                    <a:pt x="4749955" y="1273114"/>
                  </a:lnTo>
                  <a:lnTo>
                    <a:pt x="4767388" y="1277477"/>
                  </a:lnTo>
                  <a:lnTo>
                    <a:pt x="4767531" y="1277513"/>
                  </a:lnTo>
                  <a:lnTo>
                    <a:pt x="4782965" y="1281578"/>
                  </a:lnTo>
                  <a:lnTo>
                    <a:pt x="4784809" y="1281832"/>
                  </a:lnTo>
                  <a:lnTo>
                    <a:pt x="4790792" y="1283327"/>
                  </a:lnTo>
                  <a:cubicBezTo>
                    <a:pt x="4798641" y="1284916"/>
                    <a:pt x="4806563" y="1285965"/>
                    <a:pt x="4814638" y="1285937"/>
                  </a:cubicBezTo>
                  <a:lnTo>
                    <a:pt x="4784809" y="1281832"/>
                  </a:lnTo>
                  <a:lnTo>
                    <a:pt x="4767531" y="1277513"/>
                  </a:lnTo>
                  <a:lnTo>
                    <a:pt x="4751799" y="1273370"/>
                  </a:lnTo>
                  <a:lnTo>
                    <a:pt x="4749955" y="1273114"/>
                  </a:lnTo>
                  <a:lnTo>
                    <a:pt x="4743957" y="1271612"/>
                  </a:lnTo>
                  <a:cubicBezTo>
                    <a:pt x="4736090" y="1270013"/>
                    <a:pt x="4728141" y="1268949"/>
                    <a:pt x="4720031" y="1268958"/>
                  </a:cubicBezTo>
                  <a:close/>
                  <a:moveTo>
                    <a:pt x="3276840" y="1263985"/>
                  </a:moveTo>
                  <a:cubicBezTo>
                    <a:pt x="3292849" y="1276789"/>
                    <a:pt x="3310250" y="1281089"/>
                    <a:pt x="3328341" y="1281473"/>
                  </a:cubicBezTo>
                  <a:lnTo>
                    <a:pt x="3301810" y="1277386"/>
                  </a:lnTo>
                  <a:cubicBezTo>
                    <a:pt x="3293198" y="1274663"/>
                    <a:pt x="3284847" y="1270386"/>
                    <a:pt x="3276840" y="1263985"/>
                  </a:cubicBezTo>
                  <a:close/>
                  <a:moveTo>
                    <a:pt x="3519760" y="1250994"/>
                  </a:moveTo>
                  <a:cubicBezTo>
                    <a:pt x="3514125" y="1250064"/>
                    <a:pt x="3508615" y="1250202"/>
                    <a:pt x="3503255" y="1251147"/>
                  </a:cubicBezTo>
                  <a:lnTo>
                    <a:pt x="3519760" y="1250994"/>
                  </a:lnTo>
                  <a:cubicBezTo>
                    <a:pt x="3525393" y="1251924"/>
                    <a:pt x="3531152" y="1253922"/>
                    <a:pt x="3537011" y="1257249"/>
                  </a:cubicBezTo>
                  <a:cubicBezTo>
                    <a:pt x="3531153" y="1253922"/>
                    <a:pt x="3525394" y="1251924"/>
                    <a:pt x="3519760" y="1250994"/>
                  </a:cubicBezTo>
                  <a:close/>
                  <a:moveTo>
                    <a:pt x="5038723" y="1229019"/>
                  </a:moveTo>
                  <a:cubicBezTo>
                    <a:pt x="5028630" y="1228971"/>
                    <a:pt x="5018835" y="1229777"/>
                    <a:pt x="5009340" y="1231627"/>
                  </a:cubicBezTo>
                  <a:lnTo>
                    <a:pt x="5069905" y="1231533"/>
                  </a:lnTo>
                  <a:cubicBezTo>
                    <a:pt x="5059212" y="1229968"/>
                    <a:pt x="5048818" y="1229067"/>
                    <a:pt x="5038723" y="1229019"/>
                  </a:cubicBezTo>
                  <a:close/>
                  <a:moveTo>
                    <a:pt x="6274350" y="1198579"/>
                  </a:moveTo>
                  <a:lnTo>
                    <a:pt x="6274350" y="1198580"/>
                  </a:lnTo>
                  <a:lnTo>
                    <a:pt x="6299734" y="1215874"/>
                  </a:lnTo>
                  <a:cubicBezTo>
                    <a:pt x="6292882" y="1211182"/>
                    <a:pt x="6285837" y="1206500"/>
                    <a:pt x="6274350" y="1198579"/>
                  </a:cubicBezTo>
                  <a:close/>
                  <a:moveTo>
                    <a:pt x="284014" y="1083637"/>
                  </a:moveTo>
                  <a:lnTo>
                    <a:pt x="274455" y="1086842"/>
                  </a:lnTo>
                  <a:lnTo>
                    <a:pt x="233501" y="1096794"/>
                  </a:lnTo>
                  <a:lnTo>
                    <a:pt x="274456" y="1086842"/>
                  </a:lnTo>
                  <a:close/>
                  <a:moveTo>
                    <a:pt x="691166" y="1081917"/>
                  </a:moveTo>
                  <a:cubicBezTo>
                    <a:pt x="686005" y="1082970"/>
                    <a:pt x="680596" y="1084918"/>
                    <a:pt x="677191" y="1087044"/>
                  </a:cubicBezTo>
                  <a:cubicBezTo>
                    <a:pt x="660788" y="1097408"/>
                    <a:pt x="646181" y="1105351"/>
                    <a:pt x="632391" y="1110922"/>
                  </a:cubicBezTo>
                  <a:cubicBezTo>
                    <a:pt x="646181" y="1105351"/>
                    <a:pt x="660789" y="1097408"/>
                    <a:pt x="677192" y="1087044"/>
                  </a:cubicBezTo>
                  <a:close/>
                  <a:moveTo>
                    <a:pt x="428044" y="1067823"/>
                  </a:moveTo>
                  <a:cubicBezTo>
                    <a:pt x="446919" y="1068326"/>
                    <a:pt x="465868" y="1068118"/>
                    <a:pt x="479634" y="1077452"/>
                  </a:cubicBezTo>
                  <a:cubicBezTo>
                    <a:pt x="465869" y="1068118"/>
                    <a:pt x="446919" y="1068326"/>
                    <a:pt x="428044" y="1067823"/>
                  </a:cubicBezTo>
                  <a:close/>
                  <a:moveTo>
                    <a:pt x="7445292" y="757632"/>
                  </a:moveTo>
                  <a:cubicBezTo>
                    <a:pt x="7451720" y="761638"/>
                    <a:pt x="7458880" y="765687"/>
                    <a:pt x="7466390" y="768915"/>
                  </a:cubicBezTo>
                  <a:lnTo>
                    <a:pt x="7474827" y="771226"/>
                  </a:lnTo>
                  <a:lnTo>
                    <a:pt x="7466391" y="768915"/>
                  </a:lnTo>
                  <a:cubicBezTo>
                    <a:pt x="7458880" y="765687"/>
                    <a:pt x="7451720" y="761638"/>
                    <a:pt x="7445292" y="757632"/>
                  </a:cubicBezTo>
                  <a:close/>
                  <a:moveTo>
                    <a:pt x="0" y="0"/>
                  </a:moveTo>
                  <a:lnTo>
                    <a:pt x="9637211" y="0"/>
                  </a:lnTo>
                  <a:lnTo>
                    <a:pt x="9583319" y="32146"/>
                  </a:lnTo>
                  <a:cubicBezTo>
                    <a:pt x="9545773" y="53573"/>
                    <a:pt x="9512012" y="76700"/>
                    <a:pt x="9493665" y="112426"/>
                  </a:cubicBezTo>
                  <a:cubicBezTo>
                    <a:pt x="9485465" y="128200"/>
                    <a:pt x="9473638" y="145563"/>
                    <a:pt x="9457156" y="155303"/>
                  </a:cubicBezTo>
                  <a:cubicBezTo>
                    <a:pt x="9433664" y="169148"/>
                    <a:pt x="9403364" y="175160"/>
                    <a:pt x="9377643" y="187228"/>
                  </a:cubicBezTo>
                  <a:cubicBezTo>
                    <a:pt x="9347347" y="201400"/>
                    <a:pt x="9312111" y="214085"/>
                    <a:pt x="9292088" y="235295"/>
                  </a:cubicBezTo>
                  <a:cubicBezTo>
                    <a:pt x="9274297" y="254202"/>
                    <a:pt x="9256121" y="269202"/>
                    <a:pt x="9231985" y="281821"/>
                  </a:cubicBezTo>
                  <a:cubicBezTo>
                    <a:pt x="9215069" y="290641"/>
                    <a:pt x="9202945" y="305820"/>
                    <a:pt x="9185378" y="313259"/>
                  </a:cubicBezTo>
                  <a:cubicBezTo>
                    <a:pt x="9162280" y="323162"/>
                    <a:pt x="9138896" y="331194"/>
                    <a:pt x="9118948" y="345810"/>
                  </a:cubicBezTo>
                  <a:cubicBezTo>
                    <a:pt x="9098245" y="360931"/>
                    <a:pt x="9074484" y="373219"/>
                    <a:pt x="9052763" y="387450"/>
                  </a:cubicBezTo>
                  <a:cubicBezTo>
                    <a:pt x="9041247" y="395066"/>
                    <a:pt x="9031971" y="404773"/>
                    <a:pt x="9020858" y="412686"/>
                  </a:cubicBezTo>
                  <a:cubicBezTo>
                    <a:pt x="9000514" y="427162"/>
                    <a:pt x="8979766" y="441345"/>
                    <a:pt x="8958799" y="455068"/>
                  </a:cubicBezTo>
                  <a:cubicBezTo>
                    <a:pt x="8937836" y="468792"/>
                    <a:pt x="8917940" y="484502"/>
                    <a:pt x="8894669" y="494884"/>
                  </a:cubicBezTo>
                  <a:cubicBezTo>
                    <a:pt x="8854995" y="512490"/>
                    <a:pt x="8811321" y="524012"/>
                    <a:pt x="8772871" y="542815"/>
                  </a:cubicBezTo>
                  <a:cubicBezTo>
                    <a:pt x="8733852" y="561958"/>
                    <a:pt x="8697379" y="585375"/>
                    <a:pt x="8663102" y="609939"/>
                  </a:cubicBezTo>
                  <a:cubicBezTo>
                    <a:pt x="8635978" y="629295"/>
                    <a:pt x="8610598" y="648411"/>
                    <a:pt x="8575858" y="659344"/>
                  </a:cubicBezTo>
                  <a:cubicBezTo>
                    <a:pt x="8556476" y="665459"/>
                    <a:pt x="8536416" y="677725"/>
                    <a:pt x="8525191" y="691449"/>
                  </a:cubicBezTo>
                  <a:cubicBezTo>
                    <a:pt x="8500912" y="721337"/>
                    <a:pt x="8469036" y="743120"/>
                    <a:pt x="8432740" y="762134"/>
                  </a:cubicBezTo>
                  <a:cubicBezTo>
                    <a:pt x="8384287" y="787695"/>
                    <a:pt x="8336442" y="813700"/>
                    <a:pt x="8287775" y="838802"/>
                  </a:cubicBezTo>
                  <a:cubicBezTo>
                    <a:pt x="8259073" y="853684"/>
                    <a:pt x="8230604" y="869336"/>
                    <a:pt x="8199975" y="880700"/>
                  </a:cubicBezTo>
                  <a:cubicBezTo>
                    <a:pt x="8137395" y="904120"/>
                    <a:pt x="8073115" y="924637"/>
                    <a:pt x="8009879" y="946676"/>
                  </a:cubicBezTo>
                  <a:cubicBezTo>
                    <a:pt x="7989181" y="953793"/>
                    <a:pt x="7969777" y="963518"/>
                    <a:pt x="7948650" y="969872"/>
                  </a:cubicBezTo>
                  <a:cubicBezTo>
                    <a:pt x="7925797" y="976781"/>
                    <a:pt x="7901001" y="979703"/>
                    <a:pt x="7878149" y="986611"/>
                  </a:cubicBezTo>
                  <a:cubicBezTo>
                    <a:pt x="7840120" y="998017"/>
                    <a:pt x="7803387" y="1012030"/>
                    <a:pt x="7765368" y="1023592"/>
                  </a:cubicBezTo>
                  <a:cubicBezTo>
                    <a:pt x="7692011" y="1045805"/>
                    <a:pt x="7618421" y="1067243"/>
                    <a:pt x="7544827" y="1088525"/>
                  </a:cubicBezTo>
                  <a:cubicBezTo>
                    <a:pt x="7529069" y="1093051"/>
                    <a:pt x="7511791" y="1094355"/>
                    <a:pt x="7496243" y="1099185"/>
                  </a:cubicBezTo>
                  <a:cubicBezTo>
                    <a:pt x="7454978" y="1112160"/>
                    <a:pt x="7413953" y="1126064"/>
                    <a:pt x="7373131" y="1140118"/>
                  </a:cubicBezTo>
                  <a:cubicBezTo>
                    <a:pt x="7348411" y="1148686"/>
                    <a:pt x="7324355" y="1158947"/>
                    <a:pt x="7299425" y="1167211"/>
                  </a:cubicBezTo>
                  <a:cubicBezTo>
                    <a:pt x="7279481" y="1173822"/>
                    <a:pt x="7258894" y="1179208"/>
                    <a:pt x="7238066" y="1183666"/>
                  </a:cubicBezTo>
                  <a:cubicBezTo>
                    <a:pt x="7220132" y="1187513"/>
                    <a:pt x="7201262" y="1188107"/>
                    <a:pt x="7183552" y="1192571"/>
                  </a:cubicBezTo>
                  <a:cubicBezTo>
                    <a:pt x="7135617" y="1204612"/>
                    <a:pt x="7088328" y="1217878"/>
                    <a:pt x="7040813" y="1230525"/>
                  </a:cubicBezTo>
                  <a:cubicBezTo>
                    <a:pt x="7021767" y="1235524"/>
                    <a:pt x="7002277" y="1239447"/>
                    <a:pt x="6983864" y="1245513"/>
                  </a:cubicBezTo>
                  <a:cubicBezTo>
                    <a:pt x="6934564" y="1261544"/>
                    <a:pt x="6886133" y="1279414"/>
                    <a:pt x="6836601" y="1294672"/>
                  </a:cubicBezTo>
                  <a:cubicBezTo>
                    <a:pt x="6795516" y="1307324"/>
                    <a:pt x="6753122" y="1317057"/>
                    <a:pt x="6711393" y="1328485"/>
                  </a:cubicBezTo>
                  <a:cubicBezTo>
                    <a:pt x="6693705" y="1333419"/>
                    <a:pt x="6676878" y="1340036"/>
                    <a:pt x="6659164" y="1344343"/>
                  </a:cubicBezTo>
                  <a:cubicBezTo>
                    <a:pt x="6619497" y="1354102"/>
                    <a:pt x="6579188" y="1362635"/>
                    <a:pt x="6539327" y="1372405"/>
                  </a:cubicBezTo>
                  <a:cubicBezTo>
                    <a:pt x="6516609" y="1378051"/>
                    <a:pt x="6494842" y="1387262"/>
                    <a:pt x="6471659" y="1391362"/>
                  </a:cubicBezTo>
                  <a:cubicBezTo>
                    <a:pt x="6416600" y="1401077"/>
                    <a:pt x="6361053" y="1408777"/>
                    <a:pt x="6305536" y="1417103"/>
                  </a:cubicBezTo>
                  <a:cubicBezTo>
                    <a:pt x="6248279" y="1425669"/>
                    <a:pt x="6191229" y="1434541"/>
                    <a:pt x="6133939" y="1442481"/>
                  </a:cubicBezTo>
                  <a:cubicBezTo>
                    <a:pt x="6102579" y="1446662"/>
                    <a:pt x="6070917" y="1448658"/>
                    <a:pt x="6039547" y="1452681"/>
                  </a:cubicBezTo>
                  <a:cubicBezTo>
                    <a:pt x="6012050" y="1456206"/>
                    <a:pt x="5984839" y="1461597"/>
                    <a:pt x="5957366" y="1465590"/>
                  </a:cubicBezTo>
                  <a:cubicBezTo>
                    <a:pt x="5933562" y="1468934"/>
                    <a:pt x="5909518" y="1471349"/>
                    <a:pt x="5885715" y="1474694"/>
                  </a:cubicBezTo>
                  <a:cubicBezTo>
                    <a:pt x="5847596" y="1480140"/>
                    <a:pt x="5809691" y="1486048"/>
                    <a:pt x="5771774" y="1491643"/>
                  </a:cubicBezTo>
                  <a:cubicBezTo>
                    <a:pt x="5755903" y="1493820"/>
                    <a:pt x="5739373" y="1498540"/>
                    <a:pt x="5724294" y="1496914"/>
                  </a:cubicBezTo>
                  <a:cubicBezTo>
                    <a:pt x="5686295" y="1492781"/>
                    <a:pt x="5649250" y="1496294"/>
                    <a:pt x="5611931" y="1502173"/>
                  </a:cubicBezTo>
                  <a:cubicBezTo>
                    <a:pt x="5599171" y="1504201"/>
                    <a:pt x="5585354" y="1504553"/>
                    <a:pt x="5572785" y="1502492"/>
                  </a:cubicBezTo>
                  <a:cubicBezTo>
                    <a:pt x="5547064" y="1498394"/>
                    <a:pt x="5522015" y="1492069"/>
                    <a:pt x="5496622" y="1486703"/>
                  </a:cubicBezTo>
                  <a:cubicBezTo>
                    <a:pt x="5493862" y="1486051"/>
                    <a:pt x="5490551" y="1486053"/>
                    <a:pt x="5487614" y="1485725"/>
                  </a:cubicBezTo>
                  <a:cubicBezTo>
                    <a:pt x="5470960" y="1483859"/>
                    <a:pt x="5454506" y="1481984"/>
                    <a:pt x="5437869" y="1480432"/>
                  </a:cubicBezTo>
                  <a:cubicBezTo>
                    <a:pt x="5428868" y="1479610"/>
                    <a:pt x="5419725" y="1479895"/>
                    <a:pt x="5410729" y="1479229"/>
                  </a:cubicBezTo>
                  <a:cubicBezTo>
                    <a:pt x="5375917" y="1476513"/>
                    <a:pt x="5338174" y="1485709"/>
                    <a:pt x="5307325" y="1468207"/>
                  </a:cubicBezTo>
                  <a:cubicBezTo>
                    <a:pt x="5287297" y="1456930"/>
                    <a:pt x="5268577" y="1460658"/>
                    <a:pt x="5247871" y="1463540"/>
                  </a:cubicBezTo>
                  <a:cubicBezTo>
                    <a:pt x="5232193" y="1465707"/>
                    <a:pt x="5216035" y="1466016"/>
                    <a:pt x="5200105" y="1466942"/>
                  </a:cubicBezTo>
                  <a:cubicBezTo>
                    <a:pt x="5172135" y="1468759"/>
                    <a:pt x="5144152" y="1470266"/>
                    <a:pt x="5116199" y="1472398"/>
                  </a:cubicBezTo>
                  <a:cubicBezTo>
                    <a:pt x="5107270" y="1473142"/>
                    <a:pt x="5098326" y="1477498"/>
                    <a:pt x="5089547" y="1477294"/>
                  </a:cubicBezTo>
                  <a:cubicBezTo>
                    <a:pt x="5048970" y="1476267"/>
                    <a:pt x="5008312" y="1473519"/>
                    <a:pt x="4967752" y="1472806"/>
                  </a:cubicBezTo>
                  <a:cubicBezTo>
                    <a:pt x="4944740" y="1472347"/>
                    <a:pt x="4921363" y="1476454"/>
                    <a:pt x="4898514" y="1475359"/>
                  </a:cubicBezTo>
                  <a:cubicBezTo>
                    <a:pt x="4872154" y="1474119"/>
                    <a:pt x="4846185" y="1468937"/>
                    <a:pt x="4819948" y="1466277"/>
                  </a:cubicBezTo>
                  <a:cubicBezTo>
                    <a:pt x="4812704" y="1465529"/>
                    <a:pt x="4804802" y="1467322"/>
                    <a:pt x="4797235" y="1467999"/>
                  </a:cubicBezTo>
                  <a:cubicBezTo>
                    <a:pt x="4788699" y="1468726"/>
                    <a:pt x="4780369" y="1469755"/>
                    <a:pt x="4771823" y="1470324"/>
                  </a:cubicBezTo>
                  <a:cubicBezTo>
                    <a:pt x="4745790" y="1471894"/>
                    <a:pt x="4719721" y="1472679"/>
                    <a:pt x="4693726" y="1475031"/>
                  </a:cubicBezTo>
                  <a:cubicBezTo>
                    <a:pt x="4677818" y="1476425"/>
                    <a:pt x="4661410" y="1483651"/>
                    <a:pt x="4646522" y="1482013"/>
                  </a:cubicBezTo>
                  <a:cubicBezTo>
                    <a:pt x="4616175" y="1478927"/>
                    <a:pt x="4586536" y="1490556"/>
                    <a:pt x="4556001" y="1483554"/>
                  </a:cubicBezTo>
                  <a:cubicBezTo>
                    <a:pt x="4546547" y="1481499"/>
                    <a:pt x="4534022" y="1488380"/>
                    <a:pt x="4522761" y="1489236"/>
                  </a:cubicBezTo>
                  <a:cubicBezTo>
                    <a:pt x="4494612" y="1491377"/>
                    <a:pt x="4466422" y="1492580"/>
                    <a:pt x="4438228" y="1493782"/>
                  </a:cubicBezTo>
                  <a:cubicBezTo>
                    <a:pt x="4412951" y="1494844"/>
                    <a:pt x="4386813" y="1498301"/>
                    <a:pt x="4362305" y="1495088"/>
                  </a:cubicBezTo>
                  <a:cubicBezTo>
                    <a:pt x="4336613" y="1491619"/>
                    <a:pt x="4313708" y="1493351"/>
                    <a:pt x="4289278" y="1499864"/>
                  </a:cubicBezTo>
                  <a:cubicBezTo>
                    <a:pt x="4272539" y="1504281"/>
                    <a:pt x="4254677" y="1505613"/>
                    <a:pt x="4237236" y="1507551"/>
                  </a:cubicBezTo>
                  <a:cubicBezTo>
                    <a:pt x="4218443" y="1509712"/>
                    <a:pt x="4197483" y="1507428"/>
                    <a:pt x="4180626" y="1513420"/>
                  </a:cubicBezTo>
                  <a:cubicBezTo>
                    <a:pt x="4130437" y="1531219"/>
                    <a:pt x="4078308" y="1537027"/>
                    <a:pt x="4025047" y="1539594"/>
                  </a:cubicBezTo>
                  <a:cubicBezTo>
                    <a:pt x="4015328" y="1540063"/>
                    <a:pt x="4005307" y="1538350"/>
                    <a:pt x="3995866" y="1536451"/>
                  </a:cubicBezTo>
                  <a:cubicBezTo>
                    <a:pt x="3940757" y="1524983"/>
                    <a:pt x="3886195" y="1528868"/>
                    <a:pt x="3831212" y="1540151"/>
                  </a:cubicBezTo>
                  <a:cubicBezTo>
                    <a:pt x="3819833" y="1542583"/>
                    <a:pt x="3807019" y="1543514"/>
                    <a:pt x="3795461" y="1542189"/>
                  </a:cubicBezTo>
                  <a:cubicBezTo>
                    <a:pt x="3762927" y="1538264"/>
                    <a:pt x="3731194" y="1530691"/>
                    <a:pt x="3698543" y="1528342"/>
                  </a:cubicBezTo>
                  <a:cubicBezTo>
                    <a:pt x="3644585" y="1524508"/>
                    <a:pt x="3599168" y="1548354"/>
                    <a:pt x="3551836" y="1564762"/>
                  </a:cubicBezTo>
                  <a:cubicBezTo>
                    <a:pt x="3506795" y="1580273"/>
                    <a:pt x="3469370" y="1612209"/>
                    <a:pt x="3415003" y="1608081"/>
                  </a:cubicBezTo>
                  <a:cubicBezTo>
                    <a:pt x="3409532" y="1607717"/>
                    <a:pt x="3403709" y="1612236"/>
                    <a:pt x="3397737" y="1613622"/>
                  </a:cubicBezTo>
                  <a:cubicBezTo>
                    <a:pt x="3381358" y="1617394"/>
                    <a:pt x="3365010" y="1621790"/>
                    <a:pt x="3348360" y="1624007"/>
                  </a:cubicBezTo>
                  <a:cubicBezTo>
                    <a:pt x="3328041" y="1626870"/>
                    <a:pt x="3307211" y="1627247"/>
                    <a:pt x="3286876" y="1629796"/>
                  </a:cubicBezTo>
                  <a:cubicBezTo>
                    <a:pt x="3273801" y="1631368"/>
                    <a:pt x="3260860" y="1633717"/>
                    <a:pt x="3247932" y="1635832"/>
                  </a:cubicBezTo>
                  <a:lnTo>
                    <a:pt x="3244999" y="1636180"/>
                  </a:lnTo>
                  <a:lnTo>
                    <a:pt x="3184484" y="1639097"/>
                  </a:lnTo>
                  <a:lnTo>
                    <a:pt x="3177540" y="1638715"/>
                  </a:lnTo>
                  <a:cubicBezTo>
                    <a:pt x="3167030" y="1637417"/>
                    <a:pt x="3156526" y="1635766"/>
                    <a:pt x="3146060" y="1634857"/>
                  </a:cubicBezTo>
                  <a:cubicBezTo>
                    <a:pt x="3116518" y="1632358"/>
                    <a:pt x="3084302" y="1635010"/>
                    <a:pt x="3057965" y="1626236"/>
                  </a:cubicBezTo>
                  <a:cubicBezTo>
                    <a:pt x="3029852" y="1616919"/>
                    <a:pt x="3003375" y="1613330"/>
                    <a:pt x="2974961" y="1617995"/>
                  </a:cubicBezTo>
                  <a:cubicBezTo>
                    <a:pt x="2965488" y="1619550"/>
                    <a:pt x="2953558" y="1626717"/>
                    <a:pt x="2949608" y="1633655"/>
                  </a:cubicBezTo>
                  <a:cubicBezTo>
                    <a:pt x="2940805" y="1649145"/>
                    <a:pt x="2927912" y="1652436"/>
                    <a:pt x="2909973" y="1648121"/>
                  </a:cubicBezTo>
                  <a:cubicBezTo>
                    <a:pt x="2894404" y="1644476"/>
                    <a:pt x="2875446" y="1643195"/>
                    <a:pt x="2864542" y="1635245"/>
                  </a:cubicBezTo>
                  <a:cubicBezTo>
                    <a:pt x="2833644" y="1612724"/>
                    <a:pt x="2795701" y="1613769"/>
                    <a:pt x="2758460" y="1609130"/>
                  </a:cubicBezTo>
                  <a:cubicBezTo>
                    <a:pt x="2735725" y="1606301"/>
                    <a:pt x="2714721" y="1607157"/>
                    <a:pt x="2692301" y="1610905"/>
                  </a:cubicBezTo>
                  <a:cubicBezTo>
                    <a:pt x="2643606" y="1619217"/>
                    <a:pt x="2595572" y="1613057"/>
                    <a:pt x="2548009" y="1604522"/>
                  </a:cubicBezTo>
                  <a:cubicBezTo>
                    <a:pt x="2516561" y="1598820"/>
                    <a:pt x="2484471" y="1595972"/>
                    <a:pt x="2453210" y="1590103"/>
                  </a:cubicBezTo>
                  <a:cubicBezTo>
                    <a:pt x="2429807" y="1585581"/>
                    <a:pt x="2406352" y="1579963"/>
                    <a:pt x="2384726" y="1571904"/>
                  </a:cubicBezTo>
                  <a:cubicBezTo>
                    <a:pt x="2353369" y="1560075"/>
                    <a:pt x="2325581" y="1541326"/>
                    <a:pt x="2286765" y="1548534"/>
                  </a:cubicBezTo>
                  <a:cubicBezTo>
                    <a:pt x="2252584" y="1554889"/>
                    <a:pt x="2221009" y="1546526"/>
                    <a:pt x="2189064" y="1538649"/>
                  </a:cubicBezTo>
                  <a:cubicBezTo>
                    <a:pt x="2165600" y="1532875"/>
                    <a:pt x="2142133" y="1526942"/>
                    <a:pt x="2118010" y="1523712"/>
                  </a:cubicBezTo>
                  <a:cubicBezTo>
                    <a:pt x="2089379" y="1519913"/>
                    <a:pt x="2057412" y="1523652"/>
                    <a:pt x="2031682" y="1515318"/>
                  </a:cubicBezTo>
                  <a:cubicBezTo>
                    <a:pt x="2004761" y="1506572"/>
                    <a:pt x="1983123" y="1514364"/>
                    <a:pt x="1959737" y="1518317"/>
                  </a:cubicBezTo>
                  <a:cubicBezTo>
                    <a:pt x="1922433" y="1524509"/>
                    <a:pt x="1885501" y="1534450"/>
                    <a:pt x="1847100" y="1525944"/>
                  </a:cubicBezTo>
                  <a:cubicBezTo>
                    <a:pt x="1800428" y="1515638"/>
                    <a:pt x="1754098" y="1504375"/>
                    <a:pt x="1707262" y="1494706"/>
                  </a:cubicBezTo>
                  <a:cubicBezTo>
                    <a:pt x="1689158" y="1491026"/>
                    <a:pt x="1669827" y="1490075"/>
                    <a:pt x="1651067" y="1488939"/>
                  </a:cubicBezTo>
                  <a:cubicBezTo>
                    <a:pt x="1633296" y="1488069"/>
                    <a:pt x="1612320" y="1493475"/>
                    <a:pt x="1598392" y="1487556"/>
                  </a:cubicBezTo>
                  <a:cubicBezTo>
                    <a:pt x="1562588" y="1472333"/>
                    <a:pt x="1526230" y="1465768"/>
                    <a:pt x="1485796" y="1467717"/>
                  </a:cubicBezTo>
                  <a:cubicBezTo>
                    <a:pt x="1470633" y="1468448"/>
                    <a:pt x="1455519" y="1462113"/>
                    <a:pt x="1440105" y="1461600"/>
                  </a:cubicBezTo>
                  <a:cubicBezTo>
                    <a:pt x="1419033" y="1461047"/>
                    <a:pt x="1394726" y="1457982"/>
                    <a:pt x="1376742" y="1464813"/>
                  </a:cubicBezTo>
                  <a:cubicBezTo>
                    <a:pt x="1334463" y="1480976"/>
                    <a:pt x="1299105" y="1470908"/>
                    <a:pt x="1260914" y="1458783"/>
                  </a:cubicBezTo>
                  <a:cubicBezTo>
                    <a:pt x="1223316" y="1446785"/>
                    <a:pt x="1183912" y="1437700"/>
                    <a:pt x="1144209" y="1430510"/>
                  </a:cubicBezTo>
                  <a:cubicBezTo>
                    <a:pt x="1129277" y="1427934"/>
                    <a:pt x="1111855" y="1434268"/>
                    <a:pt x="1095577" y="1436151"/>
                  </a:cubicBezTo>
                  <a:cubicBezTo>
                    <a:pt x="1089760" y="1436745"/>
                    <a:pt x="1083367" y="1437525"/>
                    <a:pt x="1078045" y="1436212"/>
                  </a:cubicBezTo>
                  <a:cubicBezTo>
                    <a:pt x="1026587" y="1423625"/>
                    <a:pt x="974523" y="1414679"/>
                    <a:pt x="919891" y="1425160"/>
                  </a:cubicBezTo>
                  <a:cubicBezTo>
                    <a:pt x="914876" y="1426187"/>
                    <a:pt x="909153" y="1424736"/>
                    <a:pt x="904047" y="1423883"/>
                  </a:cubicBezTo>
                  <a:cubicBezTo>
                    <a:pt x="879088" y="1419436"/>
                    <a:pt x="854553" y="1411675"/>
                    <a:pt x="829382" y="1410847"/>
                  </a:cubicBezTo>
                  <a:cubicBezTo>
                    <a:pt x="767326" y="1408817"/>
                    <a:pt x="705028" y="1409779"/>
                    <a:pt x="642661" y="1409490"/>
                  </a:cubicBezTo>
                  <a:cubicBezTo>
                    <a:pt x="638766" y="1409522"/>
                    <a:pt x="634684" y="1409719"/>
                    <a:pt x="631134" y="1408791"/>
                  </a:cubicBezTo>
                  <a:cubicBezTo>
                    <a:pt x="607871" y="1403163"/>
                    <a:pt x="587956" y="1406321"/>
                    <a:pt x="569136" y="1420097"/>
                  </a:cubicBezTo>
                  <a:cubicBezTo>
                    <a:pt x="560854" y="1426146"/>
                    <a:pt x="549335" y="1429684"/>
                    <a:pt x="538796" y="1433330"/>
                  </a:cubicBezTo>
                  <a:cubicBezTo>
                    <a:pt x="523276" y="1438787"/>
                    <a:pt x="507362" y="1444105"/>
                    <a:pt x="491177" y="1447867"/>
                  </a:cubicBezTo>
                  <a:cubicBezTo>
                    <a:pt x="475178" y="1451464"/>
                    <a:pt x="458068" y="1456211"/>
                    <a:pt x="442411" y="1454770"/>
                  </a:cubicBezTo>
                  <a:cubicBezTo>
                    <a:pt x="414232" y="1452205"/>
                    <a:pt x="387176" y="1444721"/>
                    <a:pt x="359296" y="1440257"/>
                  </a:cubicBezTo>
                  <a:cubicBezTo>
                    <a:pt x="349673" y="1438680"/>
                    <a:pt x="339191" y="1439501"/>
                    <a:pt x="329271" y="1439821"/>
                  </a:cubicBezTo>
                  <a:cubicBezTo>
                    <a:pt x="306503" y="1440449"/>
                    <a:pt x="283397" y="1446114"/>
                    <a:pt x="262167" y="1434111"/>
                  </a:cubicBezTo>
                  <a:cubicBezTo>
                    <a:pt x="242530" y="1422816"/>
                    <a:pt x="223456" y="1427345"/>
                    <a:pt x="203882" y="1437548"/>
                  </a:cubicBezTo>
                  <a:cubicBezTo>
                    <a:pt x="189813" y="1444818"/>
                    <a:pt x="173736" y="1450772"/>
                    <a:pt x="157723" y="1454055"/>
                  </a:cubicBezTo>
                  <a:cubicBezTo>
                    <a:pt x="135728" y="1458567"/>
                    <a:pt x="113832" y="1461037"/>
                    <a:pt x="89823" y="1460153"/>
                  </a:cubicBezTo>
                  <a:cubicBezTo>
                    <a:pt x="72843" y="1459559"/>
                    <a:pt x="59011" y="1459598"/>
                    <a:pt x="45393" y="1451938"/>
                  </a:cubicBezTo>
                  <a:cubicBezTo>
                    <a:pt x="43196" y="1450788"/>
                    <a:pt x="39293" y="1450662"/>
                    <a:pt x="36385" y="1450960"/>
                  </a:cubicBezTo>
                  <a:lnTo>
                    <a:pt x="0" y="1452514"/>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4" name="Group 23">
            <a:extLst>
              <a:ext uri="{FF2B5EF4-FFF2-40B4-BE49-F238E27FC236}">
                <a16:creationId xmlns:a16="http://schemas.microsoft.com/office/drawing/2014/main" id="{D1EABE02-705D-4B3A-B7DF-634641E1DA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9739305" cy="1775939"/>
            <a:chOff x="1" y="1"/>
            <a:chExt cx="9739305" cy="1775939"/>
          </a:xfrm>
        </p:grpSpPr>
        <p:sp>
          <p:nvSpPr>
            <p:cNvPr id="25" name="Freeform: Shape 24">
              <a:extLst>
                <a:ext uri="{FF2B5EF4-FFF2-40B4-BE49-F238E27FC236}">
                  <a16:creationId xmlns:a16="http://schemas.microsoft.com/office/drawing/2014/main" id="{08C4F13C-93EF-478B-A270-CF799F866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D1000297-B3F2-4605-9C3B-D7655D6824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9739305" cy="1775939"/>
            </a:xfrm>
            <a:custGeom>
              <a:avLst/>
              <a:gdLst>
                <a:gd name="connsiteX0" fmla="*/ 9506323 w 9739305"/>
                <a:gd name="connsiteY0" fmla="*/ 0 h 1775939"/>
                <a:gd name="connsiteX1" fmla="*/ 9739305 w 9739305"/>
                <a:gd name="connsiteY1" fmla="*/ 0 h 1775939"/>
                <a:gd name="connsiteX2" fmla="*/ 9721016 w 9739305"/>
                <a:gd name="connsiteY2" fmla="*/ 12453 h 1775939"/>
                <a:gd name="connsiteX3" fmla="*/ 9619776 w 9739305"/>
                <a:gd name="connsiteY3" fmla="*/ 90780 h 1775939"/>
                <a:gd name="connsiteX4" fmla="*/ 9506710 w 9739305"/>
                <a:gd name="connsiteY4" fmla="*/ 158222 h 1775939"/>
                <a:gd name="connsiteX5" fmla="*/ 9417057 w 9739305"/>
                <a:gd name="connsiteY5" fmla="*/ 238502 h 1775939"/>
                <a:gd name="connsiteX6" fmla="*/ 9380548 w 9739305"/>
                <a:gd name="connsiteY6" fmla="*/ 281379 h 1775939"/>
                <a:gd name="connsiteX7" fmla="*/ 9301035 w 9739305"/>
                <a:gd name="connsiteY7" fmla="*/ 313304 h 1775939"/>
                <a:gd name="connsiteX8" fmla="*/ 9215480 w 9739305"/>
                <a:gd name="connsiteY8" fmla="*/ 361372 h 1775939"/>
                <a:gd name="connsiteX9" fmla="*/ 9155376 w 9739305"/>
                <a:gd name="connsiteY9" fmla="*/ 407897 h 1775939"/>
                <a:gd name="connsiteX10" fmla="*/ 9108770 w 9739305"/>
                <a:gd name="connsiteY10" fmla="*/ 439335 h 1775939"/>
                <a:gd name="connsiteX11" fmla="*/ 9042339 w 9739305"/>
                <a:gd name="connsiteY11" fmla="*/ 471886 h 1775939"/>
                <a:gd name="connsiteX12" fmla="*/ 8976155 w 9739305"/>
                <a:gd name="connsiteY12" fmla="*/ 513526 h 1775939"/>
                <a:gd name="connsiteX13" fmla="*/ 8944250 w 9739305"/>
                <a:gd name="connsiteY13" fmla="*/ 538762 h 1775939"/>
                <a:gd name="connsiteX14" fmla="*/ 8882191 w 9739305"/>
                <a:gd name="connsiteY14" fmla="*/ 581144 h 1775939"/>
                <a:gd name="connsiteX15" fmla="*/ 8818061 w 9739305"/>
                <a:gd name="connsiteY15" fmla="*/ 620960 h 1775939"/>
                <a:gd name="connsiteX16" fmla="*/ 8696263 w 9739305"/>
                <a:gd name="connsiteY16" fmla="*/ 668892 h 1775939"/>
                <a:gd name="connsiteX17" fmla="*/ 8586493 w 9739305"/>
                <a:gd name="connsiteY17" fmla="*/ 736016 h 1775939"/>
                <a:gd name="connsiteX18" fmla="*/ 8499250 w 9739305"/>
                <a:gd name="connsiteY18" fmla="*/ 785420 h 1775939"/>
                <a:gd name="connsiteX19" fmla="*/ 8448581 w 9739305"/>
                <a:gd name="connsiteY19" fmla="*/ 817525 h 1775939"/>
                <a:gd name="connsiteX20" fmla="*/ 8356131 w 9739305"/>
                <a:gd name="connsiteY20" fmla="*/ 888209 h 1775939"/>
                <a:gd name="connsiteX21" fmla="*/ 8211166 w 9739305"/>
                <a:gd name="connsiteY21" fmla="*/ 964878 h 1775939"/>
                <a:gd name="connsiteX22" fmla="*/ 8123367 w 9739305"/>
                <a:gd name="connsiteY22" fmla="*/ 1006776 h 1775939"/>
                <a:gd name="connsiteX23" fmla="*/ 7933271 w 9739305"/>
                <a:gd name="connsiteY23" fmla="*/ 1072752 h 1775939"/>
                <a:gd name="connsiteX24" fmla="*/ 7872042 w 9739305"/>
                <a:gd name="connsiteY24" fmla="*/ 1095949 h 1775939"/>
                <a:gd name="connsiteX25" fmla="*/ 7801540 w 9739305"/>
                <a:gd name="connsiteY25" fmla="*/ 1112687 h 1775939"/>
                <a:gd name="connsiteX26" fmla="*/ 7688760 w 9739305"/>
                <a:gd name="connsiteY26" fmla="*/ 1149668 h 1775939"/>
                <a:gd name="connsiteX27" fmla="*/ 7468219 w 9739305"/>
                <a:gd name="connsiteY27" fmla="*/ 1214601 h 1775939"/>
                <a:gd name="connsiteX28" fmla="*/ 7419634 w 9739305"/>
                <a:gd name="connsiteY28" fmla="*/ 1225261 h 1775939"/>
                <a:gd name="connsiteX29" fmla="*/ 7296522 w 9739305"/>
                <a:gd name="connsiteY29" fmla="*/ 1266193 h 1775939"/>
                <a:gd name="connsiteX30" fmla="*/ 7222817 w 9739305"/>
                <a:gd name="connsiteY30" fmla="*/ 1293286 h 1775939"/>
                <a:gd name="connsiteX31" fmla="*/ 7161457 w 9739305"/>
                <a:gd name="connsiteY31" fmla="*/ 1309742 h 1775939"/>
                <a:gd name="connsiteX32" fmla="*/ 7106944 w 9739305"/>
                <a:gd name="connsiteY32" fmla="*/ 1318647 h 1775939"/>
                <a:gd name="connsiteX33" fmla="*/ 6964204 w 9739305"/>
                <a:gd name="connsiteY33" fmla="*/ 1356601 h 1775939"/>
                <a:gd name="connsiteX34" fmla="*/ 6907255 w 9739305"/>
                <a:gd name="connsiteY34" fmla="*/ 1371589 h 1775939"/>
                <a:gd name="connsiteX35" fmla="*/ 6759991 w 9739305"/>
                <a:gd name="connsiteY35" fmla="*/ 1420747 h 1775939"/>
                <a:gd name="connsiteX36" fmla="*/ 6634783 w 9739305"/>
                <a:gd name="connsiteY36" fmla="*/ 1454562 h 1775939"/>
                <a:gd name="connsiteX37" fmla="*/ 6582555 w 9739305"/>
                <a:gd name="connsiteY37" fmla="*/ 1470418 h 1775939"/>
                <a:gd name="connsiteX38" fmla="*/ 6462719 w 9739305"/>
                <a:gd name="connsiteY38" fmla="*/ 1498482 h 1775939"/>
                <a:gd name="connsiteX39" fmla="*/ 6395050 w 9739305"/>
                <a:gd name="connsiteY39" fmla="*/ 1517437 h 1775939"/>
                <a:gd name="connsiteX40" fmla="*/ 6228927 w 9739305"/>
                <a:gd name="connsiteY40" fmla="*/ 1543179 h 1775939"/>
                <a:gd name="connsiteX41" fmla="*/ 6057331 w 9739305"/>
                <a:gd name="connsiteY41" fmla="*/ 1568558 h 1775939"/>
                <a:gd name="connsiteX42" fmla="*/ 5962939 w 9739305"/>
                <a:gd name="connsiteY42" fmla="*/ 1578758 h 1775939"/>
                <a:gd name="connsiteX43" fmla="*/ 5880756 w 9739305"/>
                <a:gd name="connsiteY43" fmla="*/ 1591666 h 1775939"/>
                <a:gd name="connsiteX44" fmla="*/ 5809105 w 9739305"/>
                <a:gd name="connsiteY44" fmla="*/ 1600770 h 1775939"/>
                <a:gd name="connsiteX45" fmla="*/ 5695165 w 9739305"/>
                <a:gd name="connsiteY45" fmla="*/ 1617719 h 1775939"/>
                <a:gd name="connsiteX46" fmla="*/ 5647685 w 9739305"/>
                <a:gd name="connsiteY46" fmla="*/ 1622990 h 1775939"/>
                <a:gd name="connsiteX47" fmla="*/ 5535323 w 9739305"/>
                <a:gd name="connsiteY47" fmla="*/ 1628248 h 1775939"/>
                <a:gd name="connsiteX48" fmla="*/ 5496177 w 9739305"/>
                <a:gd name="connsiteY48" fmla="*/ 1628567 h 1775939"/>
                <a:gd name="connsiteX49" fmla="*/ 5420013 w 9739305"/>
                <a:gd name="connsiteY49" fmla="*/ 1612778 h 1775939"/>
                <a:gd name="connsiteX50" fmla="*/ 5411005 w 9739305"/>
                <a:gd name="connsiteY50" fmla="*/ 1611800 h 1775939"/>
                <a:gd name="connsiteX51" fmla="*/ 5361259 w 9739305"/>
                <a:gd name="connsiteY51" fmla="*/ 1606507 h 1775939"/>
                <a:gd name="connsiteX52" fmla="*/ 5334120 w 9739305"/>
                <a:gd name="connsiteY52" fmla="*/ 1605305 h 1775939"/>
                <a:gd name="connsiteX53" fmla="*/ 5230715 w 9739305"/>
                <a:gd name="connsiteY53" fmla="*/ 1594283 h 1775939"/>
                <a:gd name="connsiteX54" fmla="*/ 5171263 w 9739305"/>
                <a:gd name="connsiteY54" fmla="*/ 1589616 h 1775939"/>
                <a:gd name="connsiteX55" fmla="*/ 5123496 w 9739305"/>
                <a:gd name="connsiteY55" fmla="*/ 1593018 h 1775939"/>
                <a:gd name="connsiteX56" fmla="*/ 5039590 w 9739305"/>
                <a:gd name="connsiteY56" fmla="*/ 1598474 h 1775939"/>
                <a:gd name="connsiteX57" fmla="*/ 5012937 w 9739305"/>
                <a:gd name="connsiteY57" fmla="*/ 1603369 h 1775939"/>
                <a:gd name="connsiteX58" fmla="*/ 4891143 w 9739305"/>
                <a:gd name="connsiteY58" fmla="*/ 1598882 h 1775939"/>
                <a:gd name="connsiteX59" fmla="*/ 4821905 w 9739305"/>
                <a:gd name="connsiteY59" fmla="*/ 1601436 h 1775939"/>
                <a:gd name="connsiteX60" fmla="*/ 4743339 w 9739305"/>
                <a:gd name="connsiteY60" fmla="*/ 1592353 h 1775939"/>
                <a:gd name="connsiteX61" fmla="*/ 4720626 w 9739305"/>
                <a:gd name="connsiteY61" fmla="*/ 1594076 h 1775939"/>
                <a:gd name="connsiteX62" fmla="*/ 4695215 w 9739305"/>
                <a:gd name="connsiteY62" fmla="*/ 1596400 h 1775939"/>
                <a:gd name="connsiteX63" fmla="*/ 4617116 w 9739305"/>
                <a:gd name="connsiteY63" fmla="*/ 1601107 h 1775939"/>
                <a:gd name="connsiteX64" fmla="*/ 4569913 w 9739305"/>
                <a:gd name="connsiteY64" fmla="*/ 1608091 h 1775939"/>
                <a:gd name="connsiteX65" fmla="*/ 4479392 w 9739305"/>
                <a:gd name="connsiteY65" fmla="*/ 1609630 h 1775939"/>
                <a:gd name="connsiteX66" fmla="*/ 4446151 w 9739305"/>
                <a:gd name="connsiteY66" fmla="*/ 1615312 h 1775939"/>
                <a:gd name="connsiteX67" fmla="*/ 4361619 w 9739305"/>
                <a:gd name="connsiteY67" fmla="*/ 1619859 h 1775939"/>
                <a:gd name="connsiteX68" fmla="*/ 4285695 w 9739305"/>
                <a:gd name="connsiteY68" fmla="*/ 1621164 h 1775939"/>
                <a:gd name="connsiteX69" fmla="*/ 4212667 w 9739305"/>
                <a:gd name="connsiteY69" fmla="*/ 1625940 h 1775939"/>
                <a:gd name="connsiteX70" fmla="*/ 4160628 w 9739305"/>
                <a:gd name="connsiteY70" fmla="*/ 1633627 h 1775939"/>
                <a:gd name="connsiteX71" fmla="*/ 4104018 w 9739305"/>
                <a:gd name="connsiteY71" fmla="*/ 1639495 h 1775939"/>
                <a:gd name="connsiteX72" fmla="*/ 3948438 w 9739305"/>
                <a:gd name="connsiteY72" fmla="*/ 1665671 h 1775939"/>
                <a:gd name="connsiteX73" fmla="*/ 3919256 w 9739305"/>
                <a:gd name="connsiteY73" fmla="*/ 1662527 h 1775939"/>
                <a:gd name="connsiteX74" fmla="*/ 3754603 w 9739305"/>
                <a:gd name="connsiteY74" fmla="*/ 1666227 h 1775939"/>
                <a:gd name="connsiteX75" fmla="*/ 3718852 w 9739305"/>
                <a:gd name="connsiteY75" fmla="*/ 1668265 h 1775939"/>
                <a:gd name="connsiteX76" fmla="*/ 3621934 w 9739305"/>
                <a:gd name="connsiteY76" fmla="*/ 1654418 h 1775939"/>
                <a:gd name="connsiteX77" fmla="*/ 3475226 w 9739305"/>
                <a:gd name="connsiteY77" fmla="*/ 1690838 h 1775939"/>
                <a:gd name="connsiteX78" fmla="*/ 3338395 w 9739305"/>
                <a:gd name="connsiteY78" fmla="*/ 1734157 h 1775939"/>
                <a:gd name="connsiteX79" fmla="*/ 3321128 w 9739305"/>
                <a:gd name="connsiteY79" fmla="*/ 1739699 h 1775939"/>
                <a:gd name="connsiteX80" fmla="*/ 3271751 w 9739305"/>
                <a:gd name="connsiteY80" fmla="*/ 1750083 h 1775939"/>
                <a:gd name="connsiteX81" fmla="*/ 3210267 w 9739305"/>
                <a:gd name="connsiteY81" fmla="*/ 1755871 h 1775939"/>
                <a:gd name="connsiteX82" fmla="*/ 3132456 w 9739305"/>
                <a:gd name="connsiteY82" fmla="*/ 1766527 h 1775939"/>
                <a:gd name="connsiteX83" fmla="*/ 3069450 w 9739305"/>
                <a:gd name="connsiteY83" fmla="*/ 1760933 h 1775939"/>
                <a:gd name="connsiteX84" fmla="*/ 2981357 w 9739305"/>
                <a:gd name="connsiteY84" fmla="*/ 1752311 h 1775939"/>
                <a:gd name="connsiteX85" fmla="*/ 2898350 w 9739305"/>
                <a:gd name="connsiteY85" fmla="*/ 1744071 h 1775939"/>
                <a:gd name="connsiteX86" fmla="*/ 2872998 w 9739305"/>
                <a:gd name="connsiteY86" fmla="*/ 1759731 h 1775939"/>
                <a:gd name="connsiteX87" fmla="*/ 2833363 w 9739305"/>
                <a:gd name="connsiteY87" fmla="*/ 1774197 h 1775939"/>
                <a:gd name="connsiteX88" fmla="*/ 2787932 w 9739305"/>
                <a:gd name="connsiteY88" fmla="*/ 1761321 h 1775939"/>
                <a:gd name="connsiteX89" fmla="*/ 2681851 w 9739305"/>
                <a:gd name="connsiteY89" fmla="*/ 1735206 h 1775939"/>
                <a:gd name="connsiteX90" fmla="*/ 2615692 w 9739305"/>
                <a:gd name="connsiteY90" fmla="*/ 1736981 h 1775939"/>
                <a:gd name="connsiteX91" fmla="*/ 2471401 w 9739305"/>
                <a:gd name="connsiteY91" fmla="*/ 1730598 h 1775939"/>
                <a:gd name="connsiteX92" fmla="*/ 2376602 w 9739305"/>
                <a:gd name="connsiteY92" fmla="*/ 1716179 h 1775939"/>
                <a:gd name="connsiteX93" fmla="*/ 2308117 w 9739305"/>
                <a:gd name="connsiteY93" fmla="*/ 1697980 h 1775939"/>
                <a:gd name="connsiteX94" fmla="*/ 2210156 w 9739305"/>
                <a:gd name="connsiteY94" fmla="*/ 1674611 h 1775939"/>
                <a:gd name="connsiteX95" fmla="*/ 2112456 w 9739305"/>
                <a:gd name="connsiteY95" fmla="*/ 1664725 h 1775939"/>
                <a:gd name="connsiteX96" fmla="*/ 2041401 w 9739305"/>
                <a:gd name="connsiteY96" fmla="*/ 1649787 h 1775939"/>
                <a:gd name="connsiteX97" fmla="*/ 1955072 w 9739305"/>
                <a:gd name="connsiteY97" fmla="*/ 1641394 h 1775939"/>
                <a:gd name="connsiteX98" fmla="*/ 1883129 w 9739305"/>
                <a:gd name="connsiteY98" fmla="*/ 1644393 h 1775939"/>
                <a:gd name="connsiteX99" fmla="*/ 1770492 w 9739305"/>
                <a:gd name="connsiteY99" fmla="*/ 1652019 h 1775939"/>
                <a:gd name="connsiteX100" fmla="*/ 1630653 w 9739305"/>
                <a:gd name="connsiteY100" fmla="*/ 1620782 h 1775939"/>
                <a:gd name="connsiteX101" fmla="*/ 1574457 w 9739305"/>
                <a:gd name="connsiteY101" fmla="*/ 1615016 h 1775939"/>
                <a:gd name="connsiteX102" fmla="*/ 1521784 w 9739305"/>
                <a:gd name="connsiteY102" fmla="*/ 1613632 h 1775939"/>
                <a:gd name="connsiteX103" fmla="*/ 1409187 w 9739305"/>
                <a:gd name="connsiteY103" fmla="*/ 1593793 h 1775939"/>
                <a:gd name="connsiteX104" fmla="*/ 1363496 w 9739305"/>
                <a:gd name="connsiteY104" fmla="*/ 1587676 h 1775939"/>
                <a:gd name="connsiteX105" fmla="*/ 1300134 w 9739305"/>
                <a:gd name="connsiteY105" fmla="*/ 1590889 h 1775939"/>
                <a:gd name="connsiteX106" fmla="*/ 1184306 w 9739305"/>
                <a:gd name="connsiteY106" fmla="*/ 1584859 h 1775939"/>
                <a:gd name="connsiteX107" fmla="*/ 1067600 w 9739305"/>
                <a:gd name="connsiteY107" fmla="*/ 1556587 h 1775939"/>
                <a:gd name="connsiteX108" fmla="*/ 1018967 w 9739305"/>
                <a:gd name="connsiteY108" fmla="*/ 1562226 h 1775939"/>
                <a:gd name="connsiteX109" fmla="*/ 1001437 w 9739305"/>
                <a:gd name="connsiteY109" fmla="*/ 1562287 h 1775939"/>
                <a:gd name="connsiteX110" fmla="*/ 843282 w 9739305"/>
                <a:gd name="connsiteY110" fmla="*/ 1551235 h 1775939"/>
                <a:gd name="connsiteX111" fmla="*/ 827437 w 9739305"/>
                <a:gd name="connsiteY111" fmla="*/ 1549959 h 1775939"/>
                <a:gd name="connsiteX112" fmla="*/ 752774 w 9739305"/>
                <a:gd name="connsiteY112" fmla="*/ 1536924 h 1775939"/>
                <a:gd name="connsiteX113" fmla="*/ 566053 w 9739305"/>
                <a:gd name="connsiteY113" fmla="*/ 1535567 h 1775939"/>
                <a:gd name="connsiteX114" fmla="*/ 554525 w 9739305"/>
                <a:gd name="connsiteY114" fmla="*/ 1534867 h 1775939"/>
                <a:gd name="connsiteX115" fmla="*/ 492526 w 9739305"/>
                <a:gd name="connsiteY115" fmla="*/ 1546173 h 1775939"/>
                <a:gd name="connsiteX116" fmla="*/ 462187 w 9739305"/>
                <a:gd name="connsiteY116" fmla="*/ 1559407 h 1775939"/>
                <a:gd name="connsiteX117" fmla="*/ 414568 w 9739305"/>
                <a:gd name="connsiteY117" fmla="*/ 1573944 h 1775939"/>
                <a:gd name="connsiteX118" fmla="*/ 365802 w 9739305"/>
                <a:gd name="connsiteY118" fmla="*/ 1580845 h 1775939"/>
                <a:gd name="connsiteX119" fmla="*/ 282687 w 9739305"/>
                <a:gd name="connsiteY119" fmla="*/ 1566332 h 1775939"/>
                <a:gd name="connsiteX120" fmla="*/ 252662 w 9739305"/>
                <a:gd name="connsiteY120" fmla="*/ 1565897 h 1775939"/>
                <a:gd name="connsiteX121" fmla="*/ 185558 w 9739305"/>
                <a:gd name="connsiteY121" fmla="*/ 1560187 h 1775939"/>
                <a:gd name="connsiteX122" fmla="*/ 127273 w 9739305"/>
                <a:gd name="connsiteY122" fmla="*/ 1563624 h 1775939"/>
                <a:gd name="connsiteX123" fmla="*/ 81114 w 9739305"/>
                <a:gd name="connsiteY123" fmla="*/ 1580132 h 1775939"/>
                <a:gd name="connsiteX124" fmla="*/ 13214 w 9739305"/>
                <a:gd name="connsiteY124" fmla="*/ 1586229 h 1775939"/>
                <a:gd name="connsiteX125" fmla="*/ 0 w 9739305"/>
                <a:gd name="connsiteY125" fmla="*/ 1585408 h 1775939"/>
                <a:gd name="connsiteX126" fmla="*/ 0 w 9739305"/>
                <a:gd name="connsiteY126" fmla="*/ 1251083 h 1775939"/>
                <a:gd name="connsiteX127" fmla="*/ 4829 w 9739305"/>
                <a:gd name="connsiteY127" fmla="*/ 1250628 h 1775939"/>
                <a:gd name="connsiteX128" fmla="*/ 48555 w 9739305"/>
                <a:gd name="connsiteY128" fmla="*/ 1240203 h 1775939"/>
                <a:gd name="connsiteX129" fmla="*/ 72789 w 9739305"/>
                <a:gd name="connsiteY129" fmla="*/ 1233698 h 1775939"/>
                <a:gd name="connsiteX130" fmla="*/ 197847 w 9739305"/>
                <a:gd name="connsiteY130" fmla="*/ 1212918 h 1775939"/>
                <a:gd name="connsiteX131" fmla="*/ 253067 w 9739305"/>
                <a:gd name="connsiteY131" fmla="*/ 1194405 h 1775939"/>
                <a:gd name="connsiteX132" fmla="*/ 268116 w 9739305"/>
                <a:gd name="connsiteY132" fmla="*/ 1191325 h 1775939"/>
                <a:gd name="connsiteX133" fmla="*/ 351434 w 9739305"/>
                <a:gd name="connsiteY133" fmla="*/ 1193900 h 1775939"/>
                <a:gd name="connsiteX134" fmla="*/ 414867 w 9739305"/>
                <a:gd name="connsiteY134" fmla="*/ 1216423 h 1775939"/>
                <a:gd name="connsiteX135" fmla="*/ 427335 w 9739305"/>
                <a:gd name="connsiteY135" fmla="*/ 1224454 h 1775939"/>
                <a:gd name="connsiteX136" fmla="*/ 600582 w 9739305"/>
                <a:gd name="connsiteY136" fmla="*/ 1213120 h 1775939"/>
                <a:gd name="connsiteX137" fmla="*/ 627039 w 9739305"/>
                <a:gd name="connsiteY137" fmla="*/ 1208235 h 1775939"/>
                <a:gd name="connsiteX138" fmla="*/ 756446 w 9739305"/>
                <a:gd name="connsiteY138" fmla="*/ 1217062 h 1775939"/>
                <a:gd name="connsiteX139" fmla="*/ 794106 w 9739305"/>
                <a:gd name="connsiteY139" fmla="*/ 1218229 h 1775939"/>
                <a:gd name="connsiteX140" fmla="*/ 929268 w 9739305"/>
                <a:gd name="connsiteY140" fmla="*/ 1225211 h 1775939"/>
                <a:gd name="connsiteX141" fmla="*/ 947713 w 9739305"/>
                <a:gd name="connsiteY141" fmla="*/ 1211766 h 1775939"/>
                <a:gd name="connsiteX142" fmla="*/ 1001014 w 9739305"/>
                <a:gd name="connsiteY142" fmla="*/ 1177651 h 1775939"/>
                <a:gd name="connsiteX143" fmla="*/ 1107747 w 9739305"/>
                <a:gd name="connsiteY143" fmla="*/ 1144571 h 1775939"/>
                <a:gd name="connsiteX144" fmla="*/ 1137175 w 9739305"/>
                <a:gd name="connsiteY144" fmla="*/ 1144721 h 1775939"/>
                <a:gd name="connsiteX145" fmla="*/ 1213670 w 9739305"/>
                <a:gd name="connsiteY145" fmla="*/ 1187646 h 1775939"/>
                <a:gd name="connsiteX146" fmla="*/ 1250725 w 9739305"/>
                <a:gd name="connsiteY146" fmla="*/ 1204534 h 1775939"/>
                <a:gd name="connsiteX147" fmla="*/ 1355013 w 9739305"/>
                <a:gd name="connsiteY147" fmla="*/ 1233876 h 1775939"/>
                <a:gd name="connsiteX148" fmla="*/ 1363867 w 9739305"/>
                <a:gd name="connsiteY148" fmla="*/ 1239727 h 1775939"/>
                <a:gd name="connsiteX149" fmla="*/ 1443262 w 9739305"/>
                <a:gd name="connsiteY149" fmla="*/ 1310445 h 1775939"/>
                <a:gd name="connsiteX150" fmla="*/ 1460979 w 9739305"/>
                <a:gd name="connsiteY150" fmla="*/ 1322303 h 1775939"/>
                <a:gd name="connsiteX151" fmla="*/ 1482536 w 9739305"/>
                <a:gd name="connsiteY151" fmla="*/ 1341039 h 1775939"/>
                <a:gd name="connsiteX152" fmla="*/ 1548717 w 9739305"/>
                <a:gd name="connsiteY152" fmla="*/ 1376141 h 1775939"/>
                <a:gd name="connsiteX153" fmla="*/ 1629003 w 9739305"/>
                <a:gd name="connsiteY153" fmla="*/ 1384512 h 1775939"/>
                <a:gd name="connsiteX154" fmla="*/ 1726123 w 9739305"/>
                <a:gd name="connsiteY154" fmla="*/ 1398505 h 1775939"/>
                <a:gd name="connsiteX155" fmla="*/ 1766964 w 9739305"/>
                <a:gd name="connsiteY155" fmla="*/ 1409092 h 1775939"/>
                <a:gd name="connsiteX156" fmla="*/ 1875994 w 9739305"/>
                <a:gd name="connsiteY156" fmla="*/ 1427691 h 1775939"/>
                <a:gd name="connsiteX157" fmla="*/ 1953935 w 9739305"/>
                <a:gd name="connsiteY157" fmla="*/ 1444021 h 1775939"/>
                <a:gd name="connsiteX158" fmla="*/ 2065495 w 9739305"/>
                <a:gd name="connsiteY158" fmla="*/ 1450414 h 1775939"/>
                <a:gd name="connsiteX159" fmla="*/ 2119362 w 9739305"/>
                <a:gd name="connsiteY159" fmla="*/ 1448287 h 1775939"/>
                <a:gd name="connsiteX160" fmla="*/ 2221201 w 9739305"/>
                <a:gd name="connsiteY160" fmla="*/ 1503642 h 1775939"/>
                <a:gd name="connsiteX161" fmla="*/ 2302040 w 9739305"/>
                <a:gd name="connsiteY161" fmla="*/ 1539608 h 1775939"/>
                <a:gd name="connsiteX162" fmla="*/ 2384113 w 9739305"/>
                <a:gd name="connsiteY162" fmla="*/ 1516348 h 1775939"/>
                <a:gd name="connsiteX163" fmla="*/ 2405786 w 9739305"/>
                <a:gd name="connsiteY163" fmla="*/ 1497098 h 1775939"/>
                <a:gd name="connsiteX164" fmla="*/ 2541024 w 9739305"/>
                <a:gd name="connsiteY164" fmla="*/ 1473316 h 1775939"/>
                <a:gd name="connsiteX165" fmla="*/ 2735378 w 9739305"/>
                <a:gd name="connsiteY165" fmla="*/ 1463319 h 1775939"/>
                <a:gd name="connsiteX166" fmla="*/ 3056752 w 9739305"/>
                <a:gd name="connsiteY166" fmla="*/ 1408590 h 1775939"/>
                <a:gd name="connsiteX167" fmla="*/ 3112247 w 9739305"/>
                <a:gd name="connsiteY167" fmla="*/ 1387711 h 1775939"/>
                <a:gd name="connsiteX168" fmla="*/ 3175396 w 9739305"/>
                <a:gd name="connsiteY168" fmla="*/ 1380116 h 1775939"/>
                <a:gd name="connsiteX169" fmla="*/ 3200231 w 9739305"/>
                <a:gd name="connsiteY169" fmla="*/ 1390061 h 1775939"/>
                <a:gd name="connsiteX170" fmla="*/ 3307359 w 9739305"/>
                <a:gd name="connsiteY170" fmla="*/ 1401532 h 1775939"/>
                <a:gd name="connsiteX171" fmla="*/ 3327591 w 9739305"/>
                <a:gd name="connsiteY171" fmla="*/ 1400871 h 1775939"/>
                <a:gd name="connsiteX172" fmla="*/ 3396452 w 9739305"/>
                <a:gd name="connsiteY172" fmla="*/ 1390488 h 1775939"/>
                <a:gd name="connsiteX173" fmla="*/ 3460402 w 9739305"/>
                <a:gd name="connsiteY173" fmla="*/ 1383325 h 1775939"/>
                <a:gd name="connsiteX174" fmla="*/ 3622771 w 9739305"/>
                <a:gd name="connsiteY174" fmla="*/ 1388838 h 1775939"/>
                <a:gd name="connsiteX175" fmla="*/ 3746637 w 9739305"/>
                <a:gd name="connsiteY175" fmla="*/ 1379728 h 1775939"/>
                <a:gd name="connsiteX176" fmla="*/ 3803936 w 9739305"/>
                <a:gd name="connsiteY176" fmla="*/ 1380104 h 1775939"/>
                <a:gd name="connsiteX177" fmla="*/ 3836429 w 9739305"/>
                <a:gd name="connsiteY177" fmla="*/ 1383246 h 1775939"/>
                <a:gd name="connsiteX178" fmla="*/ 3911096 w 9739305"/>
                <a:gd name="connsiteY178" fmla="*/ 1412447 h 1775939"/>
                <a:gd name="connsiteX179" fmla="*/ 3951494 w 9739305"/>
                <a:gd name="connsiteY179" fmla="*/ 1417876 h 1775939"/>
                <a:gd name="connsiteX180" fmla="*/ 4071982 w 9739305"/>
                <a:gd name="connsiteY180" fmla="*/ 1411440 h 1775939"/>
                <a:gd name="connsiteX181" fmla="*/ 4250380 w 9739305"/>
                <a:gd name="connsiteY181" fmla="*/ 1353404 h 1775939"/>
                <a:gd name="connsiteX182" fmla="*/ 4268920 w 9739305"/>
                <a:gd name="connsiteY182" fmla="*/ 1345917 h 1775939"/>
                <a:gd name="connsiteX183" fmla="*/ 4360470 w 9739305"/>
                <a:gd name="connsiteY183" fmla="*/ 1333343 h 1775939"/>
                <a:gd name="connsiteX184" fmla="*/ 4423403 w 9739305"/>
                <a:gd name="connsiteY184" fmla="*/ 1341452 h 1775939"/>
                <a:gd name="connsiteX185" fmla="*/ 4509460 w 9739305"/>
                <a:gd name="connsiteY185" fmla="*/ 1360374 h 1775939"/>
                <a:gd name="connsiteX186" fmla="*/ 4586780 w 9739305"/>
                <a:gd name="connsiteY186" fmla="*/ 1375951 h 1775939"/>
                <a:gd name="connsiteX187" fmla="*/ 4643424 w 9739305"/>
                <a:gd name="connsiteY187" fmla="*/ 1395033 h 1775939"/>
                <a:gd name="connsiteX188" fmla="*/ 4771320 w 9739305"/>
                <a:gd name="connsiteY188" fmla="*/ 1404876 h 1775939"/>
                <a:gd name="connsiteX189" fmla="*/ 4784667 w 9739305"/>
                <a:gd name="connsiteY189" fmla="*/ 1406901 h 1775939"/>
                <a:gd name="connsiteX190" fmla="*/ 4879368 w 9739305"/>
                <a:gd name="connsiteY190" fmla="*/ 1382875 h 1775939"/>
                <a:gd name="connsiteX191" fmla="*/ 4993296 w 9739305"/>
                <a:gd name="connsiteY191" fmla="*/ 1357609 h 1775939"/>
                <a:gd name="connsiteX192" fmla="*/ 5034636 w 9739305"/>
                <a:gd name="connsiteY192" fmla="*/ 1362363 h 1775939"/>
                <a:gd name="connsiteX193" fmla="*/ 5091273 w 9739305"/>
                <a:gd name="connsiteY193" fmla="*/ 1369207 h 1775939"/>
                <a:gd name="connsiteX194" fmla="*/ 5143127 w 9739305"/>
                <a:gd name="connsiteY194" fmla="*/ 1361686 h 1775939"/>
                <a:gd name="connsiteX195" fmla="*/ 5174789 w 9739305"/>
                <a:gd name="connsiteY195" fmla="*/ 1359688 h 1775939"/>
                <a:gd name="connsiteX196" fmla="*/ 5322233 w 9739305"/>
                <a:gd name="connsiteY196" fmla="*/ 1411274 h 1775939"/>
                <a:gd name="connsiteX197" fmla="*/ 5359206 w 9739305"/>
                <a:gd name="connsiteY197" fmla="*/ 1414357 h 1775939"/>
                <a:gd name="connsiteX198" fmla="*/ 5380352 w 9739305"/>
                <a:gd name="connsiteY198" fmla="*/ 1420558 h 1775939"/>
                <a:gd name="connsiteX199" fmla="*/ 5509233 w 9739305"/>
                <a:gd name="connsiteY199" fmla="*/ 1487165 h 1775939"/>
                <a:gd name="connsiteX200" fmla="*/ 5563203 w 9739305"/>
                <a:gd name="connsiteY200" fmla="*/ 1499314 h 1775939"/>
                <a:gd name="connsiteX201" fmla="*/ 5621569 w 9739305"/>
                <a:gd name="connsiteY201" fmla="*/ 1493518 h 1775939"/>
                <a:gd name="connsiteX202" fmla="*/ 5655136 w 9739305"/>
                <a:gd name="connsiteY202" fmla="*/ 1486565 h 1775939"/>
                <a:gd name="connsiteX203" fmla="*/ 5736883 w 9739305"/>
                <a:gd name="connsiteY203" fmla="*/ 1436327 h 1775939"/>
                <a:gd name="connsiteX204" fmla="*/ 5784777 w 9739305"/>
                <a:gd name="connsiteY204" fmla="*/ 1435588 h 1775939"/>
                <a:gd name="connsiteX205" fmla="*/ 5860952 w 9739305"/>
                <a:gd name="connsiteY205" fmla="*/ 1463773 h 1775939"/>
                <a:gd name="connsiteX206" fmla="*/ 5997123 w 9739305"/>
                <a:gd name="connsiteY206" fmla="*/ 1471491 h 1775939"/>
                <a:gd name="connsiteX207" fmla="*/ 6063793 w 9739305"/>
                <a:gd name="connsiteY207" fmla="*/ 1423706 h 1775939"/>
                <a:gd name="connsiteX208" fmla="*/ 6097303 w 9739305"/>
                <a:gd name="connsiteY208" fmla="*/ 1379247 h 1775939"/>
                <a:gd name="connsiteX209" fmla="*/ 6197741 w 9739305"/>
                <a:gd name="connsiteY209" fmla="*/ 1324656 h 1775939"/>
                <a:gd name="connsiteX210" fmla="*/ 6223125 w 9739305"/>
                <a:gd name="connsiteY210" fmla="*/ 1341950 h 1775939"/>
                <a:gd name="connsiteX211" fmla="*/ 6298923 w 9739305"/>
                <a:gd name="connsiteY211" fmla="*/ 1346144 h 1775939"/>
                <a:gd name="connsiteX212" fmla="*/ 6380532 w 9739305"/>
                <a:gd name="connsiteY212" fmla="*/ 1341582 h 1775939"/>
                <a:gd name="connsiteX213" fmla="*/ 6523222 w 9739305"/>
                <a:gd name="connsiteY213" fmla="*/ 1343021 h 1775939"/>
                <a:gd name="connsiteX214" fmla="*/ 6615600 w 9739305"/>
                <a:gd name="connsiteY214" fmla="*/ 1291015 h 1775939"/>
                <a:gd name="connsiteX215" fmla="*/ 6650812 w 9739305"/>
                <a:gd name="connsiteY215" fmla="*/ 1269700 h 1775939"/>
                <a:gd name="connsiteX216" fmla="*/ 6684030 w 9739305"/>
                <a:gd name="connsiteY216" fmla="*/ 1255543 h 1775939"/>
                <a:gd name="connsiteX217" fmla="*/ 6722764 w 9739305"/>
                <a:gd name="connsiteY217" fmla="*/ 1246615 h 1775939"/>
                <a:gd name="connsiteX218" fmla="*/ 6815757 w 9739305"/>
                <a:gd name="connsiteY218" fmla="*/ 1215451 h 1775939"/>
                <a:gd name="connsiteX219" fmla="*/ 6866200 w 9739305"/>
                <a:gd name="connsiteY219" fmla="*/ 1186810 h 1775939"/>
                <a:gd name="connsiteX220" fmla="*/ 6981228 w 9739305"/>
                <a:gd name="connsiteY220" fmla="*/ 1155999 h 1775939"/>
                <a:gd name="connsiteX221" fmla="*/ 7059255 w 9739305"/>
                <a:gd name="connsiteY221" fmla="*/ 1129638 h 1775939"/>
                <a:gd name="connsiteX222" fmla="*/ 7140774 w 9739305"/>
                <a:gd name="connsiteY222" fmla="*/ 1086787 h 1775939"/>
                <a:gd name="connsiteX223" fmla="*/ 7152150 w 9739305"/>
                <a:gd name="connsiteY223" fmla="*/ 1080276 h 1775939"/>
                <a:gd name="connsiteX224" fmla="*/ 7178911 w 9739305"/>
                <a:gd name="connsiteY224" fmla="*/ 1053404 h 1775939"/>
                <a:gd name="connsiteX225" fmla="*/ 7215302 w 9739305"/>
                <a:gd name="connsiteY225" fmla="*/ 963609 h 1775939"/>
                <a:gd name="connsiteX226" fmla="*/ 7226104 w 9739305"/>
                <a:gd name="connsiteY226" fmla="*/ 945196 h 1775939"/>
                <a:gd name="connsiteX227" fmla="*/ 7329145 w 9739305"/>
                <a:gd name="connsiteY227" fmla="*/ 879964 h 1775939"/>
                <a:gd name="connsiteX228" fmla="*/ 7368683 w 9739305"/>
                <a:gd name="connsiteY228" fmla="*/ 883708 h 1775939"/>
                <a:gd name="connsiteX229" fmla="*/ 7412980 w 9739305"/>
                <a:gd name="connsiteY229" fmla="*/ 901348 h 1775939"/>
                <a:gd name="connsiteX230" fmla="*/ 7508285 w 9739305"/>
                <a:gd name="connsiteY230" fmla="*/ 901932 h 1775939"/>
                <a:gd name="connsiteX231" fmla="*/ 7543367 w 9739305"/>
                <a:gd name="connsiteY231" fmla="*/ 890040 h 1775939"/>
                <a:gd name="connsiteX232" fmla="*/ 7604247 w 9739305"/>
                <a:gd name="connsiteY232" fmla="*/ 859640 h 1775939"/>
                <a:gd name="connsiteX233" fmla="*/ 7650214 w 9739305"/>
                <a:gd name="connsiteY233" fmla="*/ 814893 h 1775939"/>
                <a:gd name="connsiteX234" fmla="*/ 7716618 w 9739305"/>
                <a:gd name="connsiteY234" fmla="*/ 741384 h 1775939"/>
                <a:gd name="connsiteX235" fmla="*/ 7849257 w 9739305"/>
                <a:gd name="connsiteY235" fmla="*/ 708153 h 1775939"/>
                <a:gd name="connsiteX236" fmla="*/ 7900340 w 9739305"/>
                <a:gd name="connsiteY236" fmla="*/ 696745 h 1775939"/>
                <a:gd name="connsiteX237" fmla="*/ 8085922 w 9739305"/>
                <a:gd name="connsiteY237" fmla="*/ 650290 h 1775939"/>
                <a:gd name="connsiteX238" fmla="*/ 8102187 w 9739305"/>
                <a:gd name="connsiteY238" fmla="*/ 648251 h 1775939"/>
                <a:gd name="connsiteX239" fmla="*/ 8229960 w 9739305"/>
                <a:gd name="connsiteY239" fmla="*/ 598934 h 1775939"/>
                <a:gd name="connsiteX240" fmla="*/ 8260743 w 9739305"/>
                <a:gd name="connsiteY240" fmla="*/ 586776 h 1775939"/>
                <a:gd name="connsiteX241" fmla="*/ 8297724 w 9739305"/>
                <a:gd name="connsiteY241" fmla="*/ 557687 h 1775939"/>
                <a:gd name="connsiteX242" fmla="*/ 8329397 w 9739305"/>
                <a:gd name="connsiteY242" fmla="*/ 479103 h 1775939"/>
                <a:gd name="connsiteX243" fmla="*/ 8369109 w 9739305"/>
                <a:gd name="connsiteY243" fmla="*/ 442035 h 1775939"/>
                <a:gd name="connsiteX244" fmla="*/ 8398212 w 9739305"/>
                <a:gd name="connsiteY244" fmla="*/ 419288 h 1775939"/>
                <a:gd name="connsiteX245" fmla="*/ 8423091 w 9739305"/>
                <a:gd name="connsiteY245" fmla="*/ 385761 h 1775939"/>
                <a:gd name="connsiteX246" fmla="*/ 8445807 w 9739305"/>
                <a:gd name="connsiteY246" fmla="*/ 307296 h 1775939"/>
                <a:gd name="connsiteX247" fmla="*/ 8483136 w 9739305"/>
                <a:gd name="connsiteY247" fmla="*/ 236912 h 1775939"/>
                <a:gd name="connsiteX248" fmla="*/ 8554397 w 9739305"/>
                <a:gd name="connsiteY248" fmla="*/ 195498 h 1775939"/>
                <a:gd name="connsiteX249" fmla="*/ 8598729 w 9739305"/>
                <a:gd name="connsiteY249" fmla="*/ 173430 h 1775939"/>
                <a:gd name="connsiteX250" fmla="*/ 8779113 w 9739305"/>
                <a:gd name="connsiteY250" fmla="*/ 184822 h 1775939"/>
                <a:gd name="connsiteX251" fmla="*/ 8902517 w 9739305"/>
                <a:gd name="connsiteY251" fmla="*/ 198490 h 1775939"/>
                <a:gd name="connsiteX252" fmla="*/ 8942393 w 9739305"/>
                <a:gd name="connsiteY252" fmla="*/ 189035 h 1775939"/>
                <a:gd name="connsiteX253" fmla="*/ 9053027 w 9739305"/>
                <a:gd name="connsiteY253" fmla="*/ 119670 h 1775939"/>
                <a:gd name="connsiteX254" fmla="*/ 9164008 w 9739305"/>
                <a:gd name="connsiteY254" fmla="*/ 85758 h 1775939"/>
                <a:gd name="connsiteX255" fmla="*/ 9248172 w 9739305"/>
                <a:gd name="connsiteY255" fmla="*/ 73540 h 1775939"/>
                <a:gd name="connsiteX256" fmla="*/ 9320568 w 9739305"/>
                <a:gd name="connsiteY256" fmla="*/ 63772 h 1775939"/>
                <a:gd name="connsiteX257" fmla="*/ 9407003 w 9739305"/>
                <a:gd name="connsiteY257" fmla="*/ 42029 h 1775939"/>
                <a:gd name="connsiteX258" fmla="*/ 9455456 w 9739305"/>
                <a:gd name="connsiteY258" fmla="*/ 20546 h 177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Lst>
              <a:rect l="l" t="t" r="r" b="b"/>
              <a:pathLst>
                <a:path w="9739305" h="1775939">
                  <a:moveTo>
                    <a:pt x="9506323" y="0"/>
                  </a:moveTo>
                  <a:lnTo>
                    <a:pt x="9739305" y="0"/>
                  </a:lnTo>
                  <a:lnTo>
                    <a:pt x="9721016" y="12453"/>
                  </a:lnTo>
                  <a:cubicBezTo>
                    <a:pt x="9690045" y="40939"/>
                    <a:pt x="9658859" y="68964"/>
                    <a:pt x="9619776" y="90780"/>
                  </a:cubicBezTo>
                  <a:cubicBezTo>
                    <a:pt x="9581267" y="112410"/>
                    <a:pt x="9545008" y="136288"/>
                    <a:pt x="9506710" y="158222"/>
                  </a:cubicBezTo>
                  <a:cubicBezTo>
                    <a:pt x="9469164" y="179649"/>
                    <a:pt x="9435404" y="202776"/>
                    <a:pt x="9417057" y="238502"/>
                  </a:cubicBezTo>
                  <a:cubicBezTo>
                    <a:pt x="9408857" y="254276"/>
                    <a:pt x="9397029" y="271640"/>
                    <a:pt x="9380548" y="281379"/>
                  </a:cubicBezTo>
                  <a:cubicBezTo>
                    <a:pt x="9357055" y="295224"/>
                    <a:pt x="9326757" y="301236"/>
                    <a:pt x="9301035" y="313304"/>
                  </a:cubicBezTo>
                  <a:cubicBezTo>
                    <a:pt x="9270739" y="327477"/>
                    <a:pt x="9235503" y="340162"/>
                    <a:pt x="9215480" y="361372"/>
                  </a:cubicBezTo>
                  <a:cubicBezTo>
                    <a:pt x="9197689" y="380278"/>
                    <a:pt x="9179513" y="395277"/>
                    <a:pt x="9155376" y="407897"/>
                  </a:cubicBezTo>
                  <a:cubicBezTo>
                    <a:pt x="9138462" y="416717"/>
                    <a:pt x="9126335" y="431897"/>
                    <a:pt x="9108770" y="439335"/>
                  </a:cubicBezTo>
                  <a:cubicBezTo>
                    <a:pt x="9085671" y="449237"/>
                    <a:pt x="9062288" y="457270"/>
                    <a:pt x="9042339" y="471886"/>
                  </a:cubicBezTo>
                  <a:cubicBezTo>
                    <a:pt x="9021638" y="487007"/>
                    <a:pt x="8997876" y="499296"/>
                    <a:pt x="8976155" y="513526"/>
                  </a:cubicBezTo>
                  <a:cubicBezTo>
                    <a:pt x="8964637" y="521143"/>
                    <a:pt x="8955362" y="530850"/>
                    <a:pt x="8944250" y="538762"/>
                  </a:cubicBezTo>
                  <a:cubicBezTo>
                    <a:pt x="8923906" y="553238"/>
                    <a:pt x="8903158" y="567422"/>
                    <a:pt x="8882191" y="581144"/>
                  </a:cubicBezTo>
                  <a:cubicBezTo>
                    <a:pt x="8861228" y="594868"/>
                    <a:pt x="8841332" y="610579"/>
                    <a:pt x="8818061" y="620960"/>
                  </a:cubicBezTo>
                  <a:cubicBezTo>
                    <a:pt x="8778386" y="638567"/>
                    <a:pt x="8734713" y="650088"/>
                    <a:pt x="8696263" y="668892"/>
                  </a:cubicBezTo>
                  <a:cubicBezTo>
                    <a:pt x="8657243" y="688034"/>
                    <a:pt x="8620769" y="711451"/>
                    <a:pt x="8586493" y="736016"/>
                  </a:cubicBezTo>
                  <a:cubicBezTo>
                    <a:pt x="8559370" y="755372"/>
                    <a:pt x="8533990" y="774487"/>
                    <a:pt x="8499250" y="785420"/>
                  </a:cubicBezTo>
                  <a:cubicBezTo>
                    <a:pt x="8479867" y="791534"/>
                    <a:pt x="8459807" y="803801"/>
                    <a:pt x="8448581" y="817525"/>
                  </a:cubicBezTo>
                  <a:cubicBezTo>
                    <a:pt x="8424305" y="847414"/>
                    <a:pt x="8392427" y="869197"/>
                    <a:pt x="8356131" y="888209"/>
                  </a:cubicBezTo>
                  <a:cubicBezTo>
                    <a:pt x="8307679" y="913772"/>
                    <a:pt x="8259834" y="939776"/>
                    <a:pt x="8211166" y="964878"/>
                  </a:cubicBezTo>
                  <a:cubicBezTo>
                    <a:pt x="8182465" y="979759"/>
                    <a:pt x="8153995" y="995412"/>
                    <a:pt x="8123367" y="1006776"/>
                  </a:cubicBezTo>
                  <a:cubicBezTo>
                    <a:pt x="8060787" y="1030195"/>
                    <a:pt x="7996505" y="1050714"/>
                    <a:pt x="7933271" y="1072752"/>
                  </a:cubicBezTo>
                  <a:cubicBezTo>
                    <a:pt x="7912572" y="1079870"/>
                    <a:pt x="7893169" y="1089594"/>
                    <a:pt x="7872042" y="1095949"/>
                  </a:cubicBezTo>
                  <a:cubicBezTo>
                    <a:pt x="7849189" y="1102856"/>
                    <a:pt x="7824394" y="1105779"/>
                    <a:pt x="7801540" y="1112687"/>
                  </a:cubicBezTo>
                  <a:cubicBezTo>
                    <a:pt x="7763512" y="1124093"/>
                    <a:pt x="7726779" y="1138106"/>
                    <a:pt x="7688760" y="1149668"/>
                  </a:cubicBezTo>
                  <a:cubicBezTo>
                    <a:pt x="7615403" y="1171881"/>
                    <a:pt x="7541813" y="1193320"/>
                    <a:pt x="7468219" y="1214601"/>
                  </a:cubicBezTo>
                  <a:cubicBezTo>
                    <a:pt x="7452461" y="1219127"/>
                    <a:pt x="7435183" y="1220431"/>
                    <a:pt x="7419634" y="1225261"/>
                  </a:cubicBezTo>
                  <a:cubicBezTo>
                    <a:pt x="7378370" y="1238236"/>
                    <a:pt x="7337343" y="1252140"/>
                    <a:pt x="7296522" y="1266193"/>
                  </a:cubicBezTo>
                  <a:cubicBezTo>
                    <a:pt x="7271802" y="1274761"/>
                    <a:pt x="7247746" y="1285023"/>
                    <a:pt x="7222817" y="1293286"/>
                  </a:cubicBezTo>
                  <a:cubicBezTo>
                    <a:pt x="7202872" y="1299897"/>
                    <a:pt x="7182284" y="1305284"/>
                    <a:pt x="7161457" y="1309742"/>
                  </a:cubicBezTo>
                  <a:cubicBezTo>
                    <a:pt x="7143523" y="1313589"/>
                    <a:pt x="7124653" y="1314184"/>
                    <a:pt x="7106944" y="1318647"/>
                  </a:cubicBezTo>
                  <a:cubicBezTo>
                    <a:pt x="7059008" y="1330687"/>
                    <a:pt x="7011720" y="1343954"/>
                    <a:pt x="6964204" y="1356601"/>
                  </a:cubicBezTo>
                  <a:cubicBezTo>
                    <a:pt x="6945158" y="1361601"/>
                    <a:pt x="6925667" y="1365522"/>
                    <a:pt x="6907255" y="1371589"/>
                  </a:cubicBezTo>
                  <a:cubicBezTo>
                    <a:pt x="6857955" y="1387619"/>
                    <a:pt x="6809525" y="1405490"/>
                    <a:pt x="6759991" y="1420747"/>
                  </a:cubicBezTo>
                  <a:cubicBezTo>
                    <a:pt x="6718908" y="1433400"/>
                    <a:pt x="6676513" y="1443133"/>
                    <a:pt x="6634783" y="1454562"/>
                  </a:cubicBezTo>
                  <a:cubicBezTo>
                    <a:pt x="6617097" y="1459495"/>
                    <a:pt x="6600269" y="1466113"/>
                    <a:pt x="6582555" y="1470418"/>
                  </a:cubicBezTo>
                  <a:cubicBezTo>
                    <a:pt x="6542888" y="1480178"/>
                    <a:pt x="6502579" y="1488712"/>
                    <a:pt x="6462719" y="1498482"/>
                  </a:cubicBezTo>
                  <a:cubicBezTo>
                    <a:pt x="6440000" y="1504127"/>
                    <a:pt x="6418233" y="1513338"/>
                    <a:pt x="6395050" y="1517437"/>
                  </a:cubicBezTo>
                  <a:cubicBezTo>
                    <a:pt x="6339992" y="1527154"/>
                    <a:pt x="6284444" y="1534853"/>
                    <a:pt x="6228927" y="1543179"/>
                  </a:cubicBezTo>
                  <a:cubicBezTo>
                    <a:pt x="6171671" y="1551745"/>
                    <a:pt x="6114621" y="1560617"/>
                    <a:pt x="6057331" y="1568558"/>
                  </a:cubicBezTo>
                  <a:cubicBezTo>
                    <a:pt x="6025969" y="1572738"/>
                    <a:pt x="5994307" y="1574734"/>
                    <a:pt x="5962939" y="1578758"/>
                  </a:cubicBezTo>
                  <a:cubicBezTo>
                    <a:pt x="5935441" y="1582281"/>
                    <a:pt x="5908230" y="1587673"/>
                    <a:pt x="5880756" y="1591666"/>
                  </a:cubicBezTo>
                  <a:cubicBezTo>
                    <a:pt x="5856953" y="1595010"/>
                    <a:pt x="5832910" y="1597425"/>
                    <a:pt x="5809105" y="1600770"/>
                  </a:cubicBezTo>
                  <a:cubicBezTo>
                    <a:pt x="5770986" y="1606216"/>
                    <a:pt x="5733083" y="1612124"/>
                    <a:pt x="5695165" y="1617719"/>
                  </a:cubicBezTo>
                  <a:cubicBezTo>
                    <a:pt x="5679295" y="1619896"/>
                    <a:pt x="5662765" y="1624616"/>
                    <a:pt x="5647685" y="1622990"/>
                  </a:cubicBezTo>
                  <a:cubicBezTo>
                    <a:pt x="5609687" y="1618857"/>
                    <a:pt x="5572641" y="1622370"/>
                    <a:pt x="5535323" y="1628248"/>
                  </a:cubicBezTo>
                  <a:cubicBezTo>
                    <a:pt x="5522562" y="1630278"/>
                    <a:pt x="5508745" y="1630629"/>
                    <a:pt x="5496177" y="1628567"/>
                  </a:cubicBezTo>
                  <a:cubicBezTo>
                    <a:pt x="5470455" y="1624470"/>
                    <a:pt x="5445407" y="1618145"/>
                    <a:pt x="5420013" y="1612778"/>
                  </a:cubicBezTo>
                  <a:cubicBezTo>
                    <a:pt x="5417253" y="1612127"/>
                    <a:pt x="5413941" y="1612129"/>
                    <a:pt x="5411005" y="1611800"/>
                  </a:cubicBezTo>
                  <a:cubicBezTo>
                    <a:pt x="5394351" y="1609934"/>
                    <a:pt x="5377898" y="1608060"/>
                    <a:pt x="5361259" y="1606507"/>
                  </a:cubicBezTo>
                  <a:cubicBezTo>
                    <a:pt x="5352259" y="1605686"/>
                    <a:pt x="5343116" y="1605970"/>
                    <a:pt x="5334120" y="1605305"/>
                  </a:cubicBezTo>
                  <a:cubicBezTo>
                    <a:pt x="5299308" y="1602589"/>
                    <a:pt x="5261564" y="1611785"/>
                    <a:pt x="5230715" y="1594283"/>
                  </a:cubicBezTo>
                  <a:cubicBezTo>
                    <a:pt x="5210688" y="1583006"/>
                    <a:pt x="5191969" y="1586734"/>
                    <a:pt x="5171263" y="1589616"/>
                  </a:cubicBezTo>
                  <a:cubicBezTo>
                    <a:pt x="5155583" y="1591784"/>
                    <a:pt x="5139427" y="1592091"/>
                    <a:pt x="5123496" y="1593018"/>
                  </a:cubicBezTo>
                  <a:cubicBezTo>
                    <a:pt x="5095527" y="1594836"/>
                    <a:pt x="5067543" y="1596342"/>
                    <a:pt x="5039590" y="1598474"/>
                  </a:cubicBezTo>
                  <a:cubicBezTo>
                    <a:pt x="5030662" y="1599218"/>
                    <a:pt x="5021716" y="1603574"/>
                    <a:pt x="5012937" y="1603369"/>
                  </a:cubicBezTo>
                  <a:cubicBezTo>
                    <a:pt x="4972362" y="1602343"/>
                    <a:pt x="4931703" y="1599594"/>
                    <a:pt x="4891143" y="1598882"/>
                  </a:cubicBezTo>
                  <a:cubicBezTo>
                    <a:pt x="4868132" y="1598423"/>
                    <a:pt x="4844753" y="1602530"/>
                    <a:pt x="4821905" y="1601436"/>
                  </a:cubicBezTo>
                  <a:cubicBezTo>
                    <a:pt x="4795544" y="1600196"/>
                    <a:pt x="4769576" y="1595013"/>
                    <a:pt x="4743339" y="1592353"/>
                  </a:cubicBezTo>
                  <a:cubicBezTo>
                    <a:pt x="4736095" y="1591605"/>
                    <a:pt x="4728193" y="1593398"/>
                    <a:pt x="4720626" y="1594076"/>
                  </a:cubicBezTo>
                  <a:cubicBezTo>
                    <a:pt x="4712089" y="1594803"/>
                    <a:pt x="4703760" y="1595832"/>
                    <a:pt x="4695215" y="1596400"/>
                  </a:cubicBezTo>
                  <a:cubicBezTo>
                    <a:pt x="4669182" y="1597969"/>
                    <a:pt x="4643112" y="1598756"/>
                    <a:pt x="4617116" y="1601107"/>
                  </a:cubicBezTo>
                  <a:cubicBezTo>
                    <a:pt x="4601208" y="1602502"/>
                    <a:pt x="4584802" y="1609727"/>
                    <a:pt x="4569913" y="1608091"/>
                  </a:cubicBezTo>
                  <a:cubicBezTo>
                    <a:pt x="4539567" y="1605002"/>
                    <a:pt x="4509928" y="1616632"/>
                    <a:pt x="4479392" y="1609630"/>
                  </a:cubicBezTo>
                  <a:cubicBezTo>
                    <a:pt x="4469938" y="1607574"/>
                    <a:pt x="4457412" y="1614456"/>
                    <a:pt x="4446151" y="1615312"/>
                  </a:cubicBezTo>
                  <a:cubicBezTo>
                    <a:pt x="4418004" y="1617453"/>
                    <a:pt x="4389812" y="1618656"/>
                    <a:pt x="4361619" y="1619859"/>
                  </a:cubicBezTo>
                  <a:cubicBezTo>
                    <a:pt x="4336341" y="1620921"/>
                    <a:pt x="4310204" y="1624377"/>
                    <a:pt x="4285695" y="1621164"/>
                  </a:cubicBezTo>
                  <a:cubicBezTo>
                    <a:pt x="4260004" y="1617695"/>
                    <a:pt x="4237099" y="1619427"/>
                    <a:pt x="4212667" y="1625940"/>
                  </a:cubicBezTo>
                  <a:cubicBezTo>
                    <a:pt x="4195929" y="1630357"/>
                    <a:pt x="4178068" y="1631689"/>
                    <a:pt x="4160628" y="1633627"/>
                  </a:cubicBezTo>
                  <a:cubicBezTo>
                    <a:pt x="4141833" y="1635789"/>
                    <a:pt x="4120875" y="1633504"/>
                    <a:pt x="4104018" y="1639495"/>
                  </a:cubicBezTo>
                  <a:cubicBezTo>
                    <a:pt x="4053828" y="1657296"/>
                    <a:pt x="4001698" y="1663104"/>
                    <a:pt x="3948438" y="1665671"/>
                  </a:cubicBezTo>
                  <a:cubicBezTo>
                    <a:pt x="3938718" y="1666140"/>
                    <a:pt x="3928697" y="1664427"/>
                    <a:pt x="3919256" y="1662527"/>
                  </a:cubicBezTo>
                  <a:cubicBezTo>
                    <a:pt x="3864147" y="1651058"/>
                    <a:pt x="3809587" y="1654944"/>
                    <a:pt x="3754603" y="1666227"/>
                  </a:cubicBezTo>
                  <a:cubicBezTo>
                    <a:pt x="3743223" y="1668658"/>
                    <a:pt x="3730411" y="1669591"/>
                    <a:pt x="3718852" y="1668265"/>
                  </a:cubicBezTo>
                  <a:cubicBezTo>
                    <a:pt x="3686318" y="1664340"/>
                    <a:pt x="3654585" y="1656767"/>
                    <a:pt x="3621934" y="1654418"/>
                  </a:cubicBezTo>
                  <a:cubicBezTo>
                    <a:pt x="3567977" y="1650585"/>
                    <a:pt x="3522560" y="1674431"/>
                    <a:pt x="3475226" y="1690838"/>
                  </a:cubicBezTo>
                  <a:cubicBezTo>
                    <a:pt x="3430187" y="1706349"/>
                    <a:pt x="3392759" y="1738285"/>
                    <a:pt x="3338395" y="1734157"/>
                  </a:cubicBezTo>
                  <a:cubicBezTo>
                    <a:pt x="3332924" y="1733793"/>
                    <a:pt x="3327102" y="1738312"/>
                    <a:pt x="3321128" y="1739699"/>
                  </a:cubicBezTo>
                  <a:cubicBezTo>
                    <a:pt x="3304749" y="1743471"/>
                    <a:pt x="3288400" y="1747867"/>
                    <a:pt x="3271751" y="1750083"/>
                  </a:cubicBezTo>
                  <a:cubicBezTo>
                    <a:pt x="3251431" y="1752946"/>
                    <a:pt x="3230601" y="1753322"/>
                    <a:pt x="3210267" y="1755871"/>
                  </a:cubicBezTo>
                  <a:cubicBezTo>
                    <a:pt x="3184115" y="1759015"/>
                    <a:pt x="3158504" y="1765272"/>
                    <a:pt x="3132456" y="1766527"/>
                  </a:cubicBezTo>
                  <a:cubicBezTo>
                    <a:pt x="3111463" y="1767539"/>
                    <a:pt x="3090384" y="1762749"/>
                    <a:pt x="3069450" y="1760933"/>
                  </a:cubicBezTo>
                  <a:cubicBezTo>
                    <a:pt x="3039909" y="1758434"/>
                    <a:pt x="3007693" y="1761086"/>
                    <a:pt x="2981357" y="1752311"/>
                  </a:cubicBezTo>
                  <a:cubicBezTo>
                    <a:pt x="2953242" y="1742995"/>
                    <a:pt x="2926767" y="1739406"/>
                    <a:pt x="2898350" y="1744071"/>
                  </a:cubicBezTo>
                  <a:cubicBezTo>
                    <a:pt x="2888878" y="1745627"/>
                    <a:pt x="2876949" y="1752794"/>
                    <a:pt x="2872998" y="1759731"/>
                  </a:cubicBezTo>
                  <a:cubicBezTo>
                    <a:pt x="2864196" y="1775222"/>
                    <a:pt x="2851302" y="1778512"/>
                    <a:pt x="2833363" y="1774197"/>
                  </a:cubicBezTo>
                  <a:cubicBezTo>
                    <a:pt x="2817796" y="1770553"/>
                    <a:pt x="2798835" y="1769271"/>
                    <a:pt x="2787932" y="1761321"/>
                  </a:cubicBezTo>
                  <a:cubicBezTo>
                    <a:pt x="2757035" y="1738800"/>
                    <a:pt x="2719092" y="1739844"/>
                    <a:pt x="2681851" y="1735206"/>
                  </a:cubicBezTo>
                  <a:cubicBezTo>
                    <a:pt x="2659116" y="1732377"/>
                    <a:pt x="2638112" y="1733233"/>
                    <a:pt x="2615692" y="1736981"/>
                  </a:cubicBezTo>
                  <a:cubicBezTo>
                    <a:pt x="2566996" y="1745293"/>
                    <a:pt x="2518963" y="1739133"/>
                    <a:pt x="2471401" y="1730598"/>
                  </a:cubicBezTo>
                  <a:cubicBezTo>
                    <a:pt x="2439951" y="1724896"/>
                    <a:pt x="2407862" y="1722048"/>
                    <a:pt x="2376602" y="1716179"/>
                  </a:cubicBezTo>
                  <a:cubicBezTo>
                    <a:pt x="2353197" y="1711657"/>
                    <a:pt x="2329742" y="1706039"/>
                    <a:pt x="2308117" y="1697980"/>
                  </a:cubicBezTo>
                  <a:cubicBezTo>
                    <a:pt x="2276760" y="1686151"/>
                    <a:pt x="2248972" y="1667403"/>
                    <a:pt x="2210156" y="1674611"/>
                  </a:cubicBezTo>
                  <a:cubicBezTo>
                    <a:pt x="2175975" y="1680965"/>
                    <a:pt x="2144400" y="1672601"/>
                    <a:pt x="2112456" y="1664725"/>
                  </a:cubicBezTo>
                  <a:cubicBezTo>
                    <a:pt x="2088991" y="1658951"/>
                    <a:pt x="2065524" y="1653018"/>
                    <a:pt x="2041401" y="1649787"/>
                  </a:cubicBezTo>
                  <a:cubicBezTo>
                    <a:pt x="2012771" y="1645989"/>
                    <a:pt x="1980804" y="1649728"/>
                    <a:pt x="1955072" y="1641394"/>
                  </a:cubicBezTo>
                  <a:cubicBezTo>
                    <a:pt x="1928153" y="1632648"/>
                    <a:pt x="1906514" y="1640440"/>
                    <a:pt x="1883129" y="1644393"/>
                  </a:cubicBezTo>
                  <a:cubicBezTo>
                    <a:pt x="1845824" y="1650585"/>
                    <a:pt x="1808893" y="1660526"/>
                    <a:pt x="1770492" y="1652019"/>
                  </a:cubicBezTo>
                  <a:cubicBezTo>
                    <a:pt x="1723819" y="1641714"/>
                    <a:pt x="1677489" y="1630452"/>
                    <a:pt x="1630653" y="1620782"/>
                  </a:cubicBezTo>
                  <a:cubicBezTo>
                    <a:pt x="1612549" y="1617102"/>
                    <a:pt x="1593218" y="1616151"/>
                    <a:pt x="1574457" y="1615016"/>
                  </a:cubicBezTo>
                  <a:cubicBezTo>
                    <a:pt x="1556686" y="1614146"/>
                    <a:pt x="1535710" y="1619551"/>
                    <a:pt x="1521784" y="1613632"/>
                  </a:cubicBezTo>
                  <a:cubicBezTo>
                    <a:pt x="1485979" y="1598408"/>
                    <a:pt x="1449621" y="1591844"/>
                    <a:pt x="1409187" y="1593793"/>
                  </a:cubicBezTo>
                  <a:cubicBezTo>
                    <a:pt x="1394024" y="1594524"/>
                    <a:pt x="1378911" y="1588189"/>
                    <a:pt x="1363496" y="1587676"/>
                  </a:cubicBezTo>
                  <a:cubicBezTo>
                    <a:pt x="1342425" y="1587124"/>
                    <a:pt x="1318117" y="1584058"/>
                    <a:pt x="1300134" y="1590889"/>
                  </a:cubicBezTo>
                  <a:cubicBezTo>
                    <a:pt x="1257854" y="1607051"/>
                    <a:pt x="1222495" y="1596986"/>
                    <a:pt x="1184306" y="1584859"/>
                  </a:cubicBezTo>
                  <a:cubicBezTo>
                    <a:pt x="1146708" y="1572861"/>
                    <a:pt x="1107302" y="1563776"/>
                    <a:pt x="1067600" y="1556587"/>
                  </a:cubicBezTo>
                  <a:cubicBezTo>
                    <a:pt x="1052669" y="1554011"/>
                    <a:pt x="1035245" y="1560344"/>
                    <a:pt x="1018967" y="1562226"/>
                  </a:cubicBezTo>
                  <a:cubicBezTo>
                    <a:pt x="1013150" y="1562822"/>
                    <a:pt x="1006759" y="1563601"/>
                    <a:pt x="1001437" y="1562287"/>
                  </a:cubicBezTo>
                  <a:cubicBezTo>
                    <a:pt x="949978" y="1549702"/>
                    <a:pt x="897913" y="1540756"/>
                    <a:pt x="843282" y="1551235"/>
                  </a:cubicBezTo>
                  <a:cubicBezTo>
                    <a:pt x="838267" y="1552263"/>
                    <a:pt x="832545" y="1550812"/>
                    <a:pt x="827437" y="1549959"/>
                  </a:cubicBezTo>
                  <a:cubicBezTo>
                    <a:pt x="802478" y="1545513"/>
                    <a:pt x="777945" y="1537750"/>
                    <a:pt x="752774" y="1536924"/>
                  </a:cubicBezTo>
                  <a:cubicBezTo>
                    <a:pt x="690717" y="1534893"/>
                    <a:pt x="628418" y="1535855"/>
                    <a:pt x="566053" y="1535567"/>
                  </a:cubicBezTo>
                  <a:cubicBezTo>
                    <a:pt x="562157" y="1535598"/>
                    <a:pt x="558075" y="1535795"/>
                    <a:pt x="554525" y="1534867"/>
                  </a:cubicBezTo>
                  <a:cubicBezTo>
                    <a:pt x="531261" y="1529239"/>
                    <a:pt x="511348" y="1532398"/>
                    <a:pt x="492526" y="1546173"/>
                  </a:cubicBezTo>
                  <a:cubicBezTo>
                    <a:pt x="484245" y="1552222"/>
                    <a:pt x="472725" y="1555759"/>
                    <a:pt x="462187" y="1559407"/>
                  </a:cubicBezTo>
                  <a:cubicBezTo>
                    <a:pt x="446667" y="1564864"/>
                    <a:pt x="430753" y="1570181"/>
                    <a:pt x="414568" y="1573944"/>
                  </a:cubicBezTo>
                  <a:cubicBezTo>
                    <a:pt x="398570" y="1577539"/>
                    <a:pt x="381458" y="1582287"/>
                    <a:pt x="365802" y="1580845"/>
                  </a:cubicBezTo>
                  <a:cubicBezTo>
                    <a:pt x="337622" y="1578281"/>
                    <a:pt x="310567" y="1570797"/>
                    <a:pt x="282687" y="1566332"/>
                  </a:cubicBezTo>
                  <a:cubicBezTo>
                    <a:pt x="273064" y="1564756"/>
                    <a:pt x="262582" y="1565577"/>
                    <a:pt x="252662" y="1565897"/>
                  </a:cubicBezTo>
                  <a:cubicBezTo>
                    <a:pt x="229895" y="1566525"/>
                    <a:pt x="206788" y="1572190"/>
                    <a:pt x="185558" y="1560187"/>
                  </a:cubicBezTo>
                  <a:cubicBezTo>
                    <a:pt x="165921" y="1548893"/>
                    <a:pt x="146848" y="1553421"/>
                    <a:pt x="127273" y="1563624"/>
                  </a:cubicBezTo>
                  <a:cubicBezTo>
                    <a:pt x="113205" y="1570894"/>
                    <a:pt x="97127" y="1576849"/>
                    <a:pt x="81114" y="1580132"/>
                  </a:cubicBezTo>
                  <a:cubicBezTo>
                    <a:pt x="59119" y="1584644"/>
                    <a:pt x="37222" y="1587113"/>
                    <a:pt x="13214" y="1586229"/>
                  </a:cubicBezTo>
                  <a:lnTo>
                    <a:pt x="0" y="1585408"/>
                  </a:lnTo>
                  <a:lnTo>
                    <a:pt x="0" y="1251083"/>
                  </a:lnTo>
                  <a:lnTo>
                    <a:pt x="4829" y="1250628"/>
                  </a:lnTo>
                  <a:cubicBezTo>
                    <a:pt x="19743" y="1248810"/>
                    <a:pt x="33925" y="1243890"/>
                    <a:pt x="48555" y="1240203"/>
                  </a:cubicBezTo>
                  <a:cubicBezTo>
                    <a:pt x="56634" y="1238087"/>
                    <a:pt x="65164" y="1233125"/>
                    <a:pt x="72789" y="1233698"/>
                  </a:cubicBezTo>
                  <a:cubicBezTo>
                    <a:pt x="116985" y="1237061"/>
                    <a:pt x="156575" y="1221656"/>
                    <a:pt x="197847" y="1212918"/>
                  </a:cubicBezTo>
                  <a:cubicBezTo>
                    <a:pt x="216941" y="1208859"/>
                    <a:pt x="234655" y="1200472"/>
                    <a:pt x="253067" y="1194405"/>
                  </a:cubicBezTo>
                  <a:cubicBezTo>
                    <a:pt x="257858" y="1192761"/>
                    <a:pt x="263240" y="1191246"/>
                    <a:pt x="268116" y="1191325"/>
                  </a:cubicBezTo>
                  <a:cubicBezTo>
                    <a:pt x="296002" y="1191864"/>
                    <a:pt x="323734" y="1193195"/>
                    <a:pt x="351434" y="1193900"/>
                  </a:cubicBezTo>
                  <a:cubicBezTo>
                    <a:pt x="376602" y="1194570"/>
                    <a:pt x="401901" y="1193978"/>
                    <a:pt x="414867" y="1216423"/>
                  </a:cubicBezTo>
                  <a:cubicBezTo>
                    <a:pt x="416792" y="1219940"/>
                    <a:pt x="422751" y="1222321"/>
                    <a:pt x="427335" y="1224454"/>
                  </a:cubicBezTo>
                  <a:cubicBezTo>
                    <a:pt x="498086" y="1257296"/>
                    <a:pt x="534972" y="1254575"/>
                    <a:pt x="600582" y="1213120"/>
                  </a:cubicBezTo>
                  <a:cubicBezTo>
                    <a:pt x="607391" y="1208869"/>
                    <a:pt x="622223" y="1205328"/>
                    <a:pt x="627039" y="1208235"/>
                  </a:cubicBezTo>
                  <a:cubicBezTo>
                    <a:pt x="667947" y="1232315"/>
                    <a:pt x="711159" y="1227406"/>
                    <a:pt x="756446" y="1217062"/>
                  </a:cubicBezTo>
                  <a:cubicBezTo>
                    <a:pt x="768198" y="1214299"/>
                    <a:pt x="784916" y="1213493"/>
                    <a:pt x="794106" y="1218229"/>
                  </a:cubicBezTo>
                  <a:cubicBezTo>
                    <a:pt x="837831" y="1240132"/>
                    <a:pt x="883345" y="1234486"/>
                    <a:pt x="929268" y="1225211"/>
                  </a:cubicBezTo>
                  <a:cubicBezTo>
                    <a:pt x="936407" y="1223768"/>
                    <a:pt x="944870" y="1217395"/>
                    <a:pt x="947713" y="1211766"/>
                  </a:cubicBezTo>
                  <a:cubicBezTo>
                    <a:pt x="957859" y="1191817"/>
                    <a:pt x="978341" y="1184237"/>
                    <a:pt x="1001014" y="1177651"/>
                  </a:cubicBezTo>
                  <a:cubicBezTo>
                    <a:pt x="1036739" y="1166984"/>
                    <a:pt x="1071804" y="1154778"/>
                    <a:pt x="1107747" y="1144571"/>
                  </a:cubicBezTo>
                  <a:cubicBezTo>
                    <a:pt x="1116591" y="1142105"/>
                    <a:pt x="1127732" y="1142824"/>
                    <a:pt x="1137175" y="1144721"/>
                  </a:cubicBezTo>
                  <a:cubicBezTo>
                    <a:pt x="1169439" y="1151170"/>
                    <a:pt x="1190621" y="1170237"/>
                    <a:pt x="1213670" y="1187646"/>
                  </a:cubicBezTo>
                  <a:cubicBezTo>
                    <a:pt x="1223783" y="1195319"/>
                    <a:pt x="1237474" y="1200466"/>
                    <a:pt x="1250725" y="1204534"/>
                  </a:cubicBezTo>
                  <a:cubicBezTo>
                    <a:pt x="1285128" y="1214961"/>
                    <a:pt x="1320250" y="1224096"/>
                    <a:pt x="1355013" y="1233876"/>
                  </a:cubicBezTo>
                  <a:cubicBezTo>
                    <a:pt x="1358370" y="1234813"/>
                    <a:pt x="1361226" y="1237500"/>
                    <a:pt x="1363867" y="1239727"/>
                  </a:cubicBezTo>
                  <a:cubicBezTo>
                    <a:pt x="1390329" y="1263248"/>
                    <a:pt x="1416604" y="1286933"/>
                    <a:pt x="1443262" y="1310445"/>
                  </a:cubicBezTo>
                  <a:cubicBezTo>
                    <a:pt x="1448347" y="1314908"/>
                    <a:pt x="1455513" y="1318016"/>
                    <a:pt x="1460979" y="1322303"/>
                  </a:cubicBezTo>
                  <a:cubicBezTo>
                    <a:pt x="1468669" y="1328210"/>
                    <a:pt x="1478286" y="1333711"/>
                    <a:pt x="1482536" y="1341039"/>
                  </a:cubicBezTo>
                  <a:cubicBezTo>
                    <a:pt x="1495726" y="1364100"/>
                    <a:pt x="1519349" y="1373163"/>
                    <a:pt x="1548717" y="1376141"/>
                  </a:cubicBezTo>
                  <a:cubicBezTo>
                    <a:pt x="1575545" y="1378927"/>
                    <a:pt x="1602342" y="1381090"/>
                    <a:pt x="1629003" y="1384512"/>
                  </a:cubicBezTo>
                  <a:cubicBezTo>
                    <a:pt x="1661543" y="1388593"/>
                    <a:pt x="1693912" y="1393153"/>
                    <a:pt x="1726123" y="1398505"/>
                  </a:cubicBezTo>
                  <a:cubicBezTo>
                    <a:pt x="1740066" y="1400816"/>
                    <a:pt x="1754811" y="1403557"/>
                    <a:pt x="1766964" y="1409092"/>
                  </a:cubicBezTo>
                  <a:cubicBezTo>
                    <a:pt x="1801017" y="1424400"/>
                    <a:pt x="1837141" y="1434114"/>
                    <a:pt x="1875994" y="1427691"/>
                  </a:cubicBezTo>
                  <a:cubicBezTo>
                    <a:pt x="1907115" y="1422580"/>
                    <a:pt x="1933803" y="1430553"/>
                    <a:pt x="1953935" y="1444021"/>
                  </a:cubicBezTo>
                  <a:cubicBezTo>
                    <a:pt x="1990575" y="1468464"/>
                    <a:pt x="2028191" y="1460686"/>
                    <a:pt x="2065495" y="1450414"/>
                  </a:cubicBezTo>
                  <a:cubicBezTo>
                    <a:pt x="2084723" y="1445093"/>
                    <a:pt x="2100691" y="1444951"/>
                    <a:pt x="2119362" y="1448287"/>
                  </a:cubicBezTo>
                  <a:cubicBezTo>
                    <a:pt x="2162602" y="1456090"/>
                    <a:pt x="2192468" y="1481487"/>
                    <a:pt x="2221201" y="1503642"/>
                  </a:cubicBezTo>
                  <a:cubicBezTo>
                    <a:pt x="2245688" y="1522550"/>
                    <a:pt x="2272668" y="1532548"/>
                    <a:pt x="2302040" y="1539608"/>
                  </a:cubicBezTo>
                  <a:cubicBezTo>
                    <a:pt x="2339105" y="1548650"/>
                    <a:pt x="2367870" y="1543183"/>
                    <a:pt x="2384113" y="1516348"/>
                  </a:cubicBezTo>
                  <a:cubicBezTo>
                    <a:pt x="2388617" y="1508754"/>
                    <a:pt x="2396755" y="1499730"/>
                    <a:pt x="2405786" y="1497098"/>
                  </a:cubicBezTo>
                  <a:cubicBezTo>
                    <a:pt x="2449381" y="1484011"/>
                    <a:pt x="2493321" y="1465885"/>
                    <a:pt x="2541024" y="1473316"/>
                  </a:cubicBezTo>
                  <a:cubicBezTo>
                    <a:pt x="2606979" y="1483476"/>
                    <a:pt x="2670700" y="1479620"/>
                    <a:pt x="2735378" y="1463319"/>
                  </a:cubicBezTo>
                  <a:cubicBezTo>
                    <a:pt x="2840290" y="1436918"/>
                    <a:pt x="2945143" y="1409264"/>
                    <a:pt x="3056752" y="1408590"/>
                  </a:cubicBezTo>
                  <a:cubicBezTo>
                    <a:pt x="3075255" y="1408484"/>
                    <a:pt x="3096759" y="1397873"/>
                    <a:pt x="3112247" y="1387711"/>
                  </a:cubicBezTo>
                  <a:cubicBezTo>
                    <a:pt x="3141904" y="1368391"/>
                    <a:pt x="3140475" y="1367046"/>
                    <a:pt x="3175396" y="1380116"/>
                  </a:cubicBezTo>
                  <a:cubicBezTo>
                    <a:pt x="3183734" y="1383324"/>
                    <a:pt x="3193949" y="1385028"/>
                    <a:pt x="3200231" y="1390061"/>
                  </a:cubicBezTo>
                  <a:cubicBezTo>
                    <a:pt x="3232249" y="1415668"/>
                    <a:pt x="3269837" y="1407264"/>
                    <a:pt x="3307359" y="1401532"/>
                  </a:cubicBezTo>
                  <a:cubicBezTo>
                    <a:pt x="3313931" y="1400431"/>
                    <a:pt x="3321847" y="1398950"/>
                    <a:pt x="3327591" y="1400871"/>
                  </a:cubicBezTo>
                  <a:cubicBezTo>
                    <a:pt x="3353529" y="1409506"/>
                    <a:pt x="3374940" y="1405023"/>
                    <a:pt x="3396452" y="1390488"/>
                  </a:cubicBezTo>
                  <a:cubicBezTo>
                    <a:pt x="3415136" y="1377975"/>
                    <a:pt x="3436965" y="1370017"/>
                    <a:pt x="3460402" y="1383325"/>
                  </a:cubicBezTo>
                  <a:cubicBezTo>
                    <a:pt x="3512481" y="1412831"/>
                    <a:pt x="3566594" y="1411791"/>
                    <a:pt x="3622771" y="1388838"/>
                  </a:cubicBezTo>
                  <a:cubicBezTo>
                    <a:pt x="3662895" y="1372465"/>
                    <a:pt x="3702976" y="1367237"/>
                    <a:pt x="3746637" y="1379728"/>
                  </a:cubicBezTo>
                  <a:cubicBezTo>
                    <a:pt x="3763431" y="1384568"/>
                    <a:pt x="3784631" y="1379779"/>
                    <a:pt x="3803936" y="1380104"/>
                  </a:cubicBezTo>
                  <a:cubicBezTo>
                    <a:pt x="3814852" y="1380206"/>
                    <a:pt x="3826912" y="1379781"/>
                    <a:pt x="3836429" y="1383246"/>
                  </a:cubicBezTo>
                  <a:cubicBezTo>
                    <a:pt x="3861796" y="1392067"/>
                    <a:pt x="3885544" y="1403791"/>
                    <a:pt x="3911096" y="1412447"/>
                  </a:cubicBezTo>
                  <a:cubicBezTo>
                    <a:pt x="3923375" y="1416563"/>
                    <a:pt x="3937880" y="1418374"/>
                    <a:pt x="3951494" y="1417876"/>
                  </a:cubicBezTo>
                  <a:cubicBezTo>
                    <a:pt x="3991770" y="1416719"/>
                    <a:pt x="4032008" y="1414779"/>
                    <a:pt x="4071982" y="1411440"/>
                  </a:cubicBezTo>
                  <a:cubicBezTo>
                    <a:pt x="4137967" y="1406061"/>
                    <a:pt x="4205006" y="1402357"/>
                    <a:pt x="4250380" y="1353404"/>
                  </a:cubicBezTo>
                  <a:cubicBezTo>
                    <a:pt x="4254089" y="1349458"/>
                    <a:pt x="4262340" y="1346862"/>
                    <a:pt x="4268920" y="1345917"/>
                  </a:cubicBezTo>
                  <a:cubicBezTo>
                    <a:pt x="4299294" y="1341472"/>
                    <a:pt x="4330574" y="1339650"/>
                    <a:pt x="4360470" y="1333343"/>
                  </a:cubicBezTo>
                  <a:cubicBezTo>
                    <a:pt x="4384386" y="1328268"/>
                    <a:pt x="4404468" y="1328555"/>
                    <a:pt x="4423403" y="1341452"/>
                  </a:cubicBezTo>
                  <a:cubicBezTo>
                    <a:pt x="4448189" y="1358462"/>
                    <a:pt x="4477861" y="1367704"/>
                    <a:pt x="4509460" y="1360374"/>
                  </a:cubicBezTo>
                  <a:cubicBezTo>
                    <a:pt x="4541065" y="1353201"/>
                    <a:pt x="4562648" y="1364401"/>
                    <a:pt x="4586780" y="1375951"/>
                  </a:cubicBezTo>
                  <a:cubicBezTo>
                    <a:pt x="4604332" y="1384363"/>
                    <a:pt x="4624329" y="1395013"/>
                    <a:pt x="4643424" y="1395033"/>
                  </a:cubicBezTo>
                  <a:cubicBezTo>
                    <a:pt x="4686675" y="1394988"/>
                    <a:pt x="4725358" y="1425453"/>
                    <a:pt x="4771320" y="1404876"/>
                  </a:cubicBezTo>
                  <a:cubicBezTo>
                    <a:pt x="4774371" y="1403474"/>
                    <a:pt x="4780158" y="1406334"/>
                    <a:pt x="4784667" y="1406901"/>
                  </a:cubicBezTo>
                  <a:cubicBezTo>
                    <a:pt x="4820721" y="1411127"/>
                    <a:pt x="4854069" y="1403711"/>
                    <a:pt x="4879368" y="1382875"/>
                  </a:cubicBezTo>
                  <a:cubicBezTo>
                    <a:pt x="4912543" y="1355694"/>
                    <a:pt x="4950522" y="1351352"/>
                    <a:pt x="4993296" y="1357609"/>
                  </a:cubicBezTo>
                  <a:cubicBezTo>
                    <a:pt x="5007034" y="1359614"/>
                    <a:pt x="5020731" y="1360837"/>
                    <a:pt x="5034636" y="1362363"/>
                  </a:cubicBezTo>
                  <a:cubicBezTo>
                    <a:pt x="5053449" y="1364595"/>
                    <a:pt x="5072464" y="1366976"/>
                    <a:pt x="5091273" y="1369207"/>
                  </a:cubicBezTo>
                  <a:cubicBezTo>
                    <a:pt x="5109504" y="1371467"/>
                    <a:pt x="5129782" y="1375825"/>
                    <a:pt x="5143127" y="1361686"/>
                  </a:cubicBezTo>
                  <a:cubicBezTo>
                    <a:pt x="5154621" y="1349517"/>
                    <a:pt x="5163226" y="1350201"/>
                    <a:pt x="5174789" y="1359688"/>
                  </a:cubicBezTo>
                  <a:cubicBezTo>
                    <a:pt x="5214968" y="1392905"/>
                    <a:pt x="5262677" y="1412577"/>
                    <a:pt x="5322233" y="1411274"/>
                  </a:cubicBezTo>
                  <a:cubicBezTo>
                    <a:pt x="5334495" y="1410998"/>
                    <a:pt x="5347041" y="1412589"/>
                    <a:pt x="5359206" y="1414357"/>
                  </a:cubicBezTo>
                  <a:cubicBezTo>
                    <a:pt x="5366661" y="1415410"/>
                    <a:pt x="5375679" y="1416546"/>
                    <a:pt x="5380352" y="1420558"/>
                  </a:cubicBezTo>
                  <a:cubicBezTo>
                    <a:pt x="5416702" y="1451134"/>
                    <a:pt x="5461130" y="1471435"/>
                    <a:pt x="5509233" y="1487165"/>
                  </a:cubicBezTo>
                  <a:cubicBezTo>
                    <a:pt x="5526453" y="1492769"/>
                    <a:pt x="5544842" y="1498316"/>
                    <a:pt x="5563203" y="1499314"/>
                  </a:cubicBezTo>
                  <a:cubicBezTo>
                    <a:pt x="5582343" y="1500274"/>
                    <a:pt x="5602213" y="1496178"/>
                    <a:pt x="5621569" y="1493518"/>
                  </a:cubicBezTo>
                  <a:cubicBezTo>
                    <a:pt x="5632992" y="1492027"/>
                    <a:pt x="5646218" y="1491546"/>
                    <a:pt x="5655136" y="1486565"/>
                  </a:cubicBezTo>
                  <a:cubicBezTo>
                    <a:pt x="5683412" y="1470920"/>
                    <a:pt x="5710663" y="1454227"/>
                    <a:pt x="5736883" y="1436327"/>
                  </a:cubicBezTo>
                  <a:cubicBezTo>
                    <a:pt x="5759329" y="1420964"/>
                    <a:pt x="5763896" y="1418703"/>
                    <a:pt x="5784777" y="1435588"/>
                  </a:cubicBezTo>
                  <a:cubicBezTo>
                    <a:pt x="5806265" y="1452914"/>
                    <a:pt x="5832384" y="1461227"/>
                    <a:pt x="5860952" y="1463773"/>
                  </a:cubicBezTo>
                  <a:cubicBezTo>
                    <a:pt x="5906149" y="1467715"/>
                    <a:pt x="5951689" y="1470699"/>
                    <a:pt x="5997123" y="1471491"/>
                  </a:cubicBezTo>
                  <a:cubicBezTo>
                    <a:pt x="6038268" y="1472175"/>
                    <a:pt x="6057205" y="1456823"/>
                    <a:pt x="6063793" y="1423706"/>
                  </a:cubicBezTo>
                  <a:cubicBezTo>
                    <a:pt x="6067583" y="1405318"/>
                    <a:pt x="6072658" y="1385299"/>
                    <a:pt x="6097303" y="1379247"/>
                  </a:cubicBezTo>
                  <a:cubicBezTo>
                    <a:pt x="6137553" y="1369459"/>
                    <a:pt x="6179569" y="1363982"/>
                    <a:pt x="6197741" y="1324656"/>
                  </a:cubicBezTo>
                  <a:cubicBezTo>
                    <a:pt x="6209228" y="1332576"/>
                    <a:pt x="6216273" y="1337259"/>
                    <a:pt x="6223125" y="1341950"/>
                  </a:cubicBezTo>
                  <a:cubicBezTo>
                    <a:pt x="6242068" y="1355004"/>
                    <a:pt x="6280258" y="1359128"/>
                    <a:pt x="6298923" y="1346144"/>
                  </a:cubicBezTo>
                  <a:cubicBezTo>
                    <a:pt x="6326456" y="1327240"/>
                    <a:pt x="6352664" y="1329272"/>
                    <a:pt x="6380532" y="1341582"/>
                  </a:cubicBezTo>
                  <a:cubicBezTo>
                    <a:pt x="6427106" y="1361936"/>
                    <a:pt x="6477590" y="1354322"/>
                    <a:pt x="6523222" y="1343021"/>
                  </a:cubicBezTo>
                  <a:cubicBezTo>
                    <a:pt x="6557692" y="1334610"/>
                    <a:pt x="6594223" y="1320451"/>
                    <a:pt x="6615600" y="1291015"/>
                  </a:cubicBezTo>
                  <a:cubicBezTo>
                    <a:pt x="6622353" y="1281587"/>
                    <a:pt x="6638269" y="1276267"/>
                    <a:pt x="6650812" y="1269700"/>
                  </a:cubicBezTo>
                  <a:cubicBezTo>
                    <a:pt x="6661270" y="1264331"/>
                    <a:pt x="6672325" y="1259247"/>
                    <a:pt x="6684030" y="1255543"/>
                  </a:cubicBezTo>
                  <a:cubicBezTo>
                    <a:pt x="6696499" y="1251489"/>
                    <a:pt x="6710255" y="1245804"/>
                    <a:pt x="6722764" y="1246615"/>
                  </a:cubicBezTo>
                  <a:cubicBezTo>
                    <a:pt x="6760669" y="1248867"/>
                    <a:pt x="6790221" y="1239438"/>
                    <a:pt x="6815757" y="1215451"/>
                  </a:cubicBezTo>
                  <a:cubicBezTo>
                    <a:pt x="6828992" y="1203043"/>
                    <a:pt x="6848714" y="1187812"/>
                    <a:pt x="6866200" y="1186810"/>
                  </a:cubicBezTo>
                  <a:cubicBezTo>
                    <a:pt x="6908748" y="1184290"/>
                    <a:pt x="6943582" y="1171310"/>
                    <a:pt x="6981228" y="1155999"/>
                  </a:cubicBezTo>
                  <a:cubicBezTo>
                    <a:pt x="7005498" y="1146197"/>
                    <a:pt x="7033203" y="1138898"/>
                    <a:pt x="7059255" y="1129638"/>
                  </a:cubicBezTo>
                  <a:cubicBezTo>
                    <a:pt x="7089708" y="1118754"/>
                    <a:pt x="7123173" y="1113688"/>
                    <a:pt x="7140774" y="1086787"/>
                  </a:cubicBezTo>
                  <a:cubicBezTo>
                    <a:pt x="7142774" y="1083867"/>
                    <a:pt x="7149168" y="1083087"/>
                    <a:pt x="7152150" y="1080276"/>
                  </a:cubicBezTo>
                  <a:cubicBezTo>
                    <a:pt x="7161669" y="1071656"/>
                    <a:pt x="7174137" y="1063523"/>
                    <a:pt x="7178911" y="1053404"/>
                  </a:cubicBezTo>
                  <a:cubicBezTo>
                    <a:pt x="7192683" y="1023864"/>
                    <a:pt x="7203105" y="993543"/>
                    <a:pt x="7215302" y="963609"/>
                  </a:cubicBezTo>
                  <a:cubicBezTo>
                    <a:pt x="7217917" y="957204"/>
                    <a:pt x="7220252" y="949088"/>
                    <a:pt x="7226104" y="945196"/>
                  </a:cubicBezTo>
                  <a:cubicBezTo>
                    <a:pt x="7259903" y="922850"/>
                    <a:pt x="7294324" y="901259"/>
                    <a:pt x="7329145" y="879964"/>
                  </a:cubicBezTo>
                  <a:cubicBezTo>
                    <a:pt x="7343153" y="871441"/>
                    <a:pt x="7355416" y="875246"/>
                    <a:pt x="7368683" y="883708"/>
                  </a:cubicBezTo>
                  <a:cubicBezTo>
                    <a:pt x="7381539" y="891720"/>
                    <a:pt x="7397326" y="899904"/>
                    <a:pt x="7412980" y="901348"/>
                  </a:cubicBezTo>
                  <a:cubicBezTo>
                    <a:pt x="7444287" y="904075"/>
                    <a:pt x="7476599" y="903459"/>
                    <a:pt x="7508285" y="901932"/>
                  </a:cubicBezTo>
                  <a:cubicBezTo>
                    <a:pt x="7520142" y="901360"/>
                    <a:pt x="7532504" y="895115"/>
                    <a:pt x="7543367" y="890040"/>
                  </a:cubicBezTo>
                  <a:cubicBezTo>
                    <a:pt x="7563943" y="880416"/>
                    <a:pt x="7582823" y="867892"/>
                    <a:pt x="7604247" y="859640"/>
                  </a:cubicBezTo>
                  <a:cubicBezTo>
                    <a:pt x="7629118" y="850124"/>
                    <a:pt x="7643637" y="836083"/>
                    <a:pt x="7650214" y="814893"/>
                  </a:cubicBezTo>
                  <a:cubicBezTo>
                    <a:pt x="7659996" y="783349"/>
                    <a:pt x="7685780" y="760447"/>
                    <a:pt x="7716618" y="741384"/>
                  </a:cubicBezTo>
                  <a:cubicBezTo>
                    <a:pt x="7755776" y="717054"/>
                    <a:pt x="7803842" y="715836"/>
                    <a:pt x="7849257" y="708153"/>
                  </a:cubicBezTo>
                  <a:cubicBezTo>
                    <a:pt x="7866654" y="705274"/>
                    <a:pt x="7884648" y="702680"/>
                    <a:pt x="7900340" y="696745"/>
                  </a:cubicBezTo>
                  <a:cubicBezTo>
                    <a:pt x="7959856" y="674415"/>
                    <a:pt x="8019419" y="653027"/>
                    <a:pt x="8085922" y="650290"/>
                  </a:cubicBezTo>
                  <a:cubicBezTo>
                    <a:pt x="8091363" y="650028"/>
                    <a:pt x="8096784" y="649297"/>
                    <a:pt x="8102187" y="648251"/>
                  </a:cubicBezTo>
                  <a:cubicBezTo>
                    <a:pt x="8149113" y="639554"/>
                    <a:pt x="8197783" y="634697"/>
                    <a:pt x="8229960" y="598934"/>
                  </a:cubicBezTo>
                  <a:cubicBezTo>
                    <a:pt x="8235879" y="592372"/>
                    <a:pt x="8249977" y="589809"/>
                    <a:pt x="8260743" y="586776"/>
                  </a:cubicBezTo>
                  <a:cubicBezTo>
                    <a:pt x="8279402" y="581797"/>
                    <a:pt x="8291640" y="572890"/>
                    <a:pt x="8297724" y="557687"/>
                  </a:cubicBezTo>
                  <a:cubicBezTo>
                    <a:pt x="8307955" y="531456"/>
                    <a:pt x="8320347" y="505592"/>
                    <a:pt x="8329397" y="479103"/>
                  </a:cubicBezTo>
                  <a:cubicBezTo>
                    <a:pt x="8335728" y="460909"/>
                    <a:pt x="8348665" y="450397"/>
                    <a:pt x="8369109" y="442035"/>
                  </a:cubicBezTo>
                  <a:cubicBezTo>
                    <a:pt x="8380576" y="437403"/>
                    <a:pt x="8390254" y="427991"/>
                    <a:pt x="8398212" y="419288"/>
                  </a:cubicBezTo>
                  <a:cubicBezTo>
                    <a:pt x="8407837" y="408781"/>
                    <a:pt x="8412443" y="395219"/>
                    <a:pt x="8423091" y="385761"/>
                  </a:cubicBezTo>
                  <a:cubicBezTo>
                    <a:pt x="8449039" y="362224"/>
                    <a:pt x="8456213" y="337239"/>
                    <a:pt x="8445807" y="307296"/>
                  </a:cubicBezTo>
                  <a:cubicBezTo>
                    <a:pt x="8436540" y="280748"/>
                    <a:pt x="8455797" y="243723"/>
                    <a:pt x="8483136" y="236912"/>
                  </a:cubicBezTo>
                  <a:cubicBezTo>
                    <a:pt x="8513359" y="229334"/>
                    <a:pt x="8533628" y="213293"/>
                    <a:pt x="8554397" y="195498"/>
                  </a:cubicBezTo>
                  <a:cubicBezTo>
                    <a:pt x="8565995" y="185523"/>
                    <a:pt x="8582515" y="176566"/>
                    <a:pt x="8598729" y="173430"/>
                  </a:cubicBezTo>
                  <a:cubicBezTo>
                    <a:pt x="8660300" y="161360"/>
                    <a:pt x="8719345" y="169655"/>
                    <a:pt x="8779113" y="184822"/>
                  </a:cubicBezTo>
                  <a:cubicBezTo>
                    <a:pt x="8818165" y="194711"/>
                    <a:pt x="8861082" y="195780"/>
                    <a:pt x="8902517" y="198490"/>
                  </a:cubicBezTo>
                  <a:cubicBezTo>
                    <a:pt x="8915416" y="199280"/>
                    <a:pt x="8931592" y="195363"/>
                    <a:pt x="8942393" y="189035"/>
                  </a:cubicBezTo>
                  <a:cubicBezTo>
                    <a:pt x="8980304" y="167119"/>
                    <a:pt x="9017990" y="144586"/>
                    <a:pt x="9053027" y="119670"/>
                  </a:cubicBezTo>
                  <a:cubicBezTo>
                    <a:pt x="9085607" y="96286"/>
                    <a:pt x="9123074" y="85377"/>
                    <a:pt x="9164008" y="85758"/>
                  </a:cubicBezTo>
                  <a:cubicBezTo>
                    <a:pt x="9193832" y="86047"/>
                    <a:pt x="9220467" y="80839"/>
                    <a:pt x="9248172" y="73540"/>
                  </a:cubicBezTo>
                  <a:cubicBezTo>
                    <a:pt x="9271257" y="67405"/>
                    <a:pt x="9296748" y="62723"/>
                    <a:pt x="9320568" y="63772"/>
                  </a:cubicBezTo>
                  <a:cubicBezTo>
                    <a:pt x="9353959" y="65301"/>
                    <a:pt x="9381150" y="59440"/>
                    <a:pt x="9407003" y="42029"/>
                  </a:cubicBezTo>
                  <a:cubicBezTo>
                    <a:pt x="9420777" y="32732"/>
                    <a:pt x="9438831" y="27312"/>
                    <a:pt x="9455456" y="20546"/>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75058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ECDE17-4707-6C51-9D9C-AA84792A848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72C743-4A49-1C33-F9C4-43B9CE9FAE3C}"/>
              </a:ext>
            </a:extLst>
          </p:cNvPr>
          <p:cNvSpPr>
            <a:spLocks noGrp="1"/>
          </p:cNvSpPr>
          <p:nvPr>
            <p:ph type="ctrTitle"/>
          </p:nvPr>
        </p:nvSpPr>
        <p:spPr>
          <a:xfrm>
            <a:off x="5437883" y="205483"/>
            <a:ext cx="6124576" cy="6457883"/>
          </a:xfrm>
        </p:spPr>
        <p:txBody>
          <a:bodyPr>
            <a:normAutofit fontScale="90000"/>
          </a:bodyPr>
          <a:lstStyle/>
          <a:p>
            <a:pPr algn="l"/>
            <a:r>
              <a:rPr lang="en-US" sz="1800" b="1" dirty="0">
                <a:solidFill>
                  <a:schemeClr val="bg1"/>
                </a:solidFill>
              </a:rPr>
              <a:t>EDA questions</a:t>
            </a:r>
            <a:br>
              <a:rPr lang="en-US" sz="1800" b="1" dirty="0">
                <a:solidFill>
                  <a:schemeClr val="bg1"/>
                </a:solidFill>
              </a:rPr>
            </a:br>
            <a:r>
              <a:rPr lang="en-US" sz="1800" b="1" dirty="0">
                <a:solidFill>
                  <a:schemeClr val="bg1"/>
                </a:solidFill>
              </a:rPr>
              <a:t>These are the questions that you will need to </a:t>
            </a:r>
            <a:r>
              <a:rPr lang="en-US" sz="1800" b="1" dirty="0" err="1">
                <a:solidFill>
                  <a:schemeClr val="bg1"/>
                </a:solidFill>
              </a:rPr>
              <a:t>asnwer</a:t>
            </a:r>
            <a:r>
              <a:rPr lang="en-US" sz="1800" b="1" dirty="0">
                <a:solidFill>
                  <a:schemeClr val="bg1"/>
                </a:solidFill>
              </a:rPr>
              <a:t> after doing the required analysis. </a:t>
            </a:r>
            <a:br>
              <a:rPr lang="en-US" sz="1800" b="1" dirty="0">
                <a:solidFill>
                  <a:schemeClr val="bg1"/>
                </a:solidFill>
              </a:rPr>
            </a:br>
            <a:br>
              <a:rPr lang="en-US" sz="1800" b="1" dirty="0">
                <a:solidFill>
                  <a:schemeClr val="bg1"/>
                </a:solidFill>
              </a:rPr>
            </a:br>
            <a:r>
              <a:rPr lang="en-US" sz="1800" dirty="0">
                <a:solidFill>
                  <a:schemeClr val="bg1"/>
                </a:solidFill>
              </a:rPr>
              <a:t>What are the purchasing patterns of repeat customers?</a:t>
            </a:r>
            <a:br>
              <a:rPr lang="en-US" sz="1800" dirty="0">
                <a:solidFill>
                  <a:schemeClr val="bg1"/>
                </a:solidFill>
              </a:rPr>
            </a:br>
            <a:r>
              <a:rPr lang="en-US" sz="1800" dirty="0">
                <a:solidFill>
                  <a:schemeClr val="bg1"/>
                </a:solidFill>
              </a:rPr>
              <a:t>Which films have the highest rental rates and are most in demand?</a:t>
            </a:r>
            <a:br>
              <a:rPr lang="en-US" sz="1800" dirty="0">
                <a:solidFill>
                  <a:schemeClr val="bg1"/>
                </a:solidFill>
              </a:rPr>
            </a:br>
            <a:r>
              <a:rPr lang="en-US" sz="1800" dirty="0">
                <a:solidFill>
                  <a:schemeClr val="bg1"/>
                </a:solidFill>
              </a:rPr>
              <a:t>Are there correlations between staff performance and customer satisfaction?</a:t>
            </a:r>
            <a:br>
              <a:rPr lang="en-US" sz="1800" dirty="0">
                <a:solidFill>
                  <a:schemeClr val="bg1"/>
                </a:solidFill>
              </a:rPr>
            </a:br>
            <a:r>
              <a:rPr lang="en-US" sz="1800" dirty="0">
                <a:solidFill>
                  <a:schemeClr val="bg1"/>
                </a:solidFill>
              </a:rPr>
              <a:t>Are there seasonal trends in customer behavior across different locations?</a:t>
            </a:r>
            <a:br>
              <a:rPr lang="en-US" sz="1800" dirty="0">
                <a:solidFill>
                  <a:schemeClr val="bg1"/>
                </a:solidFill>
              </a:rPr>
            </a:br>
            <a:r>
              <a:rPr lang="en-US" sz="1800" dirty="0">
                <a:solidFill>
                  <a:schemeClr val="bg1"/>
                </a:solidFill>
              </a:rPr>
              <a:t>Are certain language films more popular among specific customer segments?</a:t>
            </a:r>
            <a:br>
              <a:rPr lang="en-US" sz="1800" dirty="0">
                <a:solidFill>
                  <a:schemeClr val="bg1"/>
                </a:solidFill>
              </a:rPr>
            </a:br>
            <a:r>
              <a:rPr lang="en-US" sz="1800" dirty="0">
                <a:solidFill>
                  <a:schemeClr val="bg1"/>
                </a:solidFill>
              </a:rPr>
              <a:t>How does customer loyalty impact sales revenue over time?</a:t>
            </a:r>
            <a:br>
              <a:rPr lang="en-US" sz="1800" dirty="0">
                <a:solidFill>
                  <a:schemeClr val="bg1"/>
                </a:solidFill>
              </a:rPr>
            </a:br>
            <a:r>
              <a:rPr lang="en-US" sz="1800" dirty="0">
                <a:solidFill>
                  <a:schemeClr val="bg1"/>
                </a:solidFill>
              </a:rPr>
              <a:t>Are certain film categories more popular in specific locations?</a:t>
            </a:r>
            <a:br>
              <a:rPr lang="en-US" sz="1800" dirty="0">
                <a:solidFill>
                  <a:schemeClr val="bg1"/>
                </a:solidFill>
              </a:rPr>
            </a:br>
            <a:r>
              <a:rPr lang="en-US" sz="1800" dirty="0">
                <a:solidFill>
                  <a:schemeClr val="bg1"/>
                </a:solidFill>
              </a:rPr>
              <a:t>How does the availability and knowledge of staff affect customer ratings?</a:t>
            </a:r>
            <a:br>
              <a:rPr lang="en-US" sz="1800" dirty="0">
                <a:solidFill>
                  <a:schemeClr val="bg1"/>
                </a:solidFill>
              </a:rPr>
            </a:br>
            <a:r>
              <a:rPr lang="en-US" sz="1800" dirty="0">
                <a:solidFill>
                  <a:schemeClr val="bg1"/>
                </a:solidFill>
              </a:rPr>
              <a:t>How does the proximity of stores to customers impact rental frequency?</a:t>
            </a:r>
            <a:br>
              <a:rPr lang="en-US" sz="1800" dirty="0">
                <a:solidFill>
                  <a:schemeClr val="bg1"/>
                </a:solidFill>
              </a:rPr>
            </a:br>
            <a:r>
              <a:rPr lang="en-US" sz="1800" dirty="0">
                <a:solidFill>
                  <a:schemeClr val="bg1"/>
                </a:solidFill>
              </a:rPr>
              <a:t>Do specific film categories attract different age groups of customers?</a:t>
            </a:r>
            <a:br>
              <a:rPr lang="en-US" sz="1800" dirty="0">
                <a:solidFill>
                  <a:schemeClr val="bg1"/>
                </a:solidFill>
              </a:rPr>
            </a:br>
            <a:r>
              <a:rPr lang="en-US" sz="1800" dirty="0">
                <a:solidFill>
                  <a:schemeClr val="bg1"/>
                </a:solidFill>
              </a:rPr>
              <a:t>What are the demographics and preferences of the highest-spending customers?</a:t>
            </a:r>
            <a:br>
              <a:rPr lang="en-US" sz="1800" dirty="0">
                <a:solidFill>
                  <a:schemeClr val="bg1"/>
                </a:solidFill>
              </a:rPr>
            </a:br>
            <a:r>
              <a:rPr lang="en-US" sz="1800" dirty="0">
                <a:solidFill>
                  <a:schemeClr val="bg1"/>
                </a:solidFill>
              </a:rPr>
              <a:t>How does the availability of inventory impact customer satisfaction and repeat business?</a:t>
            </a:r>
            <a:br>
              <a:rPr lang="en-US" sz="1800" dirty="0">
                <a:solidFill>
                  <a:schemeClr val="bg1"/>
                </a:solidFill>
              </a:rPr>
            </a:br>
            <a:r>
              <a:rPr lang="en-US" sz="1800" dirty="0">
                <a:solidFill>
                  <a:schemeClr val="bg1"/>
                </a:solidFill>
              </a:rPr>
              <a:t>What are the busiest hours or days for each store location, and how does it impact staffing requirements?</a:t>
            </a:r>
            <a:br>
              <a:rPr lang="en-US" sz="1800" dirty="0">
                <a:solidFill>
                  <a:schemeClr val="bg1"/>
                </a:solidFill>
              </a:rPr>
            </a:br>
            <a:r>
              <a:rPr lang="en-US" sz="1800" dirty="0">
                <a:solidFill>
                  <a:schemeClr val="bg1"/>
                </a:solidFill>
              </a:rPr>
              <a:t>What are the cultural or demographic factors that influence customer preferences in different locations?</a:t>
            </a:r>
            <a:br>
              <a:rPr lang="en-US" sz="1800" dirty="0">
                <a:solidFill>
                  <a:schemeClr val="bg1"/>
                </a:solidFill>
              </a:rPr>
            </a:br>
            <a:r>
              <a:rPr lang="en-US" sz="1800" dirty="0">
                <a:solidFill>
                  <a:schemeClr val="bg1"/>
                </a:solidFill>
              </a:rPr>
              <a:t>How does the availability of films in different languages impact customer satisfaction and rental frequency?</a:t>
            </a:r>
            <a:br>
              <a:rPr lang="en-US" sz="1800" dirty="0">
                <a:solidFill>
                  <a:schemeClr val="bg1"/>
                </a:solidFill>
              </a:rPr>
            </a:br>
            <a:endParaRPr lang="en-US" sz="1800" dirty="0">
              <a:solidFill>
                <a:schemeClr val="bg1"/>
              </a:solidFill>
            </a:endParaRPr>
          </a:p>
        </p:txBody>
      </p:sp>
      <p:sp>
        <p:nvSpPr>
          <p:cNvPr id="9" name="Freeform: Shape 8">
            <a:extLst>
              <a:ext uri="{FF2B5EF4-FFF2-40B4-BE49-F238E27FC236}">
                <a16:creationId xmlns:a16="http://schemas.microsoft.com/office/drawing/2014/main" id="{E253338B-EC15-4112-B0AA-4135021E9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431899EE-49A4-469F-BDB5-0A178C5510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2" name="Freeform: Shape 11">
              <a:extLst>
                <a:ext uri="{FF2B5EF4-FFF2-40B4-BE49-F238E27FC236}">
                  <a16:creationId xmlns:a16="http://schemas.microsoft.com/office/drawing/2014/main" id="{463E0550-0AFD-458E-A821-787F4CB6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9BC5702A-BA45-4A2C-99DC-525993A9C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83347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F95D59-E873-7E1B-1661-B22CAF035B3F}"/>
            </a:ext>
          </a:extLst>
        </p:cNvPr>
        <p:cNvGrpSpPr/>
        <p:nvPr/>
      </p:nvGrpSpPr>
      <p:grpSpPr>
        <a:xfrm>
          <a:off x="0" y="0"/>
          <a:ext cx="0" cy="0"/>
          <a:chOff x="0" y="0"/>
          <a:chExt cx="0" cy="0"/>
        </a:xfrm>
      </p:grpSpPr>
      <p:sp>
        <p:nvSpPr>
          <p:cNvPr id="38" name="Rectangle 37">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14F7FC-EA3A-9123-93FD-6D28DCFF5141}"/>
              </a:ext>
            </a:extLst>
          </p:cNvPr>
          <p:cNvSpPr>
            <a:spLocks noGrp="1"/>
          </p:cNvSpPr>
          <p:nvPr>
            <p:ph type="ctrTitle"/>
          </p:nvPr>
        </p:nvSpPr>
        <p:spPr>
          <a:xfrm>
            <a:off x="636296" y="1638679"/>
            <a:ext cx="4894428" cy="3570162"/>
          </a:xfrm>
        </p:spPr>
        <p:txBody>
          <a:bodyPr anchor="b">
            <a:normAutofit/>
          </a:bodyPr>
          <a:lstStyle/>
          <a:p>
            <a:pPr algn="l"/>
            <a:r>
              <a:rPr lang="en-US" sz="2200" dirty="0">
                <a:solidFill>
                  <a:schemeClr val="bg1"/>
                </a:solidFill>
              </a:rPr>
              <a:t>1. What are the purchasing patterns of repeat customers?</a:t>
            </a:r>
            <a:br>
              <a:rPr lang="en-US" sz="2200" dirty="0">
                <a:solidFill>
                  <a:schemeClr val="bg1"/>
                </a:solidFill>
              </a:rPr>
            </a:br>
            <a:br>
              <a:rPr lang="en-US" sz="2200" dirty="0">
                <a:solidFill>
                  <a:schemeClr val="bg1"/>
                </a:solidFill>
              </a:rPr>
            </a:br>
            <a:r>
              <a:rPr lang="en-US" sz="2200" dirty="0">
                <a:solidFill>
                  <a:schemeClr val="bg1"/>
                </a:solidFill>
              </a:rPr>
              <a:t>Almost all customers in Sakila are repeat renters → indicates a strong base of loyal customers.</a:t>
            </a:r>
            <a:br>
              <a:rPr lang="en-US" sz="2200" dirty="0">
                <a:solidFill>
                  <a:schemeClr val="bg1"/>
                </a:solidFill>
              </a:rPr>
            </a:br>
            <a:br>
              <a:rPr lang="en-US" sz="2200" dirty="0">
                <a:solidFill>
                  <a:schemeClr val="bg1"/>
                </a:solidFill>
              </a:rPr>
            </a:br>
            <a:r>
              <a:rPr lang="en-US" sz="2200" dirty="0">
                <a:solidFill>
                  <a:schemeClr val="bg1"/>
                </a:solidFill>
              </a:rPr>
              <a:t>Repeat customers contribute significantly higher revenue, suggesting loyalty programs could drive even more retention.</a:t>
            </a:r>
          </a:p>
        </p:txBody>
      </p:sp>
      <p:grpSp>
        <p:nvGrpSpPr>
          <p:cNvPr id="39" name="Group 38">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40" name="Rectangle 39">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Rectangle 41">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bg1"/>
          </a:solidFill>
        </p:grpSpPr>
        <p:sp>
          <p:nvSpPr>
            <p:cNvPr id="18" name="Freeform: Shape 1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4"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Chart 3">
            <a:extLst>
              <a:ext uri="{FF2B5EF4-FFF2-40B4-BE49-F238E27FC236}">
                <a16:creationId xmlns:a16="http://schemas.microsoft.com/office/drawing/2014/main" id="{62D48042-7C20-75DE-8A8C-CBE67656A635}"/>
              </a:ext>
            </a:extLst>
          </p:cNvPr>
          <p:cNvGraphicFramePr>
            <a:graphicFrameLocks/>
          </p:cNvGraphicFramePr>
          <p:nvPr>
            <p:extLst>
              <p:ext uri="{D42A27DB-BD31-4B8C-83A1-F6EECF244321}">
                <p14:modId xmlns:p14="http://schemas.microsoft.com/office/powerpoint/2010/main" val="3045925538"/>
              </p:ext>
            </p:extLst>
          </p:nvPr>
        </p:nvGraphicFramePr>
        <p:xfrm>
          <a:off x="6817629" y="1126418"/>
          <a:ext cx="3899155" cy="45946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920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AF1385-1B3A-375C-37D2-2C344391B183}"/>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B8D7D1E-1407-4D5B-9C80-E70D99362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5483" y="762552"/>
            <a:ext cx="5919334" cy="5214332"/>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4FD1BE-E333-402D-A2AF-8E2D7570F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5483" y="762552"/>
            <a:ext cx="5919334" cy="5214332"/>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8088" y="658175"/>
            <a:ext cx="5919334" cy="5214332"/>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0641EF-371A-1CF2-A870-4E971B1D0EF9}"/>
              </a:ext>
            </a:extLst>
          </p:cNvPr>
          <p:cNvSpPr>
            <a:spLocks noGrp="1"/>
          </p:cNvSpPr>
          <p:nvPr>
            <p:ph type="ctrTitle"/>
          </p:nvPr>
        </p:nvSpPr>
        <p:spPr>
          <a:xfrm>
            <a:off x="3208088" y="658176"/>
            <a:ext cx="5665747" cy="5318548"/>
          </a:xfrm>
        </p:spPr>
        <p:txBody>
          <a:bodyPr>
            <a:normAutofit fontScale="90000"/>
          </a:bodyPr>
          <a:lstStyle/>
          <a:p>
            <a:pPr algn="l"/>
            <a:r>
              <a:rPr lang="en-US" sz="1600" dirty="0">
                <a:solidFill>
                  <a:schemeClr val="bg1"/>
                </a:solidFill>
              </a:rPr>
              <a:t>USE </a:t>
            </a:r>
            <a:r>
              <a:rPr lang="en-US" sz="1600" dirty="0" err="1">
                <a:solidFill>
                  <a:schemeClr val="bg1"/>
                </a:solidFill>
              </a:rPr>
              <a:t>sakila</a:t>
            </a:r>
            <a:r>
              <a:rPr lang="en-US" sz="1600" dirty="0">
                <a:solidFill>
                  <a:schemeClr val="bg1"/>
                </a:solidFill>
              </a:rPr>
              <a:t>;</a:t>
            </a:r>
            <a:br>
              <a:rPr lang="en-US" sz="1600" dirty="0">
                <a:solidFill>
                  <a:schemeClr val="bg1"/>
                </a:solidFill>
              </a:rPr>
            </a:br>
            <a:br>
              <a:rPr lang="en-US" sz="1600" dirty="0">
                <a:solidFill>
                  <a:schemeClr val="bg1"/>
                </a:solidFill>
              </a:rPr>
            </a:br>
            <a:r>
              <a:rPr lang="en-US" sz="1600" dirty="0">
                <a:solidFill>
                  <a:schemeClr val="bg1"/>
                </a:solidFill>
              </a:rPr>
              <a:t>WITH </a:t>
            </a:r>
            <a:r>
              <a:rPr lang="en-US" sz="1600" dirty="0" err="1">
                <a:solidFill>
                  <a:schemeClr val="bg1"/>
                </a:solidFill>
              </a:rPr>
              <a:t>customer_rentals</a:t>
            </a:r>
            <a:r>
              <a:rPr lang="en-US" sz="1600" dirty="0">
                <a:solidFill>
                  <a:schemeClr val="bg1"/>
                </a:solidFill>
              </a:rPr>
              <a:t> AS (</a:t>
            </a:r>
            <a:br>
              <a:rPr lang="en-US" sz="1600" dirty="0">
                <a:solidFill>
                  <a:schemeClr val="bg1"/>
                </a:solidFill>
              </a:rPr>
            </a:br>
            <a:r>
              <a:rPr lang="en-US" sz="1600" dirty="0">
                <a:solidFill>
                  <a:schemeClr val="bg1"/>
                </a:solidFill>
              </a:rPr>
              <a:t>    SELECT </a:t>
            </a:r>
            <a:br>
              <a:rPr lang="en-US" sz="1600" dirty="0">
                <a:solidFill>
                  <a:schemeClr val="bg1"/>
                </a:solidFill>
              </a:rPr>
            </a:br>
            <a:r>
              <a:rPr lang="en-US" sz="1600" dirty="0">
                <a:solidFill>
                  <a:schemeClr val="bg1"/>
                </a:solidFill>
              </a:rPr>
              <a:t>        </a:t>
            </a:r>
            <a:r>
              <a:rPr lang="en-US" sz="1600" dirty="0" err="1">
                <a:solidFill>
                  <a:schemeClr val="bg1"/>
                </a:solidFill>
              </a:rPr>
              <a:t>c.customer_id</a:t>
            </a:r>
            <a:r>
              <a:rPr lang="en-US" sz="1600" dirty="0">
                <a:solidFill>
                  <a:schemeClr val="bg1"/>
                </a:solidFill>
              </a:rPr>
              <a:t>,</a:t>
            </a:r>
            <a:br>
              <a:rPr lang="en-US" sz="1600" dirty="0">
                <a:solidFill>
                  <a:schemeClr val="bg1"/>
                </a:solidFill>
              </a:rPr>
            </a:br>
            <a:r>
              <a:rPr lang="en-US" sz="1600" dirty="0">
                <a:solidFill>
                  <a:schemeClr val="bg1"/>
                </a:solidFill>
              </a:rPr>
              <a:t>        </a:t>
            </a:r>
            <a:r>
              <a:rPr lang="en-US" sz="1600" dirty="0" err="1">
                <a:solidFill>
                  <a:schemeClr val="bg1"/>
                </a:solidFill>
              </a:rPr>
              <a:t>c.first_name</a:t>
            </a:r>
            <a:r>
              <a:rPr lang="en-US" sz="1600" dirty="0">
                <a:solidFill>
                  <a:schemeClr val="bg1"/>
                </a:solidFill>
              </a:rPr>
              <a:t>, </a:t>
            </a:r>
            <a:r>
              <a:rPr lang="en-US" sz="1600" dirty="0" err="1">
                <a:solidFill>
                  <a:schemeClr val="bg1"/>
                </a:solidFill>
              </a:rPr>
              <a:t>c.last_name</a:t>
            </a:r>
            <a:r>
              <a:rPr lang="en-US" sz="1600" dirty="0">
                <a:solidFill>
                  <a:schemeClr val="bg1"/>
                </a:solidFill>
              </a:rPr>
              <a:t>,</a:t>
            </a:r>
            <a:br>
              <a:rPr lang="en-US" sz="1600" dirty="0">
                <a:solidFill>
                  <a:schemeClr val="bg1"/>
                </a:solidFill>
              </a:rPr>
            </a:br>
            <a:r>
              <a:rPr lang="en-US" sz="1600" dirty="0">
                <a:solidFill>
                  <a:schemeClr val="bg1"/>
                </a:solidFill>
              </a:rPr>
              <a:t>        MIN(</a:t>
            </a:r>
            <a:r>
              <a:rPr lang="en-US" sz="1600" dirty="0" err="1">
                <a:solidFill>
                  <a:schemeClr val="bg1"/>
                </a:solidFill>
              </a:rPr>
              <a:t>r.rental_date</a:t>
            </a:r>
            <a:r>
              <a:rPr lang="en-US" sz="1600" dirty="0">
                <a:solidFill>
                  <a:schemeClr val="bg1"/>
                </a:solidFill>
              </a:rPr>
              <a:t>) AS </a:t>
            </a:r>
            <a:r>
              <a:rPr lang="en-US" sz="1600" dirty="0" err="1">
                <a:solidFill>
                  <a:schemeClr val="bg1"/>
                </a:solidFill>
              </a:rPr>
              <a:t>first_rental_date</a:t>
            </a:r>
            <a:r>
              <a:rPr lang="en-US" sz="1600" dirty="0">
                <a:solidFill>
                  <a:schemeClr val="bg1"/>
                </a:solidFill>
              </a:rPr>
              <a:t>,</a:t>
            </a:r>
            <a:br>
              <a:rPr lang="en-US" sz="1600" dirty="0">
                <a:solidFill>
                  <a:schemeClr val="bg1"/>
                </a:solidFill>
              </a:rPr>
            </a:br>
            <a:r>
              <a:rPr lang="en-US" sz="1600" dirty="0">
                <a:solidFill>
                  <a:schemeClr val="bg1"/>
                </a:solidFill>
              </a:rPr>
              <a:t>        COUNT(</a:t>
            </a:r>
            <a:r>
              <a:rPr lang="en-US" sz="1600" dirty="0" err="1">
                <a:solidFill>
                  <a:schemeClr val="bg1"/>
                </a:solidFill>
              </a:rPr>
              <a:t>r.rental_id</a:t>
            </a:r>
            <a:r>
              <a:rPr lang="en-US" sz="1600" dirty="0">
                <a:solidFill>
                  <a:schemeClr val="bg1"/>
                </a:solidFill>
              </a:rPr>
              <a:t>) AS </a:t>
            </a:r>
            <a:r>
              <a:rPr lang="en-US" sz="1600" dirty="0" err="1">
                <a:solidFill>
                  <a:schemeClr val="bg1"/>
                </a:solidFill>
              </a:rPr>
              <a:t>total_rentals</a:t>
            </a:r>
            <a:r>
              <a:rPr lang="en-US" sz="1600" dirty="0">
                <a:solidFill>
                  <a:schemeClr val="bg1"/>
                </a:solidFill>
              </a:rPr>
              <a:t>,</a:t>
            </a:r>
            <a:br>
              <a:rPr lang="en-US" sz="1600" dirty="0">
                <a:solidFill>
                  <a:schemeClr val="bg1"/>
                </a:solidFill>
              </a:rPr>
            </a:br>
            <a:r>
              <a:rPr lang="en-US" sz="1600" dirty="0">
                <a:solidFill>
                  <a:schemeClr val="bg1"/>
                </a:solidFill>
              </a:rPr>
              <a:t>        SUM(</a:t>
            </a:r>
            <a:r>
              <a:rPr lang="en-US" sz="1600" dirty="0" err="1">
                <a:solidFill>
                  <a:schemeClr val="bg1"/>
                </a:solidFill>
              </a:rPr>
              <a:t>p.amount</a:t>
            </a:r>
            <a:r>
              <a:rPr lang="en-US" sz="1600" dirty="0">
                <a:solidFill>
                  <a:schemeClr val="bg1"/>
                </a:solidFill>
              </a:rPr>
              <a:t>) AS </a:t>
            </a:r>
            <a:r>
              <a:rPr lang="en-US" sz="1600" dirty="0" err="1">
                <a:solidFill>
                  <a:schemeClr val="bg1"/>
                </a:solidFill>
              </a:rPr>
              <a:t>total_spent</a:t>
            </a:r>
            <a:br>
              <a:rPr lang="en-US" sz="1600" dirty="0">
                <a:solidFill>
                  <a:schemeClr val="bg1"/>
                </a:solidFill>
              </a:rPr>
            </a:br>
            <a:r>
              <a:rPr lang="en-US" sz="1600" dirty="0">
                <a:solidFill>
                  <a:schemeClr val="bg1"/>
                </a:solidFill>
              </a:rPr>
              <a:t>    FROM customer c</a:t>
            </a:r>
            <a:br>
              <a:rPr lang="en-US" sz="1600" dirty="0">
                <a:solidFill>
                  <a:schemeClr val="bg1"/>
                </a:solidFill>
              </a:rPr>
            </a:br>
            <a:r>
              <a:rPr lang="en-US" sz="1600" dirty="0">
                <a:solidFill>
                  <a:schemeClr val="bg1"/>
                </a:solidFill>
              </a:rPr>
              <a:t>    JOIN rental r ON </a:t>
            </a:r>
            <a:r>
              <a:rPr lang="en-US" sz="1600" dirty="0" err="1">
                <a:solidFill>
                  <a:schemeClr val="bg1"/>
                </a:solidFill>
              </a:rPr>
              <a:t>c.customer_id</a:t>
            </a:r>
            <a:r>
              <a:rPr lang="en-US" sz="1600" dirty="0">
                <a:solidFill>
                  <a:schemeClr val="bg1"/>
                </a:solidFill>
              </a:rPr>
              <a:t> = </a:t>
            </a:r>
            <a:r>
              <a:rPr lang="en-US" sz="1600" dirty="0" err="1">
                <a:solidFill>
                  <a:schemeClr val="bg1"/>
                </a:solidFill>
              </a:rPr>
              <a:t>r.customer_id</a:t>
            </a:r>
            <a:br>
              <a:rPr lang="en-US" sz="1600" dirty="0">
                <a:solidFill>
                  <a:schemeClr val="bg1"/>
                </a:solidFill>
              </a:rPr>
            </a:br>
            <a:r>
              <a:rPr lang="en-US" sz="1600" dirty="0">
                <a:solidFill>
                  <a:schemeClr val="bg1"/>
                </a:solidFill>
              </a:rPr>
              <a:t>    JOIN payment p ON </a:t>
            </a:r>
            <a:r>
              <a:rPr lang="en-US" sz="1600" dirty="0" err="1">
                <a:solidFill>
                  <a:schemeClr val="bg1"/>
                </a:solidFill>
              </a:rPr>
              <a:t>r.rental_id</a:t>
            </a:r>
            <a:r>
              <a:rPr lang="en-US" sz="1600" dirty="0">
                <a:solidFill>
                  <a:schemeClr val="bg1"/>
                </a:solidFill>
              </a:rPr>
              <a:t> = </a:t>
            </a:r>
            <a:r>
              <a:rPr lang="en-US" sz="1600" dirty="0" err="1">
                <a:solidFill>
                  <a:schemeClr val="bg1"/>
                </a:solidFill>
              </a:rPr>
              <a:t>p.rental_id</a:t>
            </a:r>
            <a:br>
              <a:rPr lang="en-US" sz="1600" dirty="0">
                <a:solidFill>
                  <a:schemeClr val="bg1"/>
                </a:solidFill>
              </a:rPr>
            </a:br>
            <a:r>
              <a:rPr lang="en-US" sz="1600" dirty="0">
                <a:solidFill>
                  <a:schemeClr val="bg1"/>
                </a:solidFill>
              </a:rPr>
              <a:t>    GROUP BY </a:t>
            </a:r>
            <a:r>
              <a:rPr lang="en-US" sz="1600" dirty="0" err="1">
                <a:solidFill>
                  <a:schemeClr val="bg1"/>
                </a:solidFill>
              </a:rPr>
              <a:t>c.customer_id</a:t>
            </a:r>
            <a:r>
              <a:rPr lang="en-US" sz="1600" dirty="0">
                <a:solidFill>
                  <a:schemeClr val="bg1"/>
                </a:solidFill>
              </a:rPr>
              <a:t>, </a:t>
            </a:r>
            <a:r>
              <a:rPr lang="en-US" sz="1600" dirty="0" err="1">
                <a:solidFill>
                  <a:schemeClr val="bg1"/>
                </a:solidFill>
              </a:rPr>
              <a:t>c.first_name</a:t>
            </a:r>
            <a:r>
              <a:rPr lang="en-US" sz="1600" dirty="0">
                <a:solidFill>
                  <a:schemeClr val="bg1"/>
                </a:solidFill>
              </a:rPr>
              <a:t>, </a:t>
            </a:r>
            <a:r>
              <a:rPr lang="en-US" sz="1600" dirty="0" err="1">
                <a:solidFill>
                  <a:schemeClr val="bg1"/>
                </a:solidFill>
              </a:rPr>
              <a:t>c.last_name</a:t>
            </a:r>
            <a:br>
              <a:rPr lang="en-US" sz="1600" dirty="0">
                <a:solidFill>
                  <a:schemeClr val="bg1"/>
                </a:solidFill>
              </a:rPr>
            </a:br>
            <a:r>
              <a:rPr lang="en-US" sz="1600" dirty="0">
                <a:solidFill>
                  <a:schemeClr val="bg1"/>
                </a:solidFill>
              </a:rPr>
              <a:t>)</a:t>
            </a:r>
            <a:br>
              <a:rPr lang="en-US" sz="1600" dirty="0">
                <a:solidFill>
                  <a:schemeClr val="bg1"/>
                </a:solidFill>
              </a:rPr>
            </a:br>
            <a:r>
              <a:rPr lang="en-US" sz="1600" dirty="0">
                <a:solidFill>
                  <a:schemeClr val="bg1"/>
                </a:solidFill>
              </a:rPr>
              <a:t>SELECT </a:t>
            </a:r>
            <a:br>
              <a:rPr lang="en-US" sz="1600" dirty="0">
                <a:solidFill>
                  <a:schemeClr val="bg1"/>
                </a:solidFill>
              </a:rPr>
            </a:br>
            <a:r>
              <a:rPr lang="en-US" sz="1600" dirty="0">
                <a:solidFill>
                  <a:schemeClr val="bg1"/>
                </a:solidFill>
              </a:rPr>
              <a:t>    </a:t>
            </a:r>
            <a:r>
              <a:rPr lang="en-US" sz="1600" dirty="0" err="1">
                <a:solidFill>
                  <a:schemeClr val="bg1"/>
                </a:solidFill>
              </a:rPr>
              <a:t>customer_id</a:t>
            </a:r>
            <a:r>
              <a:rPr lang="en-US" sz="1600" dirty="0">
                <a:solidFill>
                  <a:schemeClr val="bg1"/>
                </a:solidFill>
              </a:rPr>
              <a:t>,</a:t>
            </a:r>
            <a:br>
              <a:rPr lang="en-US" sz="1600" dirty="0">
                <a:solidFill>
                  <a:schemeClr val="bg1"/>
                </a:solidFill>
              </a:rPr>
            </a:br>
            <a:r>
              <a:rPr lang="en-US" sz="1600" dirty="0">
                <a:solidFill>
                  <a:schemeClr val="bg1"/>
                </a:solidFill>
              </a:rPr>
              <a:t>    </a:t>
            </a:r>
            <a:r>
              <a:rPr lang="en-US" sz="1600" dirty="0" err="1">
                <a:solidFill>
                  <a:schemeClr val="bg1"/>
                </a:solidFill>
              </a:rPr>
              <a:t>first_name</a:t>
            </a:r>
            <a:r>
              <a:rPr lang="en-US" sz="1600" dirty="0">
                <a:solidFill>
                  <a:schemeClr val="bg1"/>
                </a:solidFill>
              </a:rPr>
              <a:t>, </a:t>
            </a:r>
            <a:r>
              <a:rPr lang="en-US" sz="1600" dirty="0" err="1">
                <a:solidFill>
                  <a:schemeClr val="bg1"/>
                </a:solidFill>
              </a:rPr>
              <a:t>last_name</a:t>
            </a:r>
            <a:r>
              <a:rPr lang="en-US" sz="1600" dirty="0">
                <a:solidFill>
                  <a:schemeClr val="bg1"/>
                </a:solidFill>
              </a:rPr>
              <a:t>,</a:t>
            </a:r>
            <a:br>
              <a:rPr lang="en-US" sz="1600" dirty="0">
                <a:solidFill>
                  <a:schemeClr val="bg1"/>
                </a:solidFill>
              </a:rPr>
            </a:br>
            <a:r>
              <a:rPr lang="en-US" sz="1600" dirty="0">
                <a:solidFill>
                  <a:schemeClr val="bg1"/>
                </a:solidFill>
              </a:rPr>
              <a:t>    </a:t>
            </a:r>
            <a:r>
              <a:rPr lang="en-US" sz="1600" dirty="0" err="1">
                <a:solidFill>
                  <a:schemeClr val="bg1"/>
                </a:solidFill>
              </a:rPr>
              <a:t>first_rental_date</a:t>
            </a:r>
            <a:r>
              <a:rPr lang="en-US" sz="1600" dirty="0">
                <a:solidFill>
                  <a:schemeClr val="bg1"/>
                </a:solidFill>
              </a:rPr>
              <a:t>,</a:t>
            </a:r>
            <a:br>
              <a:rPr lang="en-US" sz="1600" dirty="0">
                <a:solidFill>
                  <a:schemeClr val="bg1"/>
                </a:solidFill>
              </a:rPr>
            </a:br>
            <a:r>
              <a:rPr lang="en-US" sz="1600" dirty="0">
                <a:solidFill>
                  <a:schemeClr val="bg1"/>
                </a:solidFill>
              </a:rPr>
              <a:t>    </a:t>
            </a:r>
            <a:r>
              <a:rPr lang="en-US" sz="1600" dirty="0" err="1">
                <a:solidFill>
                  <a:schemeClr val="bg1"/>
                </a:solidFill>
              </a:rPr>
              <a:t>total_rentals</a:t>
            </a:r>
            <a:r>
              <a:rPr lang="en-US" sz="1600" dirty="0">
                <a:solidFill>
                  <a:schemeClr val="bg1"/>
                </a:solidFill>
              </a:rPr>
              <a:t>,</a:t>
            </a:r>
            <a:br>
              <a:rPr lang="en-US" sz="1600" dirty="0">
                <a:solidFill>
                  <a:schemeClr val="bg1"/>
                </a:solidFill>
              </a:rPr>
            </a:br>
            <a:r>
              <a:rPr lang="en-US" sz="1600" dirty="0">
                <a:solidFill>
                  <a:schemeClr val="bg1"/>
                </a:solidFill>
              </a:rPr>
              <a:t>    CASE </a:t>
            </a:r>
            <a:br>
              <a:rPr lang="en-US" sz="1600" dirty="0">
                <a:solidFill>
                  <a:schemeClr val="bg1"/>
                </a:solidFill>
              </a:rPr>
            </a:br>
            <a:r>
              <a:rPr lang="en-US" sz="1600" dirty="0">
                <a:solidFill>
                  <a:schemeClr val="bg1"/>
                </a:solidFill>
              </a:rPr>
              <a:t>        WHEN </a:t>
            </a:r>
            <a:r>
              <a:rPr lang="en-US" sz="1600" dirty="0" err="1">
                <a:solidFill>
                  <a:schemeClr val="bg1"/>
                </a:solidFill>
              </a:rPr>
              <a:t>total_rentals</a:t>
            </a:r>
            <a:r>
              <a:rPr lang="en-US" sz="1600" dirty="0">
                <a:solidFill>
                  <a:schemeClr val="bg1"/>
                </a:solidFill>
              </a:rPr>
              <a:t> = 1 THEN 'New Customer'</a:t>
            </a:r>
            <a:br>
              <a:rPr lang="en-US" sz="1600" dirty="0">
                <a:solidFill>
                  <a:schemeClr val="bg1"/>
                </a:solidFill>
              </a:rPr>
            </a:br>
            <a:r>
              <a:rPr lang="en-US" sz="1600" dirty="0">
                <a:solidFill>
                  <a:schemeClr val="bg1"/>
                </a:solidFill>
              </a:rPr>
              <a:t>        ELSE 'Repeat Customer'</a:t>
            </a:r>
            <a:br>
              <a:rPr lang="en-US" sz="1600" dirty="0">
                <a:solidFill>
                  <a:schemeClr val="bg1"/>
                </a:solidFill>
              </a:rPr>
            </a:br>
            <a:r>
              <a:rPr lang="en-US" sz="1600" dirty="0">
                <a:solidFill>
                  <a:schemeClr val="bg1"/>
                </a:solidFill>
              </a:rPr>
              <a:t>    END AS </a:t>
            </a:r>
            <a:r>
              <a:rPr lang="en-US" sz="1600" dirty="0" err="1">
                <a:solidFill>
                  <a:schemeClr val="bg1"/>
                </a:solidFill>
              </a:rPr>
              <a:t>customer_type</a:t>
            </a:r>
            <a:r>
              <a:rPr lang="en-US" sz="1600" dirty="0">
                <a:solidFill>
                  <a:schemeClr val="bg1"/>
                </a:solidFill>
              </a:rPr>
              <a:t>,</a:t>
            </a:r>
            <a:br>
              <a:rPr lang="en-US" sz="1600" dirty="0">
                <a:solidFill>
                  <a:schemeClr val="bg1"/>
                </a:solidFill>
              </a:rPr>
            </a:br>
            <a:r>
              <a:rPr lang="en-US" sz="1600" dirty="0">
                <a:solidFill>
                  <a:schemeClr val="bg1"/>
                </a:solidFill>
              </a:rPr>
              <a:t>    </a:t>
            </a:r>
            <a:r>
              <a:rPr lang="en-US" sz="1600" dirty="0" err="1">
                <a:solidFill>
                  <a:schemeClr val="bg1"/>
                </a:solidFill>
              </a:rPr>
              <a:t>total_spent</a:t>
            </a:r>
            <a:br>
              <a:rPr lang="en-US" sz="1600" dirty="0">
                <a:solidFill>
                  <a:schemeClr val="bg1"/>
                </a:solidFill>
              </a:rPr>
            </a:br>
            <a:r>
              <a:rPr lang="en-US" sz="1600" dirty="0">
                <a:solidFill>
                  <a:schemeClr val="bg1"/>
                </a:solidFill>
              </a:rPr>
              <a:t>FROM </a:t>
            </a:r>
            <a:r>
              <a:rPr lang="en-US" sz="1600" dirty="0" err="1">
                <a:solidFill>
                  <a:schemeClr val="bg1"/>
                </a:solidFill>
              </a:rPr>
              <a:t>customer_rentals</a:t>
            </a:r>
            <a:br>
              <a:rPr lang="en-US" sz="1600" dirty="0">
                <a:solidFill>
                  <a:schemeClr val="bg1"/>
                </a:solidFill>
              </a:rPr>
            </a:br>
            <a:r>
              <a:rPr lang="en-US" sz="1600" dirty="0">
                <a:solidFill>
                  <a:schemeClr val="bg1"/>
                </a:solidFill>
              </a:rPr>
              <a:t>ORDER BY </a:t>
            </a:r>
            <a:r>
              <a:rPr lang="en-US" sz="1600" dirty="0" err="1">
                <a:solidFill>
                  <a:schemeClr val="bg1"/>
                </a:solidFill>
              </a:rPr>
              <a:t>total_rentals</a:t>
            </a:r>
            <a:r>
              <a:rPr lang="en-US" sz="1600" dirty="0">
                <a:solidFill>
                  <a:schemeClr val="bg1"/>
                </a:solidFill>
              </a:rPr>
              <a:t> DESC;</a:t>
            </a:r>
            <a:br>
              <a:rPr lang="en-US" sz="1600" dirty="0">
                <a:solidFill>
                  <a:schemeClr val="bg1"/>
                </a:solidFill>
              </a:rPr>
            </a:br>
            <a:endParaRPr lang="en-US" sz="1600" dirty="0">
              <a:solidFill>
                <a:schemeClr val="bg1"/>
              </a:solidFill>
            </a:endParaRPr>
          </a:p>
        </p:txBody>
      </p:sp>
      <p:sp>
        <p:nvSpPr>
          <p:cNvPr id="15"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4763" y="252951"/>
            <a:ext cx="829613" cy="82961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Graphic 212">
            <a:extLst>
              <a:ext uri="{FF2B5EF4-FFF2-40B4-BE49-F238E27FC236}">
                <a16:creationId xmlns:a16="http://schemas.microsoft.com/office/drawing/2014/main" id="{DEF7D4A3-132F-4989-B22B-25948794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4763" y="252951"/>
            <a:ext cx="829613" cy="82961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3" name="Oval 22">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4957" y="4410821"/>
            <a:ext cx="414409" cy="414409"/>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B94EEEB0-E565-42CB-8299-2454D31F0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94957" y="4410821"/>
            <a:ext cx="414409" cy="41440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8" name="Freeform: Shape 2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228259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372739-E2C5-91A0-3A22-B72F9F4A1FFC}"/>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0F3C31-AD1B-47BE-8FF5-AD614B54815E}"/>
              </a:ext>
            </a:extLst>
          </p:cNvPr>
          <p:cNvSpPr>
            <a:spLocks noGrp="1"/>
          </p:cNvSpPr>
          <p:nvPr>
            <p:ph type="ctrTitle"/>
          </p:nvPr>
        </p:nvSpPr>
        <p:spPr>
          <a:xfrm>
            <a:off x="575810" y="1126418"/>
            <a:ext cx="4894428" cy="3570162"/>
          </a:xfrm>
        </p:spPr>
        <p:txBody>
          <a:bodyPr anchor="b">
            <a:normAutofit/>
          </a:bodyPr>
          <a:lstStyle/>
          <a:p>
            <a:pPr algn="l"/>
            <a:r>
              <a:rPr lang="en-US" sz="1800" dirty="0">
                <a:solidFill>
                  <a:schemeClr val="bg1"/>
                </a:solidFill>
              </a:rPr>
              <a:t>2. Which films have the highest rental rates and are most in demand?</a:t>
            </a:r>
            <a:br>
              <a:rPr lang="en-US" sz="1800" dirty="0">
                <a:solidFill>
                  <a:schemeClr val="bg1"/>
                </a:solidFill>
              </a:rPr>
            </a:br>
            <a:br>
              <a:rPr lang="en-US" sz="1800" dirty="0">
                <a:solidFill>
                  <a:schemeClr val="bg1"/>
                </a:solidFill>
              </a:rPr>
            </a:br>
            <a:r>
              <a:rPr lang="en-US" sz="1800" dirty="0">
                <a:solidFill>
                  <a:schemeClr val="bg1"/>
                </a:solidFill>
              </a:rPr>
              <a:t>Action, Comedy, and Sports films are rented most frequently.</a:t>
            </a:r>
            <a:br>
              <a:rPr lang="en-US" sz="1800" dirty="0">
                <a:solidFill>
                  <a:schemeClr val="bg1"/>
                </a:solidFill>
              </a:rPr>
            </a:br>
            <a:br>
              <a:rPr lang="en-US" sz="1800" dirty="0">
                <a:solidFill>
                  <a:schemeClr val="bg1"/>
                </a:solidFill>
              </a:rPr>
            </a:br>
            <a:r>
              <a:rPr lang="en-US" sz="1800" dirty="0">
                <a:solidFill>
                  <a:schemeClr val="bg1"/>
                </a:solidFill>
              </a:rPr>
              <a:t>Revenue is heavily skewed towards these categories → inventory stocking should prioritize them.</a:t>
            </a:r>
            <a:br>
              <a:rPr lang="en-US" sz="1800" dirty="0">
                <a:solidFill>
                  <a:schemeClr val="bg1"/>
                </a:solidFill>
              </a:rPr>
            </a:br>
            <a:br>
              <a:rPr lang="en-US" sz="1800" dirty="0">
                <a:solidFill>
                  <a:schemeClr val="bg1"/>
                </a:solidFill>
              </a:rPr>
            </a:br>
            <a:r>
              <a:rPr lang="en-US" sz="1800" dirty="0">
                <a:solidFill>
                  <a:schemeClr val="bg1"/>
                </a:solidFill>
              </a:rPr>
              <a:t>Certain films (blockbusters) dominate rentals → targeted marketing around these can maximize revenue</a:t>
            </a:r>
          </a:p>
        </p:txBody>
      </p:sp>
      <p:grpSp>
        <p:nvGrpSpPr>
          <p:cNvPr id="11" name="Group 10">
            <a:extLst>
              <a:ext uri="{FF2B5EF4-FFF2-40B4-BE49-F238E27FC236}">
                <a16:creationId xmlns:a16="http://schemas.microsoft.com/office/drawing/2014/main" id="{B2EBBF56-923D-48A7-9F8F-86E33CFA3E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81655" y="673020"/>
            <a:ext cx="4833902" cy="5683329"/>
            <a:chOff x="1674895" y="1345036"/>
            <a:chExt cx="5428610" cy="4210939"/>
          </a:xfrm>
        </p:grpSpPr>
        <p:sp>
          <p:nvSpPr>
            <p:cNvPr id="12" name="Rectangle 11">
              <a:extLst>
                <a:ext uri="{FF2B5EF4-FFF2-40B4-BE49-F238E27FC236}">
                  <a16:creationId xmlns:a16="http://schemas.microsoft.com/office/drawing/2014/main" id="{A6D5794E-BC9E-4A8A-BB29-9A32C8F26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6175AF-13E0-4D14-8638-11BBE8359A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bg1"/>
          </a:solidFill>
        </p:grpSpPr>
        <p:sp>
          <p:nvSpPr>
            <p:cNvPr id="18" name="Freeform: Shape 1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4"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Graphic 212">
            <a:extLst>
              <a:ext uri="{FF2B5EF4-FFF2-40B4-BE49-F238E27FC236}">
                <a16:creationId xmlns:a16="http://schemas.microsoft.com/office/drawing/2014/main" id="{EB8560A9-B281-46EB-A304-1E4A5A00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24285" y="1286612"/>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667882DD-56E8-460E-99D5-86E71982D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1256" y="5416520"/>
            <a:ext cx="419129" cy="419129"/>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Chart 3">
            <a:extLst>
              <a:ext uri="{FF2B5EF4-FFF2-40B4-BE49-F238E27FC236}">
                <a16:creationId xmlns:a16="http://schemas.microsoft.com/office/drawing/2014/main" id="{065EDFC2-A245-BF80-6F35-2DABC1425B67}"/>
              </a:ext>
            </a:extLst>
          </p:cNvPr>
          <p:cNvGraphicFramePr>
            <a:graphicFrameLocks/>
          </p:cNvGraphicFramePr>
          <p:nvPr>
            <p:extLst>
              <p:ext uri="{D42A27DB-BD31-4B8C-83A1-F6EECF244321}">
                <p14:modId xmlns:p14="http://schemas.microsoft.com/office/powerpoint/2010/main" val="93733877"/>
              </p:ext>
            </p:extLst>
          </p:nvPr>
        </p:nvGraphicFramePr>
        <p:xfrm>
          <a:off x="6817629" y="1126418"/>
          <a:ext cx="3899155" cy="45946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8852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5B43D9-6C9F-06E6-7E0B-654F0974E5F8}"/>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3" name="Freeform: Shape 12">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DD2B83-693C-4D8E-0F49-480C38532BC1}"/>
              </a:ext>
            </a:extLst>
          </p:cNvPr>
          <p:cNvSpPr>
            <a:spLocks noGrp="1"/>
          </p:cNvSpPr>
          <p:nvPr>
            <p:ph type="ctrTitle"/>
          </p:nvPr>
        </p:nvSpPr>
        <p:spPr>
          <a:xfrm>
            <a:off x="3106319" y="604803"/>
            <a:ext cx="5786232" cy="3758710"/>
          </a:xfrm>
        </p:spPr>
        <p:txBody>
          <a:bodyPr>
            <a:normAutofit/>
          </a:bodyPr>
          <a:lstStyle/>
          <a:p>
            <a:pPr algn="l"/>
            <a:r>
              <a:rPr lang="en-US" sz="1800" dirty="0">
                <a:solidFill>
                  <a:schemeClr val="bg1"/>
                </a:solidFill>
              </a:rPr>
              <a:t>USE </a:t>
            </a:r>
            <a:r>
              <a:rPr lang="en-US" sz="1800" dirty="0" err="1">
                <a:solidFill>
                  <a:schemeClr val="bg1"/>
                </a:solidFill>
              </a:rPr>
              <a:t>sakila</a:t>
            </a:r>
            <a:r>
              <a:rPr lang="en-US" sz="1800" dirty="0">
                <a:solidFill>
                  <a:schemeClr val="bg1"/>
                </a:solidFill>
              </a:rPr>
              <a:t>;</a:t>
            </a:r>
            <a:br>
              <a:rPr lang="en-US" sz="1800" dirty="0">
                <a:solidFill>
                  <a:schemeClr val="bg1"/>
                </a:solidFill>
              </a:rPr>
            </a:br>
            <a:r>
              <a:rPr lang="en-US" sz="1800" dirty="0">
                <a:solidFill>
                  <a:schemeClr val="bg1"/>
                </a:solidFill>
              </a:rPr>
              <a:t>SELECT </a:t>
            </a:r>
            <a:r>
              <a:rPr lang="en-US" sz="1800" dirty="0" err="1">
                <a:solidFill>
                  <a:schemeClr val="bg1"/>
                </a:solidFill>
              </a:rPr>
              <a:t>f.title</a:t>
            </a:r>
            <a:r>
              <a:rPr lang="en-US" sz="1800" dirty="0">
                <a:solidFill>
                  <a:schemeClr val="bg1"/>
                </a:solidFill>
              </a:rPr>
              <a:t>, COUNT(</a:t>
            </a:r>
            <a:r>
              <a:rPr lang="en-US" sz="1800" dirty="0" err="1">
                <a:solidFill>
                  <a:schemeClr val="bg1"/>
                </a:solidFill>
              </a:rPr>
              <a:t>r.rental_id</a:t>
            </a:r>
            <a:r>
              <a:rPr lang="en-US" sz="1800" dirty="0">
                <a:solidFill>
                  <a:schemeClr val="bg1"/>
                </a:solidFill>
              </a:rPr>
              <a:t>) AS </a:t>
            </a:r>
            <a:r>
              <a:rPr lang="en-US" sz="1800" dirty="0" err="1">
                <a:solidFill>
                  <a:schemeClr val="bg1"/>
                </a:solidFill>
              </a:rPr>
              <a:t>rental_count</a:t>
            </a:r>
            <a:r>
              <a:rPr lang="en-US" sz="1800" dirty="0">
                <a:solidFill>
                  <a:schemeClr val="bg1"/>
                </a:solidFill>
              </a:rPr>
              <a:t>, SUM(</a:t>
            </a:r>
            <a:r>
              <a:rPr lang="en-US" sz="1800" dirty="0" err="1">
                <a:solidFill>
                  <a:schemeClr val="bg1"/>
                </a:solidFill>
              </a:rPr>
              <a:t>p.amount</a:t>
            </a:r>
            <a:r>
              <a:rPr lang="en-US" sz="1800" dirty="0">
                <a:solidFill>
                  <a:schemeClr val="bg1"/>
                </a:solidFill>
              </a:rPr>
              <a:t>) AS revenue</a:t>
            </a:r>
            <a:br>
              <a:rPr lang="en-US" sz="1800" dirty="0">
                <a:solidFill>
                  <a:schemeClr val="bg1"/>
                </a:solidFill>
              </a:rPr>
            </a:br>
            <a:r>
              <a:rPr lang="en-US" sz="1800" dirty="0">
                <a:solidFill>
                  <a:schemeClr val="bg1"/>
                </a:solidFill>
              </a:rPr>
              <a:t>FROM film f</a:t>
            </a:r>
            <a:br>
              <a:rPr lang="en-US" sz="1800" dirty="0">
                <a:solidFill>
                  <a:schemeClr val="bg1"/>
                </a:solidFill>
              </a:rPr>
            </a:br>
            <a:r>
              <a:rPr lang="en-US" sz="1800" dirty="0">
                <a:solidFill>
                  <a:schemeClr val="bg1"/>
                </a:solidFill>
              </a:rPr>
              <a:t>JOIN inventory </a:t>
            </a:r>
            <a:r>
              <a:rPr lang="en-US" sz="1800" dirty="0" err="1">
                <a:solidFill>
                  <a:schemeClr val="bg1"/>
                </a:solidFill>
              </a:rPr>
              <a:t>i</a:t>
            </a:r>
            <a:r>
              <a:rPr lang="en-US" sz="1800" dirty="0">
                <a:solidFill>
                  <a:schemeClr val="bg1"/>
                </a:solidFill>
              </a:rPr>
              <a:t> ON </a:t>
            </a:r>
            <a:r>
              <a:rPr lang="en-US" sz="1800" dirty="0" err="1">
                <a:solidFill>
                  <a:schemeClr val="bg1"/>
                </a:solidFill>
              </a:rPr>
              <a:t>f.film_id</a:t>
            </a:r>
            <a:r>
              <a:rPr lang="en-US" sz="1800" dirty="0">
                <a:solidFill>
                  <a:schemeClr val="bg1"/>
                </a:solidFill>
              </a:rPr>
              <a:t> = </a:t>
            </a:r>
            <a:r>
              <a:rPr lang="en-US" sz="1800" dirty="0" err="1">
                <a:solidFill>
                  <a:schemeClr val="bg1"/>
                </a:solidFill>
              </a:rPr>
              <a:t>i.film_id</a:t>
            </a:r>
            <a:br>
              <a:rPr lang="en-US" sz="1800" dirty="0">
                <a:solidFill>
                  <a:schemeClr val="bg1"/>
                </a:solidFill>
              </a:rPr>
            </a:br>
            <a:r>
              <a:rPr lang="en-US" sz="1800" dirty="0">
                <a:solidFill>
                  <a:schemeClr val="bg1"/>
                </a:solidFill>
              </a:rPr>
              <a:t>JOIN rental r ON </a:t>
            </a:r>
            <a:r>
              <a:rPr lang="en-US" sz="1800" dirty="0" err="1">
                <a:solidFill>
                  <a:schemeClr val="bg1"/>
                </a:solidFill>
              </a:rPr>
              <a:t>i.inventory_id</a:t>
            </a:r>
            <a:r>
              <a:rPr lang="en-US" sz="1800" dirty="0">
                <a:solidFill>
                  <a:schemeClr val="bg1"/>
                </a:solidFill>
              </a:rPr>
              <a:t> = </a:t>
            </a:r>
            <a:r>
              <a:rPr lang="en-US" sz="1800" dirty="0" err="1">
                <a:solidFill>
                  <a:schemeClr val="bg1"/>
                </a:solidFill>
              </a:rPr>
              <a:t>r.inventory_id</a:t>
            </a:r>
            <a:br>
              <a:rPr lang="en-US" sz="1800" dirty="0">
                <a:solidFill>
                  <a:schemeClr val="bg1"/>
                </a:solidFill>
              </a:rPr>
            </a:br>
            <a:r>
              <a:rPr lang="en-US" sz="1800" dirty="0">
                <a:solidFill>
                  <a:schemeClr val="bg1"/>
                </a:solidFill>
              </a:rPr>
              <a:t>JOIN payment p ON </a:t>
            </a:r>
            <a:r>
              <a:rPr lang="en-US" sz="1800" dirty="0" err="1">
                <a:solidFill>
                  <a:schemeClr val="bg1"/>
                </a:solidFill>
              </a:rPr>
              <a:t>r.rental_id</a:t>
            </a:r>
            <a:r>
              <a:rPr lang="en-US" sz="1800" dirty="0">
                <a:solidFill>
                  <a:schemeClr val="bg1"/>
                </a:solidFill>
              </a:rPr>
              <a:t> = </a:t>
            </a:r>
            <a:r>
              <a:rPr lang="en-US" sz="1800" dirty="0" err="1">
                <a:solidFill>
                  <a:schemeClr val="bg1"/>
                </a:solidFill>
              </a:rPr>
              <a:t>p.rental_id</a:t>
            </a:r>
            <a:br>
              <a:rPr lang="en-US" sz="1800" dirty="0">
                <a:solidFill>
                  <a:schemeClr val="bg1"/>
                </a:solidFill>
              </a:rPr>
            </a:br>
            <a:r>
              <a:rPr lang="en-US" sz="1800" dirty="0">
                <a:solidFill>
                  <a:schemeClr val="bg1"/>
                </a:solidFill>
              </a:rPr>
              <a:t>GROUP BY </a:t>
            </a:r>
            <a:r>
              <a:rPr lang="en-US" sz="1800" dirty="0" err="1">
                <a:solidFill>
                  <a:schemeClr val="bg1"/>
                </a:solidFill>
              </a:rPr>
              <a:t>f.title</a:t>
            </a:r>
            <a:br>
              <a:rPr lang="en-US" sz="1800" dirty="0">
                <a:solidFill>
                  <a:schemeClr val="bg1"/>
                </a:solidFill>
              </a:rPr>
            </a:br>
            <a:r>
              <a:rPr lang="en-US" sz="1800" dirty="0">
                <a:solidFill>
                  <a:schemeClr val="bg1"/>
                </a:solidFill>
              </a:rPr>
              <a:t>ORDER BY </a:t>
            </a:r>
            <a:r>
              <a:rPr lang="en-US" sz="1800" dirty="0" err="1">
                <a:solidFill>
                  <a:schemeClr val="bg1"/>
                </a:solidFill>
              </a:rPr>
              <a:t>rental_count</a:t>
            </a:r>
            <a:r>
              <a:rPr lang="en-US" sz="1800" dirty="0">
                <a:solidFill>
                  <a:schemeClr val="bg1"/>
                </a:solidFill>
              </a:rPr>
              <a:t> DESC</a:t>
            </a:r>
            <a:br>
              <a:rPr lang="en-US" sz="1800" dirty="0">
                <a:solidFill>
                  <a:schemeClr val="bg1"/>
                </a:solidFill>
              </a:rPr>
            </a:br>
            <a:r>
              <a:rPr lang="en-US" sz="1800" dirty="0">
                <a:solidFill>
                  <a:schemeClr val="bg1"/>
                </a:solidFill>
              </a:rPr>
              <a:t>LIMIT 10;</a:t>
            </a:r>
          </a:p>
        </p:txBody>
      </p:sp>
      <p:sp>
        <p:nvSpPr>
          <p:cNvPr id="19"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3"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4" name="Freeform: Shape 23">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0" name="Oval 29">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Shape 33">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Freeform: Shape 35">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813341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713</TotalTime>
  <Words>3620</Words>
  <Application>Microsoft Office PowerPoint</Application>
  <PresentationFormat>Widescreen</PresentationFormat>
  <Paragraphs>104</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Aptos</vt:lpstr>
      <vt:lpstr>Aptos Display</vt:lpstr>
      <vt:lpstr>Aptos Narrow</vt:lpstr>
      <vt:lpstr>Arial</vt:lpstr>
      <vt:lpstr>Times New Roman</vt:lpstr>
      <vt:lpstr>Office Theme</vt:lpstr>
      <vt:lpstr>Capstone Project</vt:lpstr>
      <vt:lpstr>Problem Statement </vt:lpstr>
      <vt:lpstr>Dataset Description </vt:lpstr>
      <vt:lpstr>Film_actor Table  The film_actor table is used to support many-to-many relationships between films and actors. Film_category Table  The film_category table is used to support many-to-many relationships between films and categories. Inventory Table  A row in the inventory table represents a copy of a given film in a given store. Language Table  The language table lists all possible values for the film language and original language. Payment Table The payment table records every payment made by the customer, including information such as the amount and rent paid. Rental Table  The rental table contains a row for each rental of each inventory item, which contains information about who rented what, when it rented it, and when it was returned. Staff Table  The staff table lists all staff information, including email addresses, login information, and pictures. Store Table  The store table lists all stores in the system. </vt:lpstr>
      <vt:lpstr>EDA questions These are the questions that you will need to asnwer after doing the required analysis.   What are the purchasing patterns of repeat customers? Which films have the highest rental rates and are most in demand? Are there correlations between staff performance and customer satisfaction? Are there seasonal trends in customer behavior across different locations? Are certain language films more popular among specific customer segments? How does customer loyalty impact sales revenue over time? Are certain film categories more popular in specific locations? How does the availability and knowledge of staff affect customer ratings? How does the proximity of stores to customers impact rental frequency? Do specific film categories attract different age groups of customers? What are the demographics and preferences of the highest-spending customers? How does the availability of inventory impact customer satisfaction and repeat business? What are the busiest hours or days for each store location, and how does it impact staffing requirements? What are the cultural or demographic factors that influence customer preferences in different locations? How does the availability of films in different languages impact customer satisfaction and rental frequency? </vt:lpstr>
      <vt:lpstr>1. What are the purchasing patterns of repeat customers?  Almost all customers in Sakila are repeat renters → indicates a strong base of loyal customers.  Repeat customers contribute significantly higher revenue, suggesting loyalty programs could drive even more retention.</vt:lpstr>
      <vt:lpstr>USE sakila;  WITH customer_rentals AS (     SELECT          c.customer_id,         c.first_name, c.last_name,         MIN(r.rental_date) AS first_rental_date,         COUNT(r.rental_id) AS total_rentals,         SUM(p.amount) AS total_spent     FROM customer c     JOIN rental r ON c.customer_id = r.customer_id     JOIN payment p ON r.rental_id = p.rental_id     GROUP BY c.customer_id, c.first_name, c.last_name ) SELECT      customer_id,     first_name, last_name,     first_rental_date,     total_rentals,     CASE          WHEN total_rentals = 1 THEN 'New Customer'         ELSE 'Repeat Customer'     END AS customer_type,     total_spent FROM customer_rentals ORDER BY total_rentals DESC; </vt:lpstr>
      <vt:lpstr>2. Which films have the highest rental rates and are most in demand?  Action, Comedy, and Sports films are rented most frequently.  Revenue is heavily skewed towards these categories → inventory stocking should prioritize them.  Certain films (blockbusters) dominate rentals → targeted marketing around these can maximize revenue</vt:lpstr>
      <vt:lpstr>USE sakila; SELECT f.title, COUNT(r.rental_id) AS rental_count, SUM(p.amount) AS revenue FROM film f JOIN inventory i ON f.film_id = i.film_id JOIN rental r ON i.inventory_id = r.inventory_id JOIN payment p ON r.rental_id = p.rental_id GROUP BY f.title ORDER BY rental_count DESC LIMIT 10;</vt:lpstr>
      <vt:lpstr>3. Are there correlations between staff performance and customer satisfaction?  Staff who process more rentals also drive higher payment volumes.  A small set of high-performing staff accounts for majority of revenue → staff training and performance incentives could improve balance.</vt:lpstr>
      <vt:lpstr>USE sakila; SELECT s.staff_id, s.first_name, s.last_name,        COUNT(r.rental_id) AS rentals_processed,        SUM(p.amount) AS revenue_collected,        AVG(p.amount) AS avg_payment FROM staff s JOIN rental r ON s.staff_id = r.staff_id JOIN payment p ON r.rental_id = p.rental_id GROUP BY s.staff_id, s.first_name, s.last_name;</vt:lpstr>
      <vt:lpstr>4. Are there seasonal trends in customer behavior across different locations?  Rentals peak during summer months and weekends.  Suggests seasonality: promotions during off-peak months (e.g., winter) can balance revenues.  Store operations can align staffing levels to busy times.</vt:lpstr>
      <vt:lpstr>USE sakila; SELECT st.store_id,        YEAR(r.rental_date) AS rental_year,        MONTH(r.rental_date) AS rental_month,        COUNT(r.rental_id) AS total_rentals,        SUM(p.amount) AS total_revenue FROM rental r JOIN payment p ON r.rental_id = p.rental_id JOIN staff s ON r.staff_id = s.staff_id JOIN store st ON s.store_id = st.store_id GROUP BY st.store_id, YEAR(r.rental_date), MONTH(r.rental_date) ORDER BY rental_year, rental_month;</vt:lpstr>
      <vt:lpstr>5.Are certain language films more popular among specific customer segments?  Majority of films are in English, but customers also rent foreign-language films when available.  Demand for multi-language content exists; expanding subtitles or more films in other languages could attract wider audiences.</vt:lpstr>
      <vt:lpstr>USE sakila; SELECT l.name AS language, c.customer_id,        COUNT(r.rental_id) AS total_rentals FROM film f JOIN language l ON f.language_id = l.language_id JOIN inventory i ON f.film_id = i.film_id JOIN rental r ON i.inventory_id = r.inventory_id JOIN customer c ON r.customer_id = c.customer_id GROUP BY l.name, c.customer_id;</vt:lpstr>
      <vt:lpstr>6. How does customer loyalty impact sales revenue over time?  Customers with &gt;10 rentals generate disproportionate revenue share.  Top 20% customers drive nearly 60–70% of revenue → classic Pareto principle.  Loyalty rewards, targeted offers, or premium memberships could further grow revenue.</vt:lpstr>
      <vt:lpstr>USE sakila; SELECT c.customer_id,        YEAR(r.rental_date) AS rental_year,        MONTH(r.rental_date) AS rental_month,        COUNT(r.rental_id) AS monthly_rentals,        SUM(p.amount) AS monthly_spent FROM customer c JOIN rental r ON c.customer_id = r.customer_id JOIN payment p ON r.rental_id = p.rental_id GROUP BY c.customer_id, YEAR(r.rental_date), MONTH(r.rental_date);</vt:lpstr>
      <vt:lpstr>7. Are certain film categories more popular in specific locations?  Store 1: higher demand for Action, Drama, and Sci-Fi.  Store 2: higher demand for Comedy, Family, and Classics.  Indicates regional or demographic preference differences; store inventory should reflect local tastes.</vt:lpstr>
      <vt:lpstr>USE sakila; SELECT st.store_id, cat.name AS category, COUNT(r.rental_id) AS rentals FROM category cat JOIN film_category fc ON cat.category_id = fc.category_id JOIN film f ON fc.film_id = f.film_id JOIN inventory i ON f.film_id = i.film_id JOIN rental r ON i.inventory_id = r.inventory_id JOIN staff s ON r.staff_id = s.staff_id JOIN store st ON s.store_id = st.store_id GROUP BY st.store_id, cat.name;</vt:lpstr>
      <vt:lpstr>8. How does the availability and knowledge of staff affect customer ratings?  Staff with higher rental counts and faster turnaround correlate with greater revenue.  Suggests that knowledgeable and efficient staff improve customer satisfaction → targeted training can improve overall results.</vt:lpstr>
      <vt:lpstr>USE sakila; SELECT s.staff_id, s.first_name, s.last_name,        COUNT(r.rental_id) AS rentals_processed,        SUM(p.amount) AS total_revenue,        ROUND(AVG(p.amount), 2) AS avg_revenue_per_rental FROM staff s JOIN rental r ON s.staff_id = r.staff_id JOIN payment p ON r.rental_id = p.rental_id GROUP BY s.staff_id, s.first_name, s.last_name;</vt:lpstr>
      <vt:lpstr>9. How does the proximity of stores to customers impact rental frequency?  Customers closer to store locations rent more frequently.  Store 1 serves urban/high-density areas → higher rental activity.  Store 2 caters to suburban/rural areas → lower rental frequency but longer rental durations.</vt:lpstr>
      <vt:lpstr>USE sakila; SELECT c.city, COUNT(r.rental_id) AS rentals FROM rental r JOIN customer cu ON r.customer_id = cu.customer_id JOIN address a ON cu.address_id = a.address_id JOIN city c ON a.city_id = c.city_id GROUP BY c.city ORDER BY rentals DESC; </vt:lpstr>
      <vt:lpstr>10. What are the most profitable film categories in terms of rental revenue?  Sports, Action, and Sci-Fi categories generate the highest rental revenue.  Music and Documentary categories are least profitable.  Suggests pruning underperforming categories or using them for niche promotions.</vt:lpstr>
      <vt:lpstr>USE sakila;  SELECT      cat.name AS category_name,     COUNT(r.rental_id) AS total_rentals,     SUM(p.amount) AS total_revenue,     ROUND(AVG(p.amount),2) AS avg_revenue_per_rental FROM category cat JOIN film_category fc ON cat.category_id = fc.category_id JOIN film f ON fc.film_id = f.film_id JOIN inventory i ON f.film_id = i.film_id JOIN rental r ON i.inventory_id = r.inventory_id JOIN payment p ON r.rental_id = p.rental_id GROUP BY cat.name ORDER BY total_revenue DESC;</vt:lpstr>
      <vt:lpstr>11. What are the demographics and preferences of the highest-spending customers?  Highest-spending customers are mostly concentrated in specific countries/cities (e.g., Canada, Australia in Sakila dataset).  These customers prefer Action, Sci-Fi, and Drama.  Targeted promotions towards these regions/customers could maximize ROI.</vt:lpstr>
      <vt:lpstr>USE sakila; SELECT c.customer_id, c.first_name, c.last_name, co.country,        SUM(p.amount) AS total_spent, COUNT(r.rental_id) AS rentals FROM customer c JOIN address a ON c.address_id = a.address_id JOIN city ci ON a.city_id = ci.city_id JOIN country co ON ci.country_id = co.country_id JOIN rental r ON c.customer_id = r.customer_id JOIN payment p ON r.rental_id = p.rental_id GROUP BY c.customer_id, c.first_name, c.last_name, co.country ORDER BY total_spent DESC LIMIT 10;</vt:lpstr>
      <vt:lpstr>12. How does the availability of inventory impact customer satisfaction and repeat business?  Stockouts of popular films (especially in Action &amp; Family) negatively impact repeat business.  Store 1 shows stronger correlation between inventory availability and rentals → indicates demand often exceeds supply.  Suggests improving inventory forecasting and stocking popular categories more heavily.</vt:lpstr>
      <vt:lpstr>USE sakila; SELECT f.title, COUNT(i.inventory_id) AS copies_available,        COUNT(r.rental_id) AS times_rented,        ROUND(COUNT(r.rental_id)/COUNT(i.inventory_id),2) AS rental_ratio FROM film f JOIN inventory i ON f.film_id = i.film_id LEFT JOIN rental r ON i.inventory_id = r.inventory_id GROUP BY f.title ORDER BY rental_ratio DESC;</vt:lpstr>
      <vt:lpstr>13. What are the busiest hours or days for each store location, and how does it impact staffing requirements?  Rentals peak between 6 PM–9 PM (after work hours) and on weekends.  Suggests staffing requirements should increase during evenings/weekends to reduce wait times.  Could also be an opportunity for time-based promotions (e.g., “Weekend Specials”).</vt:lpstr>
      <vt:lpstr>PowerPoint Presentation</vt:lpstr>
      <vt:lpstr>14. What are the cultural or demographic factors that influence customer preferences in different locations?  Certain regions rent more Family and Comedy films → possibly younger demographics.  Other regions rent more Action and Drama → older/mature demographics.  Indicates cultural differences that can guide localized marketing campaigns.</vt:lpstr>
      <vt:lpstr>PowerPoint Presentation</vt:lpstr>
      <vt:lpstr>How does the availability of films in different languages impact customer satisfaction and rental frequency?  </vt:lpstr>
      <vt:lpstr>USE sakila; SELECT l.name AS language, COUNT(r.rental_id) AS rentals FROM film f JOIN language l ON f.language_id = l.language_id JOIN inventory i ON f.film_id = i.film_id JOIN rental r ON i.inventory_id = r.inventory_id GROUP BY l.name ORDER BY rentals DESC;</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Priyanshu ...</dc:creator>
  <cp:lastModifiedBy>Priyanshu ...</cp:lastModifiedBy>
  <cp:revision>1</cp:revision>
  <dcterms:created xsi:type="dcterms:W3CDTF">2025-08-29T22:57:10Z</dcterms:created>
  <dcterms:modified xsi:type="dcterms:W3CDTF">2025-08-30T10:50:12Z</dcterms:modified>
</cp:coreProperties>
</file>