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25" r:id="rId3"/>
    <p:sldId id="326" r:id="rId4"/>
    <p:sldId id="327" r:id="rId5"/>
    <p:sldId id="296" r:id="rId6"/>
    <p:sldId id="257" r:id="rId7"/>
    <p:sldId id="297" r:id="rId8"/>
    <p:sldId id="298" r:id="rId9"/>
    <p:sldId id="299" r:id="rId10"/>
    <p:sldId id="300" r:id="rId11"/>
    <p:sldId id="301" r:id="rId12"/>
    <p:sldId id="302" r:id="rId13"/>
    <p:sldId id="303" r:id="rId14"/>
    <p:sldId id="304" r:id="rId15"/>
    <p:sldId id="306" r:id="rId16"/>
    <p:sldId id="307" r:id="rId17"/>
    <p:sldId id="308" r:id="rId18"/>
    <p:sldId id="309" r:id="rId19"/>
    <p:sldId id="310" r:id="rId20"/>
    <p:sldId id="312" r:id="rId21"/>
    <p:sldId id="311" r:id="rId22"/>
    <p:sldId id="313" r:id="rId23"/>
    <p:sldId id="314" r:id="rId24"/>
    <p:sldId id="315" r:id="rId25"/>
    <p:sldId id="316" r:id="rId26"/>
    <p:sldId id="318" r:id="rId27"/>
    <p:sldId id="319" r:id="rId28"/>
    <p:sldId id="320" r:id="rId29"/>
    <p:sldId id="321" r:id="rId30"/>
    <p:sldId id="322" r:id="rId31"/>
    <p:sldId id="323" r:id="rId32"/>
    <p:sldId id="32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8" d="100"/>
          <a:sy n="98" d="100"/>
        </p:scale>
        <p:origin x="7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ACCIOJOBS\CAPSTONE\SOLUTION\NORTHWIND\NorthWind%20ED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EDA.xlsx]Sheet17!PivotTable1</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Sheet17!$B$3</c:f>
              <c:strCache>
                <c:ptCount val="1"/>
                <c:pt idx="0">
                  <c:v>Sum of TotalRevenue</c:v>
                </c:pt>
              </c:strCache>
            </c:strRef>
          </c:tx>
          <c:spPr>
            <a:solidFill>
              <a:schemeClr val="accent2">
                <a:shade val="76000"/>
              </a:schemeClr>
            </a:solidFill>
            <a:ln>
              <a:noFill/>
            </a:ln>
            <a:effectLst/>
          </c:spPr>
          <c:invertIfNegative val="0"/>
          <c:cat>
            <c:strRef>
              <c:f>Sheet17!$A$4:$A$92</c:f>
              <c:strCache>
                <c:ptCount val="88"/>
                <c:pt idx="0">
                  <c:v>Alfreds Futterkiste</c:v>
                </c:pt>
                <c:pt idx="1">
                  <c:v>Ana Trujillo Emparedados y helados</c:v>
                </c:pt>
                <c:pt idx="2">
                  <c:v>Antonio Moreno Taquería</c:v>
                </c:pt>
                <c:pt idx="3">
                  <c:v>Around the Horn</c:v>
                </c:pt>
                <c:pt idx="4">
                  <c:v>Berglunds snabbköp</c:v>
                </c:pt>
                <c:pt idx="5">
                  <c:v>Blauer See Delikatessen</c:v>
                </c:pt>
                <c:pt idx="6">
                  <c:v>Blondel père et fils</c:v>
                </c:pt>
                <c:pt idx="7">
                  <c:v>Bólido Comidas preparadas</c:v>
                </c:pt>
                <c:pt idx="8">
                  <c:v>Bon app'</c:v>
                </c:pt>
                <c:pt idx="9">
                  <c:v>Bottom-Dollar Markets</c:v>
                </c:pt>
                <c:pt idx="10">
                  <c:v>B's Beverages</c:v>
                </c:pt>
                <c:pt idx="11">
                  <c:v>Cactus Comidas para llevar</c:v>
                </c:pt>
                <c:pt idx="12">
                  <c:v>Chop-suey Chinese</c:v>
                </c:pt>
                <c:pt idx="13">
                  <c:v>Comércio Mineiro</c:v>
                </c:pt>
                <c:pt idx="14">
                  <c:v>Consolidated Holdings</c:v>
                </c:pt>
                <c:pt idx="15">
                  <c:v>Die Wandernde Kuh</c:v>
                </c:pt>
                <c:pt idx="16">
                  <c:v>Drachenblut Delikatessen</c:v>
                </c:pt>
                <c:pt idx="17">
                  <c:v>Du monde entier</c:v>
                </c:pt>
                <c:pt idx="18">
                  <c:v>Eastern Connection</c:v>
                </c:pt>
                <c:pt idx="19">
                  <c:v>Ernst Handel</c:v>
                </c:pt>
                <c:pt idx="20">
                  <c:v>Familia Arquibaldo</c:v>
                </c:pt>
                <c:pt idx="21">
                  <c:v>Folies gourmandes</c:v>
                </c:pt>
                <c:pt idx="22">
                  <c:v>Folk och fä HB</c:v>
                </c:pt>
                <c:pt idx="23">
                  <c:v>France restauration</c:v>
                </c:pt>
                <c:pt idx="24">
                  <c:v>Franchi S.p.A.</c:v>
                </c:pt>
                <c:pt idx="25">
                  <c:v>Frankenversand</c:v>
                </c:pt>
                <c:pt idx="26">
                  <c:v>Furia Bacalhau e Frutos do Mar</c:v>
                </c:pt>
                <c:pt idx="27">
                  <c:v>Galería del gastrónomo</c:v>
                </c:pt>
                <c:pt idx="28">
                  <c:v>Godos Cocina Típica</c:v>
                </c:pt>
                <c:pt idx="29">
                  <c:v>Gourmet Lanchonetes</c:v>
                </c:pt>
                <c:pt idx="30">
                  <c:v>Great Lakes Food Market</c:v>
                </c:pt>
                <c:pt idx="31">
                  <c:v>GROSELLA-Restaurante</c:v>
                </c:pt>
                <c:pt idx="32">
                  <c:v>Hanari Carnes</c:v>
                </c:pt>
                <c:pt idx="33">
                  <c:v>HILARIÓN-Abastos</c:v>
                </c:pt>
                <c:pt idx="34">
                  <c:v>Hungry Coyote Import Store</c:v>
                </c:pt>
                <c:pt idx="35">
                  <c:v>Hungry Owl All-Night Grocers</c:v>
                </c:pt>
                <c:pt idx="36">
                  <c:v>Island Trading</c:v>
                </c:pt>
                <c:pt idx="37">
                  <c:v>Königlich Essen</c:v>
                </c:pt>
                <c:pt idx="38">
                  <c:v>La corne d'abondance</c:v>
                </c:pt>
                <c:pt idx="39">
                  <c:v>La maison d'Asie</c:v>
                </c:pt>
                <c:pt idx="40">
                  <c:v>Laughing Bacchus Wine Cellars</c:v>
                </c:pt>
                <c:pt idx="41">
                  <c:v>Lazy K Kountry Store</c:v>
                </c:pt>
                <c:pt idx="42">
                  <c:v>Lehmanns Marktstand</c:v>
                </c:pt>
                <c:pt idx="43">
                  <c:v>Let's Stop N Shop</c:v>
                </c:pt>
                <c:pt idx="44">
                  <c:v>LILA-Supermercado</c:v>
                </c:pt>
                <c:pt idx="45">
                  <c:v>LINO-Delicateses</c:v>
                </c:pt>
                <c:pt idx="46">
                  <c:v>Lonesome Pine Restaurant</c:v>
                </c:pt>
                <c:pt idx="47">
                  <c:v>Magazzini Alimentari Riuniti</c:v>
                </c:pt>
                <c:pt idx="48">
                  <c:v>Maison Dewey</c:v>
                </c:pt>
                <c:pt idx="49">
                  <c:v>Mère Paillarde</c:v>
                </c:pt>
                <c:pt idx="50">
                  <c:v>Morgenstern Gesundkost</c:v>
                </c:pt>
                <c:pt idx="51">
                  <c:v>North/South</c:v>
                </c:pt>
                <c:pt idx="52">
                  <c:v>Océano Atlántico Ltda.</c:v>
                </c:pt>
                <c:pt idx="53">
                  <c:v>Old World Delicatessen</c:v>
                </c:pt>
                <c:pt idx="54">
                  <c:v>Ottilies Käseladen</c:v>
                </c:pt>
                <c:pt idx="55">
                  <c:v>Pericles Comidas clásicas</c:v>
                </c:pt>
                <c:pt idx="56">
                  <c:v>Piccolo und mehr</c:v>
                </c:pt>
                <c:pt idx="57">
                  <c:v>Princesa Isabel Vinhos</c:v>
                </c:pt>
                <c:pt idx="58">
                  <c:v>Que Delícia</c:v>
                </c:pt>
                <c:pt idx="59">
                  <c:v>Queen Cozinha</c:v>
                </c:pt>
                <c:pt idx="60">
                  <c:v>QUICK-Stop</c:v>
                </c:pt>
                <c:pt idx="61">
                  <c:v>Rancho grande</c:v>
                </c:pt>
                <c:pt idx="62">
                  <c:v>Rattlesnake Canyon Grocery</c:v>
                </c:pt>
                <c:pt idx="63">
                  <c:v>Reggiani Caseifici</c:v>
                </c:pt>
                <c:pt idx="64">
                  <c:v>Ricardo Adocicados</c:v>
                </c:pt>
                <c:pt idx="65">
                  <c:v>Richter Supermarkt</c:v>
                </c:pt>
                <c:pt idx="66">
                  <c:v>Romero y tomillo</c:v>
                </c:pt>
                <c:pt idx="67">
                  <c:v>Santé Gourmet</c:v>
                </c:pt>
                <c:pt idx="68">
                  <c:v>Save-a-lot Markets</c:v>
                </c:pt>
                <c:pt idx="69">
                  <c:v>Seven Seas Imports</c:v>
                </c:pt>
                <c:pt idx="70">
                  <c:v>Simons bistro</c:v>
                </c:pt>
                <c:pt idx="71">
                  <c:v>Spécialités du monde</c:v>
                </c:pt>
                <c:pt idx="72">
                  <c:v>Split Rail Beer &amp; Ale</c:v>
                </c:pt>
                <c:pt idx="73">
                  <c:v>Suprêmes délices</c:v>
                </c:pt>
                <c:pt idx="74">
                  <c:v>The Big Cheese</c:v>
                </c:pt>
                <c:pt idx="75">
                  <c:v>The Cracker Box</c:v>
                </c:pt>
                <c:pt idx="76">
                  <c:v>Toms Spezialitäten</c:v>
                </c:pt>
                <c:pt idx="77">
                  <c:v>Tortuga Restaurante</c:v>
                </c:pt>
                <c:pt idx="78">
                  <c:v>Tradição Hipermercados</c:v>
                </c:pt>
                <c:pt idx="79">
                  <c:v>Trail's Head Gourmet Provisioners</c:v>
                </c:pt>
                <c:pt idx="80">
                  <c:v>Vaffeljernet</c:v>
                </c:pt>
                <c:pt idx="81">
                  <c:v>Victuailles en stock</c:v>
                </c:pt>
                <c:pt idx="82">
                  <c:v>Vins et alcools Chevalier</c:v>
                </c:pt>
                <c:pt idx="83">
                  <c:v>Wartian Herkku</c:v>
                </c:pt>
                <c:pt idx="84">
                  <c:v>Wellington Importadora</c:v>
                </c:pt>
                <c:pt idx="85">
                  <c:v>White Clover Markets</c:v>
                </c:pt>
                <c:pt idx="86">
                  <c:v>Wilman Kala</c:v>
                </c:pt>
                <c:pt idx="87">
                  <c:v>Wolski  Zajazd</c:v>
                </c:pt>
              </c:strCache>
            </c:strRef>
          </c:cat>
          <c:val>
            <c:numRef>
              <c:f>Sheet17!$B$4:$B$92</c:f>
              <c:numCache>
                <c:formatCode>General</c:formatCode>
                <c:ptCount val="88"/>
                <c:pt idx="0">
                  <c:v>4272.9999992296098</c:v>
                </c:pt>
                <c:pt idx="1">
                  <c:v>1402.95</c:v>
                </c:pt>
                <c:pt idx="2">
                  <c:v>7023.9774858303299</c:v>
                </c:pt>
                <c:pt idx="3">
                  <c:v>13390.649992238699</c:v>
                </c:pt>
                <c:pt idx="4">
                  <c:v>24927.577488892101</c:v>
                </c:pt>
                <c:pt idx="5">
                  <c:v>3239.8</c:v>
                </c:pt>
                <c:pt idx="6">
                  <c:v>18534.079984816901</c:v>
                </c:pt>
                <c:pt idx="7">
                  <c:v>4232.8499991655299</c:v>
                </c:pt>
                <c:pt idx="8">
                  <c:v>21963.252474311099</c:v>
                </c:pt>
                <c:pt idx="9">
                  <c:v>20801.599995730801</c:v>
                </c:pt>
                <c:pt idx="10">
                  <c:v>6089.9</c:v>
                </c:pt>
                <c:pt idx="11">
                  <c:v>1814.8</c:v>
                </c:pt>
                <c:pt idx="12">
                  <c:v>12348.8799849852</c:v>
                </c:pt>
                <c:pt idx="13">
                  <c:v>3810.75</c:v>
                </c:pt>
                <c:pt idx="14">
                  <c:v>1719.1</c:v>
                </c:pt>
                <c:pt idx="15">
                  <c:v>9588.4249888155591</c:v>
                </c:pt>
                <c:pt idx="16">
                  <c:v>3763.21</c:v>
                </c:pt>
                <c:pt idx="17">
                  <c:v>1615.8999999999901</c:v>
                </c:pt>
                <c:pt idx="18">
                  <c:v>14761.035</c:v>
                </c:pt>
                <c:pt idx="19">
                  <c:v>104874.97835350101</c:v>
                </c:pt>
                <c:pt idx="20">
                  <c:v>4107.5499899394799</c:v>
                </c:pt>
                <c:pt idx="21">
                  <c:v>11666.9</c:v>
                </c:pt>
                <c:pt idx="22">
                  <c:v>29567.562475292299</c:v>
                </c:pt>
                <c:pt idx="23">
                  <c:v>3172.16</c:v>
                </c:pt>
                <c:pt idx="24">
                  <c:v>1545.7</c:v>
                </c:pt>
                <c:pt idx="25">
                  <c:v>26656.559465046099</c:v>
                </c:pt>
                <c:pt idx="26">
                  <c:v>6427.4224777914496</c:v>
                </c:pt>
                <c:pt idx="27">
                  <c:v>836.7</c:v>
                </c:pt>
                <c:pt idx="28">
                  <c:v>11446.3599955558</c:v>
                </c:pt>
                <c:pt idx="29">
                  <c:v>8414.1349921560195</c:v>
                </c:pt>
                <c:pt idx="30">
                  <c:v>18507.4499768393</c:v>
                </c:pt>
                <c:pt idx="31">
                  <c:v>1488.7</c:v>
                </c:pt>
                <c:pt idx="32">
                  <c:v>32841.369978135801</c:v>
                </c:pt>
                <c:pt idx="33">
                  <c:v>22768.763985675199</c:v>
                </c:pt>
                <c:pt idx="34">
                  <c:v>3063.2</c:v>
                </c:pt>
                <c:pt idx="35">
                  <c:v>49979.904946340699</c:v>
                </c:pt>
                <c:pt idx="36">
                  <c:v>6146.3</c:v>
                </c:pt>
                <c:pt idx="37">
                  <c:v>30908.383968844199</c:v>
                </c:pt>
                <c:pt idx="38">
                  <c:v>1992.05</c:v>
                </c:pt>
                <c:pt idx="39">
                  <c:v>9328.1999892055901</c:v>
                </c:pt>
                <c:pt idx="40">
                  <c:v>522.5</c:v>
                </c:pt>
                <c:pt idx="41">
                  <c:v>357</c:v>
                </c:pt>
                <c:pt idx="42">
                  <c:v>19261.409976339</c:v>
                </c:pt>
                <c:pt idx="43">
                  <c:v>3076.4724980311098</c:v>
                </c:pt>
                <c:pt idx="44">
                  <c:v>16076.5999695879</c:v>
                </c:pt>
                <c:pt idx="45">
                  <c:v>16476.5649865493</c:v>
                </c:pt>
                <c:pt idx="46">
                  <c:v>4258.6000000000004</c:v>
                </c:pt>
                <c:pt idx="47">
                  <c:v>7176.2149868104598</c:v>
                </c:pt>
                <c:pt idx="48">
                  <c:v>9736.0749905127195</c:v>
                </c:pt>
                <c:pt idx="49">
                  <c:v>28872.189950353601</c:v>
                </c:pt>
                <c:pt idx="50">
                  <c:v>5042.2</c:v>
                </c:pt>
                <c:pt idx="51">
                  <c:v>649</c:v>
                </c:pt>
                <c:pt idx="52">
                  <c:v>3460.2</c:v>
                </c:pt>
                <c:pt idx="53">
                  <c:v>15177.4624818056</c:v>
                </c:pt>
                <c:pt idx="54">
                  <c:v>12496.199990973601</c:v>
                </c:pt>
                <c:pt idx="55">
                  <c:v>4242.2</c:v>
                </c:pt>
                <c:pt idx="56">
                  <c:v>23128.859954281801</c:v>
                </c:pt>
                <c:pt idx="57">
                  <c:v>5044.9399945020596</c:v>
                </c:pt>
                <c:pt idx="58">
                  <c:v>6664.8099934379698</c:v>
                </c:pt>
                <c:pt idx="59">
                  <c:v>25717.4974730422</c:v>
                </c:pt>
                <c:pt idx="60">
                  <c:v>110277.304883508</c:v>
                </c:pt>
                <c:pt idx="61">
                  <c:v>2844.1</c:v>
                </c:pt>
                <c:pt idx="62">
                  <c:v>51097.800487737797</c:v>
                </c:pt>
                <c:pt idx="63">
                  <c:v>7048.2399923354296</c:v>
                </c:pt>
                <c:pt idx="64">
                  <c:v>12450.799992033801</c:v>
                </c:pt>
                <c:pt idx="65">
                  <c:v>19343.778986605001</c:v>
                </c:pt>
                <c:pt idx="66">
                  <c:v>1467.29</c:v>
                </c:pt>
                <c:pt idx="67">
                  <c:v>5735.15</c:v>
                </c:pt>
                <c:pt idx="68">
                  <c:v>104361.94986812399</c:v>
                </c:pt>
                <c:pt idx="69">
                  <c:v>16215.324978799699</c:v>
                </c:pt>
                <c:pt idx="70">
                  <c:v>16817.0974948648</c:v>
                </c:pt>
                <c:pt idx="71">
                  <c:v>2423.35</c:v>
                </c:pt>
                <c:pt idx="72">
                  <c:v>11441.629986421</c:v>
                </c:pt>
                <c:pt idx="73">
                  <c:v>24088.779984229801</c:v>
                </c:pt>
                <c:pt idx="74">
                  <c:v>3361</c:v>
                </c:pt>
                <c:pt idx="75">
                  <c:v>1947.24</c:v>
                </c:pt>
                <c:pt idx="76">
                  <c:v>4778.1399979010203</c:v>
                </c:pt>
                <c:pt idx="77">
                  <c:v>10812.15</c:v>
                </c:pt>
                <c:pt idx="78">
                  <c:v>6850.6639931461204</c:v>
                </c:pt>
                <c:pt idx="79">
                  <c:v>1571.2</c:v>
                </c:pt>
                <c:pt idx="80">
                  <c:v>15843.924988323</c:v>
                </c:pt>
                <c:pt idx="81">
                  <c:v>9182.4299817696192</c:v>
                </c:pt>
                <c:pt idx="82">
                  <c:v>1480</c:v>
                </c:pt>
                <c:pt idx="83">
                  <c:v>15648.7024694345</c:v>
                </c:pt>
                <c:pt idx="84">
                  <c:v>6068.1999952204496</c:v>
                </c:pt>
                <c:pt idx="85">
                  <c:v>27363.604972146401</c:v>
                </c:pt>
                <c:pt idx="86">
                  <c:v>3161.35</c:v>
                </c:pt>
                <c:pt idx="87">
                  <c:v>3531.95</c:v>
                </c:pt>
              </c:numCache>
            </c:numRef>
          </c:val>
          <c:extLst>
            <c:ext xmlns:c16="http://schemas.microsoft.com/office/drawing/2014/chart" uri="{C3380CC4-5D6E-409C-BE32-E72D297353CC}">
              <c16:uniqueId val="{00000000-585D-41FC-8829-5DC9851BE0FC}"/>
            </c:ext>
          </c:extLst>
        </c:ser>
        <c:ser>
          <c:idx val="1"/>
          <c:order val="1"/>
          <c:tx>
            <c:strRef>
              <c:f>Sheet17!$C$3</c:f>
              <c:strCache>
                <c:ptCount val="1"/>
                <c:pt idx="0">
                  <c:v>Sum of  OrdersPlaced</c:v>
                </c:pt>
              </c:strCache>
            </c:strRef>
          </c:tx>
          <c:spPr>
            <a:solidFill>
              <a:schemeClr val="accent2">
                <a:tint val="77000"/>
              </a:schemeClr>
            </a:solidFill>
            <a:ln>
              <a:noFill/>
            </a:ln>
            <a:effectLst/>
          </c:spPr>
          <c:invertIfNegative val="0"/>
          <c:cat>
            <c:strRef>
              <c:f>Sheet17!$A$4:$A$92</c:f>
              <c:strCache>
                <c:ptCount val="88"/>
                <c:pt idx="0">
                  <c:v>Alfreds Futterkiste</c:v>
                </c:pt>
                <c:pt idx="1">
                  <c:v>Ana Trujillo Emparedados y helados</c:v>
                </c:pt>
                <c:pt idx="2">
                  <c:v>Antonio Moreno Taquería</c:v>
                </c:pt>
                <c:pt idx="3">
                  <c:v>Around the Horn</c:v>
                </c:pt>
                <c:pt idx="4">
                  <c:v>Berglunds snabbköp</c:v>
                </c:pt>
                <c:pt idx="5">
                  <c:v>Blauer See Delikatessen</c:v>
                </c:pt>
                <c:pt idx="6">
                  <c:v>Blondel père et fils</c:v>
                </c:pt>
                <c:pt idx="7">
                  <c:v>Bólido Comidas preparadas</c:v>
                </c:pt>
                <c:pt idx="8">
                  <c:v>Bon app'</c:v>
                </c:pt>
                <c:pt idx="9">
                  <c:v>Bottom-Dollar Markets</c:v>
                </c:pt>
                <c:pt idx="10">
                  <c:v>B's Beverages</c:v>
                </c:pt>
                <c:pt idx="11">
                  <c:v>Cactus Comidas para llevar</c:v>
                </c:pt>
                <c:pt idx="12">
                  <c:v>Chop-suey Chinese</c:v>
                </c:pt>
                <c:pt idx="13">
                  <c:v>Comércio Mineiro</c:v>
                </c:pt>
                <c:pt idx="14">
                  <c:v>Consolidated Holdings</c:v>
                </c:pt>
                <c:pt idx="15">
                  <c:v>Die Wandernde Kuh</c:v>
                </c:pt>
                <c:pt idx="16">
                  <c:v>Drachenblut Delikatessen</c:v>
                </c:pt>
                <c:pt idx="17">
                  <c:v>Du monde entier</c:v>
                </c:pt>
                <c:pt idx="18">
                  <c:v>Eastern Connection</c:v>
                </c:pt>
                <c:pt idx="19">
                  <c:v>Ernst Handel</c:v>
                </c:pt>
                <c:pt idx="20">
                  <c:v>Familia Arquibaldo</c:v>
                </c:pt>
                <c:pt idx="21">
                  <c:v>Folies gourmandes</c:v>
                </c:pt>
                <c:pt idx="22">
                  <c:v>Folk och fä HB</c:v>
                </c:pt>
                <c:pt idx="23">
                  <c:v>France restauration</c:v>
                </c:pt>
                <c:pt idx="24">
                  <c:v>Franchi S.p.A.</c:v>
                </c:pt>
                <c:pt idx="25">
                  <c:v>Frankenversand</c:v>
                </c:pt>
                <c:pt idx="26">
                  <c:v>Furia Bacalhau e Frutos do Mar</c:v>
                </c:pt>
                <c:pt idx="27">
                  <c:v>Galería del gastrónomo</c:v>
                </c:pt>
                <c:pt idx="28">
                  <c:v>Godos Cocina Típica</c:v>
                </c:pt>
                <c:pt idx="29">
                  <c:v>Gourmet Lanchonetes</c:v>
                </c:pt>
                <c:pt idx="30">
                  <c:v>Great Lakes Food Market</c:v>
                </c:pt>
                <c:pt idx="31">
                  <c:v>GROSELLA-Restaurante</c:v>
                </c:pt>
                <c:pt idx="32">
                  <c:v>Hanari Carnes</c:v>
                </c:pt>
                <c:pt idx="33">
                  <c:v>HILARIÓN-Abastos</c:v>
                </c:pt>
                <c:pt idx="34">
                  <c:v>Hungry Coyote Import Store</c:v>
                </c:pt>
                <c:pt idx="35">
                  <c:v>Hungry Owl All-Night Grocers</c:v>
                </c:pt>
                <c:pt idx="36">
                  <c:v>Island Trading</c:v>
                </c:pt>
                <c:pt idx="37">
                  <c:v>Königlich Essen</c:v>
                </c:pt>
                <c:pt idx="38">
                  <c:v>La corne d'abondance</c:v>
                </c:pt>
                <c:pt idx="39">
                  <c:v>La maison d'Asie</c:v>
                </c:pt>
                <c:pt idx="40">
                  <c:v>Laughing Bacchus Wine Cellars</c:v>
                </c:pt>
                <c:pt idx="41">
                  <c:v>Lazy K Kountry Store</c:v>
                </c:pt>
                <c:pt idx="42">
                  <c:v>Lehmanns Marktstand</c:v>
                </c:pt>
                <c:pt idx="43">
                  <c:v>Let's Stop N Shop</c:v>
                </c:pt>
                <c:pt idx="44">
                  <c:v>LILA-Supermercado</c:v>
                </c:pt>
                <c:pt idx="45">
                  <c:v>LINO-Delicateses</c:v>
                </c:pt>
                <c:pt idx="46">
                  <c:v>Lonesome Pine Restaurant</c:v>
                </c:pt>
                <c:pt idx="47">
                  <c:v>Magazzini Alimentari Riuniti</c:v>
                </c:pt>
                <c:pt idx="48">
                  <c:v>Maison Dewey</c:v>
                </c:pt>
                <c:pt idx="49">
                  <c:v>Mère Paillarde</c:v>
                </c:pt>
                <c:pt idx="50">
                  <c:v>Morgenstern Gesundkost</c:v>
                </c:pt>
                <c:pt idx="51">
                  <c:v>North/South</c:v>
                </c:pt>
                <c:pt idx="52">
                  <c:v>Océano Atlántico Ltda.</c:v>
                </c:pt>
                <c:pt idx="53">
                  <c:v>Old World Delicatessen</c:v>
                </c:pt>
                <c:pt idx="54">
                  <c:v>Ottilies Käseladen</c:v>
                </c:pt>
                <c:pt idx="55">
                  <c:v>Pericles Comidas clásicas</c:v>
                </c:pt>
                <c:pt idx="56">
                  <c:v>Piccolo und mehr</c:v>
                </c:pt>
                <c:pt idx="57">
                  <c:v>Princesa Isabel Vinhos</c:v>
                </c:pt>
                <c:pt idx="58">
                  <c:v>Que Delícia</c:v>
                </c:pt>
                <c:pt idx="59">
                  <c:v>Queen Cozinha</c:v>
                </c:pt>
                <c:pt idx="60">
                  <c:v>QUICK-Stop</c:v>
                </c:pt>
                <c:pt idx="61">
                  <c:v>Rancho grande</c:v>
                </c:pt>
                <c:pt idx="62">
                  <c:v>Rattlesnake Canyon Grocery</c:v>
                </c:pt>
                <c:pt idx="63">
                  <c:v>Reggiani Caseifici</c:v>
                </c:pt>
                <c:pt idx="64">
                  <c:v>Ricardo Adocicados</c:v>
                </c:pt>
                <c:pt idx="65">
                  <c:v>Richter Supermarkt</c:v>
                </c:pt>
                <c:pt idx="66">
                  <c:v>Romero y tomillo</c:v>
                </c:pt>
                <c:pt idx="67">
                  <c:v>Santé Gourmet</c:v>
                </c:pt>
                <c:pt idx="68">
                  <c:v>Save-a-lot Markets</c:v>
                </c:pt>
                <c:pt idx="69">
                  <c:v>Seven Seas Imports</c:v>
                </c:pt>
                <c:pt idx="70">
                  <c:v>Simons bistro</c:v>
                </c:pt>
                <c:pt idx="71">
                  <c:v>Spécialités du monde</c:v>
                </c:pt>
                <c:pt idx="72">
                  <c:v>Split Rail Beer &amp; Ale</c:v>
                </c:pt>
                <c:pt idx="73">
                  <c:v>Suprêmes délices</c:v>
                </c:pt>
                <c:pt idx="74">
                  <c:v>The Big Cheese</c:v>
                </c:pt>
                <c:pt idx="75">
                  <c:v>The Cracker Box</c:v>
                </c:pt>
                <c:pt idx="76">
                  <c:v>Toms Spezialitäten</c:v>
                </c:pt>
                <c:pt idx="77">
                  <c:v>Tortuga Restaurante</c:v>
                </c:pt>
                <c:pt idx="78">
                  <c:v>Tradição Hipermercados</c:v>
                </c:pt>
                <c:pt idx="79">
                  <c:v>Trail's Head Gourmet Provisioners</c:v>
                </c:pt>
                <c:pt idx="80">
                  <c:v>Vaffeljernet</c:v>
                </c:pt>
                <c:pt idx="81">
                  <c:v>Victuailles en stock</c:v>
                </c:pt>
                <c:pt idx="82">
                  <c:v>Vins et alcools Chevalier</c:v>
                </c:pt>
                <c:pt idx="83">
                  <c:v>Wartian Herkku</c:v>
                </c:pt>
                <c:pt idx="84">
                  <c:v>Wellington Importadora</c:v>
                </c:pt>
                <c:pt idx="85">
                  <c:v>White Clover Markets</c:v>
                </c:pt>
                <c:pt idx="86">
                  <c:v>Wilman Kala</c:v>
                </c:pt>
                <c:pt idx="87">
                  <c:v>Wolski  Zajazd</c:v>
                </c:pt>
              </c:strCache>
            </c:strRef>
          </c:cat>
          <c:val>
            <c:numRef>
              <c:f>Sheet17!$C$4:$C$92</c:f>
              <c:numCache>
                <c:formatCode>General</c:formatCode>
                <c:ptCount val="88"/>
                <c:pt idx="0">
                  <c:v>6</c:v>
                </c:pt>
                <c:pt idx="1">
                  <c:v>4</c:v>
                </c:pt>
                <c:pt idx="2">
                  <c:v>7</c:v>
                </c:pt>
                <c:pt idx="3">
                  <c:v>13</c:v>
                </c:pt>
                <c:pt idx="4">
                  <c:v>18</c:v>
                </c:pt>
                <c:pt idx="5">
                  <c:v>7</c:v>
                </c:pt>
                <c:pt idx="6">
                  <c:v>11</c:v>
                </c:pt>
                <c:pt idx="7">
                  <c:v>3</c:v>
                </c:pt>
                <c:pt idx="8">
                  <c:v>17</c:v>
                </c:pt>
                <c:pt idx="9">
                  <c:v>14</c:v>
                </c:pt>
                <c:pt idx="10">
                  <c:v>10</c:v>
                </c:pt>
                <c:pt idx="11">
                  <c:v>6</c:v>
                </c:pt>
                <c:pt idx="12">
                  <c:v>8</c:v>
                </c:pt>
                <c:pt idx="13">
                  <c:v>5</c:v>
                </c:pt>
                <c:pt idx="14">
                  <c:v>3</c:v>
                </c:pt>
                <c:pt idx="15">
                  <c:v>10</c:v>
                </c:pt>
                <c:pt idx="16">
                  <c:v>6</c:v>
                </c:pt>
                <c:pt idx="17">
                  <c:v>4</c:v>
                </c:pt>
                <c:pt idx="18">
                  <c:v>8</c:v>
                </c:pt>
                <c:pt idx="19">
                  <c:v>30</c:v>
                </c:pt>
                <c:pt idx="20">
                  <c:v>7</c:v>
                </c:pt>
                <c:pt idx="21">
                  <c:v>5</c:v>
                </c:pt>
                <c:pt idx="22">
                  <c:v>19</c:v>
                </c:pt>
                <c:pt idx="23">
                  <c:v>3</c:v>
                </c:pt>
                <c:pt idx="24">
                  <c:v>6</c:v>
                </c:pt>
                <c:pt idx="25">
                  <c:v>15</c:v>
                </c:pt>
                <c:pt idx="26">
                  <c:v>8</c:v>
                </c:pt>
                <c:pt idx="27">
                  <c:v>5</c:v>
                </c:pt>
                <c:pt idx="28">
                  <c:v>10</c:v>
                </c:pt>
                <c:pt idx="29">
                  <c:v>9</c:v>
                </c:pt>
                <c:pt idx="30">
                  <c:v>11</c:v>
                </c:pt>
                <c:pt idx="31">
                  <c:v>2</c:v>
                </c:pt>
                <c:pt idx="32">
                  <c:v>14</c:v>
                </c:pt>
                <c:pt idx="33">
                  <c:v>18</c:v>
                </c:pt>
                <c:pt idx="34">
                  <c:v>5</c:v>
                </c:pt>
                <c:pt idx="35">
                  <c:v>19</c:v>
                </c:pt>
                <c:pt idx="36">
                  <c:v>10</c:v>
                </c:pt>
                <c:pt idx="37">
                  <c:v>14</c:v>
                </c:pt>
                <c:pt idx="38">
                  <c:v>4</c:v>
                </c:pt>
                <c:pt idx="39">
                  <c:v>14</c:v>
                </c:pt>
                <c:pt idx="40">
                  <c:v>3</c:v>
                </c:pt>
                <c:pt idx="41">
                  <c:v>2</c:v>
                </c:pt>
                <c:pt idx="42">
                  <c:v>15</c:v>
                </c:pt>
                <c:pt idx="43">
                  <c:v>4</c:v>
                </c:pt>
                <c:pt idx="44">
                  <c:v>14</c:v>
                </c:pt>
                <c:pt idx="45">
                  <c:v>12</c:v>
                </c:pt>
                <c:pt idx="46">
                  <c:v>8</c:v>
                </c:pt>
                <c:pt idx="47">
                  <c:v>10</c:v>
                </c:pt>
                <c:pt idx="48">
                  <c:v>7</c:v>
                </c:pt>
                <c:pt idx="49">
                  <c:v>13</c:v>
                </c:pt>
                <c:pt idx="50">
                  <c:v>5</c:v>
                </c:pt>
                <c:pt idx="51">
                  <c:v>3</c:v>
                </c:pt>
                <c:pt idx="52">
                  <c:v>5</c:v>
                </c:pt>
                <c:pt idx="53">
                  <c:v>10</c:v>
                </c:pt>
                <c:pt idx="54">
                  <c:v>10</c:v>
                </c:pt>
                <c:pt idx="55">
                  <c:v>6</c:v>
                </c:pt>
                <c:pt idx="56">
                  <c:v>10</c:v>
                </c:pt>
                <c:pt idx="57">
                  <c:v>5</c:v>
                </c:pt>
                <c:pt idx="58">
                  <c:v>9</c:v>
                </c:pt>
                <c:pt idx="59">
                  <c:v>13</c:v>
                </c:pt>
                <c:pt idx="60">
                  <c:v>28</c:v>
                </c:pt>
                <c:pt idx="61">
                  <c:v>5</c:v>
                </c:pt>
                <c:pt idx="62">
                  <c:v>18</c:v>
                </c:pt>
                <c:pt idx="63">
                  <c:v>12</c:v>
                </c:pt>
                <c:pt idx="64">
                  <c:v>11</c:v>
                </c:pt>
                <c:pt idx="65">
                  <c:v>10</c:v>
                </c:pt>
                <c:pt idx="66">
                  <c:v>5</c:v>
                </c:pt>
                <c:pt idx="67">
                  <c:v>6</c:v>
                </c:pt>
                <c:pt idx="68">
                  <c:v>31</c:v>
                </c:pt>
                <c:pt idx="69">
                  <c:v>9</c:v>
                </c:pt>
                <c:pt idx="70">
                  <c:v>7</c:v>
                </c:pt>
                <c:pt idx="71">
                  <c:v>4</c:v>
                </c:pt>
                <c:pt idx="72">
                  <c:v>9</c:v>
                </c:pt>
                <c:pt idx="73">
                  <c:v>12</c:v>
                </c:pt>
                <c:pt idx="74">
                  <c:v>4</c:v>
                </c:pt>
                <c:pt idx="75">
                  <c:v>3</c:v>
                </c:pt>
                <c:pt idx="76">
                  <c:v>6</c:v>
                </c:pt>
                <c:pt idx="77">
                  <c:v>10</c:v>
                </c:pt>
                <c:pt idx="78">
                  <c:v>6</c:v>
                </c:pt>
                <c:pt idx="79">
                  <c:v>3</c:v>
                </c:pt>
                <c:pt idx="80">
                  <c:v>11</c:v>
                </c:pt>
                <c:pt idx="81">
                  <c:v>10</c:v>
                </c:pt>
                <c:pt idx="82">
                  <c:v>5</c:v>
                </c:pt>
                <c:pt idx="83">
                  <c:v>15</c:v>
                </c:pt>
                <c:pt idx="84">
                  <c:v>9</c:v>
                </c:pt>
                <c:pt idx="85">
                  <c:v>14</c:v>
                </c:pt>
                <c:pt idx="86">
                  <c:v>7</c:v>
                </c:pt>
                <c:pt idx="87">
                  <c:v>7</c:v>
                </c:pt>
              </c:numCache>
            </c:numRef>
          </c:val>
          <c:extLst>
            <c:ext xmlns:c16="http://schemas.microsoft.com/office/drawing/2014/chart" uri="{C3380CC4-5D6E-409C-BE32-E72D297353CC}">
              <c16:uniqueId val="{00000001-585D-41FC-8829-5DC9851BE0FC}"/>
            </c:ext>
          </c:extLst>
        </c:ser>
        <c:dLbls>
          <c:showLegendKey val="0"/>
          <c:showVal val="0"/>
          <c:showCatName val="0"/>
          <c:showSerName val="0"/>
          <c:showPercent val="0"/>
          <c:showBubbleSize val="0"/>
        </c:dLbls>
        <c:gapWidth val="182"/>
        <c:axId val="577057519"/>
        <c:axId val="577058959"/>
      </c:barChart>
      <c:catAx>
        <c:axId val="577057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058959"/>
        <c:crosses val="autoZero"/>
        <c:auto val="1"/>
        <c:lblAlgn val="ctr"/>
        <c:lblOffset val="100"/>
        <c:noMultiLvlLbl val="0"/>
      </c:catAx>
      <c:valAx>
        <c:axId val="5770589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057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EDA.xlsx]Q10!PivotTable18</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'Q10'!$K$6</c:f>
              <c:strCache>
                <c:ptCount val="1"/>
                <c:pt idx="0">
                  <c:v>Sum of TotalUnitsSold</c:v>
                </c:pt>
              </c:strCache>
            </c:strRef>
          </c:tx>
          <c:spPr>
            <a:solidFill>
              <a:schemeClr val="accent2">
                <a:shade val="76000"/>
              </a:schemeClr>
            </a:solidFill>
            <a:ln>
              <a:noFill/>
            </a:ln>
            <a:effectLst/>
          </c:spPr>
          <c:invertIfNegative val="0"/>
          <c:cat>
            <c:multiLvlStrRef>
              <c:f>'Q10'!$J$7:$J$33</c:f>
              <c:multiLvlStrCache>
                <c:ptCount val="23"/>
                <c:lvl>
                  <c:pt idx="0">
                    <c:v>August</c:v>
                  </c:pt>
                  <c:pt idx="1">
                    <c:v>September</c:v>
                  </c:pt>
                  <c:pt idx="2">
                    <c:v>October</c:v>
                  </c:pt>
                  <c:pt idx="3">
                    <c:v>November</c:v>
                  </c:pt>
                  <c:pt idx="4">
                    <c:v>December</c:v>
                  </c:pt>
                  <c:pt idx="5">
                    <c:v>January</c:v>
                  </c:pt>
                  <c:pt idx="6">
                    <c:v>February</c:v>
                  </c:pt>
                  <c:pt idx="7">
                    <c:v>March</c:v>
                  </c:pt>
                  <c:pt idx="8">
                    <c:v>April</c:v>
                  </c:pt>
                  <c:pt idx="9">
                    <c:v>May</c:v>
                  </c:pt>
                  <c:pt idx="10">
                    <c:v>June</c:v>
                  </c:pt>
                  <c:pt idx="11">
                    <c:v>July</c:v>
                  </c:pt>
                  <c:pt idx="12">
                    <c:v>August</c:v>
                  </c:pt>
                  <c:pt idx="13">
                    <c:v>September</c:v>
                  </c:pt>
                  <c:pt idx="14">
                    <c:v>October</c:v>
                  </c:pt>
                  <c:pt idx="15">
                    <c:v>November</c:v>
                  </c:pt>
                  <c:pt idx="16">
                    <c:v>December</c:v>
                  </c:pt>
                  <c:pt idx="17">
                    <c:v>January</c:v>
                  </c:pt>
                  <c:pt idx="18">
                    <c:v>February</c:v>
                  </c:pt>
                  <c:pt idx="19">
                    <c:v>March</c:v>
                  </c:pt>
                  <c:pt idx="20">
                    <c:v>April</c:v>
                  </c:pt>
                  <c:pt idx="21">
                    <c:v>May</c:v>
                  </c:pt>
                  <c:pt idx="22">
                    <c:v>June</c:v>
                  </c:pt>
                </c:lvl>
                <c:lvl>
                  <c:pt idx="0">
                    <c:v>1994</c:v>
                  </c:pt>
                  <c:pt idx="5">
                    <c:v>1995</c:v>
                  </c:pt>
                  <c:pt idx="17">
                    <c:v>1996</c:v>
                  </c:pt>
                </c:lvl>
              </c:multiLvlStrCache>
            </c:multiLvlStrRef>
          </c:cat>
          <c:val>
            <c:numRef>
              <c:f>'Q10'!$K$7:$K$33</c:f>
              <c:numCache>
                <c:formatCode>General</c:formatCode>
                <c:ptCount val="23"/>
                <c:pt idx="0">
                  <c:v>1462</c:v>
                </c:pt>
                <c:pt idx="1">
                  <c:v>1322</c:v>
                </c:pt>
                <c:pt idx="2">
                  <c:v>1124</c:v>
                </c:pt>
                <c:pt idx="3">
                  <c:v>1669</c:v>
                </c:pt>
                <c:pt idx="4">
                  <c:v>1804</c:v>
                </c:pt>
                <c:pt idx="5">
                  <c:v>2200</c:v>
                </c:pt>
                <c:pt idx="6">
                  <c:v>1951</c:v>
                </c:pt>
                <c:pt idx="7">
                  <c:v>2582</c:v>
                </c:pt>
                <c:pt idx="8">
                  <c:v>1622</c:v>
                </c:pt>
                <c:pt idx="9">
                  <c:v>2060</c:v>
                </c:pt>
                <c:pt idx="10">
                  <c:v>2164</c:v>
                </c:pt>
                <c:pt idx="11">
                  <c:v>1635</c:v>
                </c:pt>
                <c:pt idx="12">
                  <c:v>2054</c:v>
                </c:pt>
                <c:pt idx="13">
                  <c:v>1861</c:v>
                </c:pt>
                <c:pt idx="14">
                  <c:v>2343</c:v>
                </c:pt>
                <c:pt idx="15">
                  <c:v>2657</c:v>
                </c:pt>
                <c:pt idx="16">
                  <c:v>1878</c:v>
                </c:pt>
                <c:pt idx="17">
                  <c:v>2682</c:v>
                </c:pt>
                <c:pt idx="18">
                  <c:v>3293</c:v>
                </c:pt>
                <c:pt idx="19">
                  <c:v>3288</c:v>
                </c:pt>
                <c:pt idx="20">
                  <c:v>4065</c:v>
                </c:pt>
                <c:pt idx="21">
                  <c:v>4957</c:v>
                </c:pt>
                <c:pt idx="22">
                  <c:v>644</c:v>
                </c:pt>
              </c:numCache>
            </c:numRef>
          </c:val>
          <c:extLst>
            <c:ext xmlns:c16="http://schemas.microsoft.com/office/drawing/2014/chart" uri="{C3380CC4-5D6E-409C-BE32-E72D297353CC}">
              <c16:uniqueId val="{00000000-94F0-478C-BA0F-F67ADA6CE7F0}"/>
            </c:ext>
          </c:extLst>
        </c:ser>
        <c:ser>
          <c:idx val="1"/>
          <c:order val="1"/>
          <c:tx>
            <c:strRef>
              <c:f>'Q10'!$L$6</c:f>
              <c:strCache>
                <c:ptCount val="1"/>
                <c:pt idx="0">
                  <c:v>Sum of TotalRevenue</c:v>
                </c:pt>
              </c:strCache>
            </c:strRef>
          </c:tx>
          <c:spPr>
            <a:solidFill>
              <a:schemeClr val="accent2">
                <a:tint val="77000"/>
              </a:schemeClr>
            </a:solidFill>
            <a:ln>
              <a:noFill/>
            </a:ln>
            <a:effectLst/>
          </c:spPr>
          <c:invertIfNegative val="0"/>
          <c:cat>
            <c:multiLvlStrRef>
              <c:f>'Q10'!$J$7:$J$33</c:f>
              <c:multiLvlStrCache>
                <c:ptCount val="23"/>
                <c:lvl>
                  <c:pt idx="0">
                    <c:v>August</c:v>
                  </c:pt>
                  <c:pt idx="1">
                    <c:v>September</c:v>
                  </c:pt>
                  <c:pt idx="2">
                    <c:v>October</c:v>
                  </c:pt>
                  <c:pt idx="3">
                    <c:v>November</c:v>
                  </c:pt>
                  <c:pt idx="4">
                    <c:v>December</c:v>
                  </c:pt>
                  <c:pt idx="5">
                    <c:v>January</c:v>
                  </c:pt>
                  <c:pt idx="6">
                    <c:v>February</c:v>
                  </c:pt>
                  <c:pt idx="7">
                    <c:v>March</c:v>
                  </c:pt>
                  <c:pt idx="8">
                    <c:v>April</c:v>
                  </c:pt>
                  <c:pt idx="9">
                    <c:v>May</c:v>
                  </c:pt>
                  <c:pt idx="10">
                    <c:v>June</c:v>
                  </c:pt>
                  <c:pt idx="11">
                    <c:v>July</c:v>
                  </c:pt>
                  <c:pt idx="12">
                    <c:v>August</c:v>
                  </c:pt>
                  <c:pt idx="13">
                    <c:v>September</c:v>
                  </c:pt>
                  <c:pt idx="14">
                    <c:v>October</c:v>
                  </c:pt>
                  <c:pt idx="15">
                    <c:v>November</c:v>
                  </c:pt>
                  <c:pt idx="16">
                    <c:v>December</c:v>
                  </c:pt>
                  <c:pt idx="17">
                    <c:v>January</c:v>
                  </c:pt>
                  <c:pt idx="18">
                    <c:v>February</c:v>
                  </c:pt>
                  <c:pt idx="19">
                    <c:v>March</c:v>
                  </c:pt>
                  <c:pt idx="20">
                    <c:v>April</c:v>
                  </c:pt>
                  <c:pt idx="21">
                    <c:v>May</c:v>
                  </c:pt>
                  <c:pt idx="22">
                    <c:v>June</c:v>
                  </c:pt>
                </c:lvl>
                <c:lvl>
                  <c:pt idx="0">
                    <c:v>1994</c:v>
                  </c:pt>
                  <c:pt idx="5">
                    <c:v>1995</c:v>
                  </c:pt>
                  <c:pt idx="17">
                    <c:v>1996</c:v>
                  </c:pt>
                </c:lvl>
              </c:multiLvlStrCache>
            </c:multiLvlStrRef>
          </c:cat>
          <c:val>
            <c:numRef>
              <c:f>'Q10'!$L$7:$L$33</c:f>
              <c:numCache>
                <c:formatCode>General</c:formatCode>
                <c:ptCount val="23"/>
                <c:pt idx="0">
                  <c:v>27861.894956517201</c:v>
                </c:pt>
                <c:pt idx="1">
                  <c:v>25485.274986581499</c:v>
                </c:pt>
                <c:pt idx="2">
                  <c:v>26381.399988487301</c:v>
                </c:pt>
                <c:pt idx="3">
                  <c:v>35931.724914514198</c:v>
                </c:pt>
                <c:pt idx="4">
                  <c:v>47184.044943096102</c:v>
                </c:pt>
                <c:pt idx="5">
                  <c:v>45239.629965431901</c:v>
                </c:pt>
                <c:pt idx="6">
                  <c:v>52540.2449438482</c:v>
                </c:pt>
                <c:pt idx="7">
                  <c:v>47201.459929579498</c:v>
                </c:pt>
                <c:pt idx="8">
                  <c:v>35124.514971709199</c:v>
                </c:pt>
                <c:pt idx="9">
                  <c:v>56455.6574251161</c:v>
                </c:pt>
                <c:pt idx="10">
                  <c:v>53781.289927985898</c:v>
                </c:pt>
                <c:pt idx="11">
                  <c:v>36362.802448423201</c:v>
                </c:pt>
                <c:pt idx="12">
                  <c:v>51020.8574527249</c:v>
                </c:pt>
                <c:pt idx="13">
                  <c:v>47287.669948245901</c:v>
                </c:pt>
                <c:pt idx="14">
                  <c:v>55629.242456566499</c:v>
                </c:pt>
                <c:pt idx="15">
                  <c:v>66461.425951800207</c:v>
                </c:pt>
                <c:pt idx="16">
                  <c:v>43821.608967249202</c:v>
                </c:pt>
                <c:pt idx="17">
                  <c:v>71398.428446732898</c:v>
                </c:pt>
                <c:pt idx="18">
                  <c:v>90117.710382886798</c:v>
                </c:pt>
                <c:pt idx="19">
                  <c:v>103519.687455868</c:v>
                </c:pt>
                <c:pt idx="20">
                  <c:v>104854.15493767201</c:v>
                </c:pt>
                <c:pt idx="21">
                  <c:v>129247.252415379</c:v>
                </c:pt>
                <c:pt idx="22">
                  <c:v>12885.060470750999</c:v>
                </c:pt>
              </c:numCache>
            </c:numRef>
          </c:val>
          <c:extLst>
            <c:ext xmlns:c16="http://schemas.microsoft.com/office/drawing/2014/chart" uri="{C3380CC4-5D6E-409C-BE32-E72D297353CC}">
              <c16:uniqueId val="{00000001-94F0-478C-BA0F-F67ADA6CE7F0}"/>
            </c:ext>
          </c:extLst>
        </c:ser>
        <c:dLbls>
          <c:showLegendKey val="0"/>
          <c:showVal val="0"/>
          <c:showCatName val="0"/>
          <c:showSerName val="0"/>
          <c:showPercent val="0"/>
          <c:showBubbleSize val="0"/>
        </c:dLbls>
        <c:gapWidth val="219"/>
        <c:overlap val="-27"/>
        <c:axId val="575584415"/>
        <c:axId val="575583455"/>
      </c:barChart>
      <c:catAx>
        <c:axId val="575584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583455"/>
        <c:crosses val="autoZero"/>
        <c:auto val="1"/>
        <c:lblAlgn val="ctr"/>
        <c:lblOffset val="100"/>
        <c:noMultiLvlLbl val="0"/>
      </c:catAx>
      <c:valAx>
        <c:axId val="57558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5844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EDA.xlsx]Q11!PivotTable19</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'Q11'!$M$2</c:f>
              <c:strCache>
                <c:ptCount val="1"/>
                <c:pt idx="0">
                  <c:v>Sum of TotalUnitsSold</c:v>
                </c:pt>
              </c:strCache>
            </c:strRef>
          </c:tx>
          <c:spPr>
            <a:solidFill>
              <a:schemeClr val="accent2">
                <a:shade val="76000"/>
              </a:schemeClr>
            </a:solidFill>
            <a:ln>
              <a:noFill/>
            </a:ln>
            <a:effectLst/>
          </c:spPr>
          <c:invertIfNegative val="0"/>
          <c:cat>
            <c:strRef>
              <c:f>'Q11'!$L$3:$L$80</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cat>
          <c:val>
            <c:numRef>
              <c:f>'Q11'!$M$3:$M$80</c:f>
              <c:numCache>
                <c:formatCode>General</c:formatCode>
                <c:ptCount val="77"/>
                <c:pt idx="0">
                  <c:v>978</c:v>
                </c:pt>
                <c:pt idx="1">
                  <c:v>328</c:v>
                </c:pt>
                <c:pt idx="2">
                  <c:v>1103</c:v>
                </c:pt>
                <c:pt idx="3">
                  <c:v>1577</c:v>
                </c:pt>
                <c:pt idx="4">
                  <c:v>539</c:v>
                </c:pt>
                <c:pt idx="5">
                  <c:v>828</c:v>
                </c:pt>
                <c:pt idx="6">
                  <c:v>1057</c:v>
                </c:pt>
                <c:pt idx="7">
                  <c:v>793</c:v>
                </c:pt>
                <c:pt idx="8">
                  <c:v>453</c:v>
                </c:pt>
                <c:pt idx="9">
                  <c:v>298</c:v>
                </c:pt>
                <c:pt idx="10">
                  <c:v>138</c:v>
                </c:pt>
                <c:pt idx="11">
                  <c:v>623</c:v>
                </c:pt>
                <c:pt idx="12">
                  <c:v>534</c:v>
                </c:pt>
                <c:pt idx="13">
                  <c:v>500</c:v>
                </c:pt>
                <c:pt idx="14">
                  <c:v>1057</c:v>
                </c:pt>
                <c:pt idx="15">
                  <c:v>755</c:v>
                </c:pt>
                <c:pt idx="16">
                  <c:v>122</c:v>
                </c:pt>
                <c:pt idx="17">
                  <c:v>1263</c:v>
                </c:pt>
                <c:pt idx="18">
                  <c:v>1397</c:v>
                </c:pt>
                <c:pt idx="19">
                  <c:v>301</c:v>
                </c:pt>
                <c:pt idx="20">
                  <c:v>125</c:v>
                </c:pt>
                <c:pt idx="21">
                  <c:v>1125</c:v>
                </c:pt>
                <c:pt idx="22">
                  <c:v>714</c:v>
                </c:pt>
                <c:pt idx="23">
                  <c:v>601</c:v>
                </c:pt>
                <c:pt idx="24">
                  <c:v>753</c:v>
                </c:pt>
                <c:pt idx="25">
                  <c:v>348</c:v>
                </c:pt>
                <c:pt idx="26">
                  <c:v>742</c:v>
                </c:pt>
                <c:pt idx="27">
                  <c:v>805</c:v>
                </c:pt>
                <c:pt idx="28">
                  <c:v>580</c:v>
                </c:pt>
                <c:pt idx="29">
                  <c:v>981</c:v>
                </c:pt>
                <c:pt idx="30">
                  <c:v>891</c:v>
                </c:pt>
                <c:pt idx="31">
                  <c:v>981</c:v>
                </c:pt>
                <c:pt idx="32">
                  <c:v>184</c:v>
                </c:pt>
                <c:pt idx="33">
                  <c:v>297</c:v>
                </c:pt>
                <c:pt idx="34">
                  <c:v>745</c:v>
                </c:pt>
                <c:pt idx="35">
                  <c:v>239</c:v>
                </c:pt>
                <c:pt idx="36">
                  <c:v>886</c:v>
                </c:pt>
                <c:pt idx="37">
                  <c:v>297</c:v>
                </c:pt>
                <c:pt idx="38">
                  <c:v>520</c:v>
                </c:pt>
                <c:pt idx="39">
                  <c:v>95</c:v>
                </c:pt>
                <c:pt idx="40">
                  <c:v>806</c:v>
                </c:pt>
                <c:pt idx="41">
                  <c:v>612</c:v>
                </c:pt>
                <c:pt idx="42">
                  <c:v>372</c:v>
                </c:pt>
                <c:pt idx="43">
                  <c:v>318</c:v>
                </c:pt>
                <c:pt idx="44">
                  <c:v>791</c:v>
                </c:pt>
                <c:pt idx="45">
                  <c:v>817</c:v>
                </c:pt>
                <c:pt idx="46">
                  <c:v>903</c:v>
                </c:pt>
                <c:pt idx="47">
                  <c:v>1158</c:v>
                </c:pt>
                <c:pt idx="48">
                  <c:v>722</c:v>
                </c:pt>
                <c:pt idx="49">
                  <c:v>706</c:v>
                </c:pt>
                <c:pt idx="50">
                  <c:v>344</c:v>
                </c:pt>
                <c:pt idx="51">
                  <c:v>1496</c:v>
                </c:pt>
                <c:pt idx="52">
                  <c:v>434</c:v>
                </c:pt>
                <c:pt idx="53">
                  <c:v>1155</c:v>
                </c:pt>
                <c:pt idx="54">
                  <c:v>293</c:v>
                </c:pt>
                <c:pt idx="55">
                  <c:v>508</c:v>
                </c:pt>
                <c:pt idx="56">
                  <c:v>640</c:v>
                </c:pt>
                <c:pt idx="57">
                  <c:v>506</c:v>
                </c:pt>
                <c:pt idx="58">
                  <c:v>365</c:v>
                </c:pt>
                <c:pt idx="59">
                  <c:v>799</c:v>
                </c:pt>
                <c:pt idx="60">
                  <c:v>697</c:v>
                </c:pt>
                <c:pt idx="61">
                  <c:v>313</c:v>
                </c:pt>
                <c:pt idx="62">
                  <c:v>1016</c:v>
                </c:pt>
                <c:pt idx="63">
                  <c:v>603</c:v>
                </c:pt>
                <c:pt idx="64">
                  <c:v>548</c:v>
                </c:pt>
                <c:pt idx="65">
                  <c:v>883</c:v>
                </c:pt>
                <c:pt idx="66">
                  <c:v>1083</c:v>
                </c:pt>
                <c:pt idx="67">
                  <c:v>723</c:v>
                </c:pt>
                <c:pt idx="68">
                  <c:v>746</c:v>
                </c:pt>
                <c:pt idx="69">
                  <c:v>404</c:v>
                </c:pt>
                <c:pt idx="70">
                  <c:v>755</c:v>
                </c:pt>
                <c:pt idx="71">
                  <c:v>580</c:v>
                </c:pt>
                <c:pt idx="72">
                  <c:v>763</c:v>
                </c:pt>
                <c:pt idx="73">
                  <c:v>235</c:v>
                </c:pt>
                <c:pt idx="74">
                  <c:v>445</c:v>
                </c:pt>
                <c:pt idx="75">
                  <c:v>740</c:v>
                </c:pt>
                <c:pt idx="76">
                  <c:v>485</c:v>
                </c:pt>
              </c:numCache>
            </c:numRef>
          </c:val>
          <c:extLst>
            <c:ext xmlns:c16="http://schemas.microsoft.com/office/drawing/2014/chart" uri="{C3380CC4-5D6E-409C-BE32-E72D297353CC}">
              <c16:uniqueId val="{00000000-5681-4559-8D79-212C72805B82}"/>
            </c:ext>
          </c:extLst>
        </c:ser>
        <c:ser>
          <c:idx val="1"/>
          <c:order val="1"/>
          <c:tx>
            <c:strRef>
              <c:f>'Q11'!$N$2</c:f>
              <c:strCache>
                <c:ptCount val="1"/>
                <c:pt idx="0">
                  <c:v>Sum of TotalRevenue</c:v>
                </c:pt>
              </c:strCache>
            </c:strRef>
          </c:tx>
          <c:spPr>
            <a:solidFill>
              <a:schemeClr val="accent2">
                <a:tint val="77000"/>
              </a:schemeClr>
            </a:solidFill>
            <a:ln>
              <a:noFill/>
            </a:ln>
            <a:effectLst/>
          </c:spPr>
          <c:invertIfNegative val="0"/>
          <c:cat>
            <c:strRef>
              <c:f>'Q11'!$L$3:$L$80</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cat>
          <c:val>
            <c:numRef>
              <c:f>'Q11'!$N$3:$N$80</c:f>
              <c:numCache>
                <c:formatCode>General</c:formatCode>
                <c:ptCount val="77"/>
                <c:pt idx="0">
                  <c:v>32698.379980891899</c:v>
                </c:pt>
                <c:pt idx="1">
                  <c:v>3043.99999946355</c:v>
                </c:pt>
                <c:pt idx="2">
                  <c:v>17910.629981672701</c:v>
                </c:pt>
                <c:pt idx="3">
                  <c:v>46825.479953019298</c:v>
                </c:pt>
                <c:pt idx="4">
                  <c:v>29171.874963399001</c:v>
                </c:pt>
                <c:pt idx="5">
                  <c:v>12788.0999809563</c:v>
                </c:pt>
                <c:pt idx="6">
                  <c:v>16355.959973822501</c:v>
                </c:pt>
                <c:pt idx="7">
                  <c:v>12294.5399852961</c:v>
                </c:pt>
                <c:pt idx="8">
                  <c:v>8567.8999876409707</c:v>
                </c:pt>
                <c:pt idx="9">
                  <c:v>5347.1999956216596</c:v>
                </c:pt>
                <c:pt idx="10">
                  <c:v>1368.7124936543401</c:v>
                </c:pt>
                <c:pt idx="11">
                  <c:v>141396.734903448</c:v>
                </c:pt>
                <c:pt idx="12">
                  <c:v>5881.6749898120697</c:v>
                </c:pt>
                <c:pt idx="13">
                  <c:v>3232.94999785646</c:v>
                </c:pt>
                <c:pt idx="14">
                  <c:v>19551.024983853102</c:v>
                </c:pt>
                <c:pt idx="15">
                  <c:v>1648.1249991375901</c:v>
                </c:pt>
                <c:pt idx="16">
                  <c:v>1784.8249995727001</c:v>
                </c:pt>
                <c:pt idx="17">
                  <c:v>42593.059960685598</c:v>
                </c:pt>
                <c:pt idx="18">
                  <c:v>14920.8749793935</c:v>
                </c:pt>
                <c:pt idx="19">
                  <c:v>7136.9999987818301</c:v>
                </c:pt>
                <c:pt idx="20">
                  <c:v>2688.39999465346</c:v>
                </c:pt>
                <c:pt idx="21">
                  <c:v>4504.36499684304</c:v>
                </c:pt>
                <c:pt idx="22">
                  <c:v>21942.3599741488</c:v>
                </c:pt>
                <c:pt idx="23">
                  <c:v>9915.9449908241604</c:v>
                </c:pt>
                <c:pt idx="24">
                  <c:v>19849.144466497401</c:v>
                </c:pt>
                <c:pt idx="25">
                  <c:v>7122.35999992489</c:v>
                </c:pt>
                <c:pt idx="26">
                  <c:v>20867.339966019899</c:v>
                </c:pt>
                <c:pt idx="27">
                  <c:v>13458.459991064599</c:v>
                </c:pt>
                <c:pt idx="28">
                  <c:v>23526.699973952698</c:v>
                </c:pt>
                <c:pt idx="29">
                  <c:v>8680.3449947750196</c:v>
                </c:pt>
                <c:pt idx="30">
                  <c:v>4960.43999135792</c:v>
                </c:pt>
                <c:pt idx="31">
                  <c:v>15760.439977222601</c:v>
                </c:pt>
                <c:pt idx="32">
                  <c:v>2396.79999566078</c:v>
                </c:pt>
                <c:pt idx="33">
                  <c:v>2432.4999990463202</c:v>
                </c:pt>
                <c:pt idx="34">
                  <c:v>13869.8899857249</c:v>
                </c:pt>
                <c:pt idx="35">
                  <c:v>3382.9999949336002</c:v>
                </c:pt>
                <c:pt idx="36">
                  <c:v>41819.649953996297</c:v>
                </c:pt>
                <c:pt idx="37">
                  <c:v>8404.1599857091896</c:v>
                </c:pt>
                <c:pt idx="38">
                  <c:v>9244.5999931543993</c:v>
                </c:pt>
                <c:pt idx="39">
                  <c:v>7226.4999884366898</c:v>
                </c:pt>
                <c:pt idx="40">
                  <c:v>24900.129985374198</c:v>
                </c:pt>
                <c:pt idx="41">
                  <c:v>13424.1974937865</c:v>
                </c:pt>
                <c:pt idx="42">
                  <c:v>12771.9999891519</c:v>
                </c:pt>
                <c:pt idx="43">
                  <c:v>3704.3999965265298</c:v>
                </c:pt>
                <c:pt idx="44">
                  <c:v>9171.6299937255608</c:v>
                </c:pt>
                <c:pt idx="45">
                  <c:v>10672.6499884687</c:v>
                </c:pt>
                <c:pt idx="46">
                  <c:v>17426.399969297599</c:v>
                </c:pt>
                <c:pt idx="47">
                  <c:v>17215.775470547302</c:v>
                </c:pt>
                <c:pt idx="48">
                  <c:v>20574.169984587999</c:v>
                </c:pt>
                <c:pt idx="49">
                  <c:v>12901.769987989899</c:v>
                </c:pt>
                <c:pt idx="50">
                  <c:v>12257.659983703399</c:v>
                </c:pt>
                <c:pt idx="51">
                  <c:v>71155.699909429997</c:v>
                </c:pt>
                <c:pt idx="52">
                  <c:v>7661.5499988377096</c:v>
                </c:pt>
                <c:pt idx="53">
                  <c:v>8177.4899923272396</c:v>
                </c:pt>
                <c:pt idx="54">
                  <c:v>3997.1999941952499</c:v>
                </c:pt>
                <c:pt idx="55">
                  <c:v>4338.1749890502497</c:v>
                </c:pt>
                <c:pt idx="56">
                  <c:v>25696.639981058201</c:v>
                </c:pt>
                <c:pt idx="57">
                  <c:v>6350.39999251067</c:v>
                </c:pt>
                <c:pt idx="58">
                  <c:v>15099.875</c:v>
                </c:pt>
                <c:pt idx="59">
                  <c:v>8713.9999961852991</c:v>
                </c:pt>
                <c:pt idx="60">
                  <c:v>8574.9999880880096</c:v>
                </c:pt>
                <c:pt idx="61">
                  <c:v>22563.359987036802</c:v>
                </c:pt>
                <c:pt idx="62">
                  <c:v>9103.9999909102899</c:v>
                </c:pt>
                <c:pt idx="63">
                  <c:v>14352.599963817</c:v>
                </c:pt>
                <c:pt idx="64">
                  <c:v>5882.9999949127396</c:v>
                </c:pt>
                <c:pt idx="65">
                  <c:v>13643.9999832093</c:v>
                </c:pt>
                <c:pt idx="66">
                  <c:v>47234.969954013803</c:v>
                </c:pt>
                <c:pt idx="67">
                  <c:v>5862.6199964612697</c:v>
                </c:pt>
                <c:pt idx="68">
                  <c:v>80368.671974514</c:v>
                </c:pt>
                <c:pt idx="69">
                  <c:v>7991.4899937621303</c:v>
                </c:pt>
                <c:pt idx="70">
                  <c:v>4728.2374943185596</c:v>
                </c:pt>
                <c:pt idx="71">
                  <c:v>4601.69999436736</c:v>
                </c:pt>
                <c:pt idx="72">
                  <c:v>22044.299987822698</c:v>
                </c:pt>
                <c:pt idx="73">
                  <c:v>3437.6874989224598</c:v>
                </c:pt>
                <c:pt idx="74">
                  <c:v>16701.094979286099</c:v>
                </c:pt>
                <c:pt idx="75">
                  <c:v>21957.967488128601</c:v>
                </c:pt>
                <c:pt idx="76">
                  <c:v>3958.0799989156399</c:v>
                </c:pt>
              </c:numCache>
            </c:numRef>
          </c:val>
          <c:extLst>
            <c:ext xmlns:c16="http://schemas.microsoft.com/office/drawing/2014/chart" uri="{C3380CC4-5D6E-409C-BE32-E72D297353CC}">
              <c16:uniqueId val="{00000001-5681-4559-8D79-212C72805B82}"/>
            </c:ext>
          </c:extLst>
        </c:ser>
        <c:dLbls>
          <c:showLegendKey val="0"/>
          <c:showVal val="0"/>
          <c:showCatName val="0"/>
          <c:showSerName val="0"/>
          <c:showPercent val="0"/>
          <c:showBubbleSize val="0"/>
        </c:dLbls>
        <c:gapWidth val="219"/>
        <c:overlap val="-27"/>
        <c:axId val="1237513695"/>
        <c:axId val="1237515615"/>
      </c:barChart>
      <c:catAx>
        <c:axId val="123751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7515615"/>
        <c:crosses val="autoZero"/>
        <c:auto val="1"/>
        <c:lblAlgn val="ctr"/>
        <c:lblOffset val="100"/>
        <c:noMultiLvlLbl val="0"/>
      </c:catAx>
      <c:valAx>
        <c:axId val="1237515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7513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EDA.xlsx]Q12!PivotTable20</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'Q12'!$M$2</c:f>
              <c:strCache>
                <c:ptCount val="1"/>
                <c:pt idx="0">
                  <c:v>Count of TotalSuppliers</c:v>
                </c:pt>
              </c:strCache>
            </c:strRef>
          </c:tx>
          <c:spPr>
            <a:solidFill>
              <a:schemeClr val="accent2">
                <a:shade val="76000"/>
              </a:schemeClr>
            </a:solidFill>
            <a:ln>
              <a:noFill/>
            </a:ln>
            <a:effectLst/>
          </c:spPr>
          <c:invertIfNegative val="0"/>
          <c:cat>
            <c:strRef>
              <c:f>'Q12'!$L$3:$L$19</c:f>
              <c:strCache>
                <c:ptCount val="16"/>
                <c:pt idx="0">
                  <c:v>Australia</c:v>
                </c:pt>
                <c:pt idx="1">
                  <c:v>Brazil</c:v>
                </c:pt>
                <c:pt idx="2">
                  <c:v>Canada</c:v>
                </c:pt>
                <c:pt idx="3">
                  <c:v>Denmark</c:v>
                </c:pt>
                <c:pt idx="4">
                  <c:v>Finland</c:v>
                </c:pt>
                <c:pt idx="5">
                  <c:v>France</c:v>
                </c:pt>
                <c:pt idx="6">
                  <c:v>Germany</c:v>
                </c:pt>
                <c:pt idx="7">
                  <c:v>Italy</c:v>
                </c:pt>
                <c:pt idx="8">
                  <c:v>Japan</c:v>
                </c:pt>
                <c:pt idx="9">
                  <c:v>Netherlands</c:v>
                </c:pt>
                <c:pt idx="10">
                  <c:v>Norway</c:v>
                </c:pt>
                <c:pt idx="11">
                  <c:v>Singapore</c:v>
                </c:pt>
                <c:pt idx="12">
                  <c:v>Spain</c:v>
                </c:pt>
                <c:pt idx="13">
                  <c:v>Sweden</c:v>
                </c:pt>
                <c:pt idx="14">
                  <c:v>UK</c:v>
                </c:pt>
                <c:pt idx="15">
                  <c:v>USA</c:v>
                </c:pt>
              </c:strCache>
            </c:strRef>
          </c:cat>
          <c:val>
            <c:numRef>
              <c:f>'Q12'!$M$3:$M$19</c:f>
              <c:numCache>
                <c:formatCode>General</c:formatCode>
                <c:ptCount val="1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numCache>
            </c:numRef>
          </c:val>
          <c:extLst>
            <c:ext xmlns:c16="http://schemas.microsoft.com/office/drawing/2014/chart" uri="{C3380CC4-5D6E-409C-BE32-E72D297353CC}">
              <c16:uniqueId val="{00000000-2D1D-43A7-AE8A-5E9ABE975A24}"/>
            </c:ext>
          </c:extLst>
        </c:ser>
        <c:ser>
          <c:idx val="1"/>
          <c:order val="1"/>
          <c:tx>
            <c:strRef>
              <c:f>'Q12'!$N$2</c:f>
              <c:strCache>
                <c:ptCount val="1"/>
                <c:pt idx="0">
                  <c:v>Average of AvgProductPrice</c:v>
                </c:pt>
              </c:strCache>
            </c:strRef>
          </c:tx>
          <c:spPr>
            <a:solidFill>
              <a:schemeClr val="accent2">
                <a:tint val="77000"/>
              </a:schemeClr>
            </a:solidFill>
            <a:ln>
              <a:noFill/>
            </a:ln>
            <a:effectLst/>
          </c:spPr>
          <c:invertIfNegative val="0"/>
          <c:cat>
            <c:strRef>
              <c:f>'Q12'!$L$3:$L$19</c:f>
              <c:strCache>
                <c:ptCount val="16"/>
                <c:pt idx="0">
                  <c:v>Australia</c:v>
                </c:pt>
                <c:pt idx="1">
                  <c:v>Brazil</c:v>
                </c:pt>
                <c:pt idx="2">
                  <c:v>Canada</c:v>
                </c:pt>
                <c:pt idx="3">
                  <c:v>Denmark</c:v>
                </c:pt>
                <c:pt idx="4">
                  <c:v>Finland</c:v>
                </c:pt>
                <c:pt idx="5">
                  <c:v>France</c:v>
                </c:pt>
                <c:pt idx="6">
                  <c:v>Germany</c:v>
                </c:pt>
                <c:pt idx="7">
                  <c:v>Italy</c:v>
                </c:pt>
                <c:pt idx="8">
                  <c:v>Japan</c:v>
                </c:pt>
                <c:pt idx="9">
                  <c:v>Netherlands</c:v>
                </c:pt>
                <c:pt idx="10">
                  <c:v>Norway</c:v>
                </c:pt>
                <c:pt idx="11">
                  <c:v>Singapore</c:v>
                </c:pt>
                <c:pt idx="12">
                  <c:v>Spain</c:v>
                </c:pt>
                <c:pt idx="13">
                  <c:v>Sweden</c:v>
                </c:pt>
                <c:pt idx="14">
                  <c:v>UK</c:v>
                </c:pt>
                <c:pt idx="15">
                  <c:v>USA</c:v>
                </c:pt>
              </c:strCache>
            </c:strRef>
          </c:cat>
          <c:val>
            <c:numRef>
              <c:f>'Q12'!$N$3:$N$19</c:f>
              <c:numCache>
                <c:formatCode>General</c:formatCode>
                <c:ptCount val="16"/>
                <c:pt idx="0">
                  <c:v>33.83</c:v>
                </c:pt>
                <c:pt idx="1">
                  <c:v>4.5</c:v>
                </c:pt>
                <c:pt idx="2">
                  <c:v>27.31</c:v>
                </c:pt>
                <c:pt idx="3">
                  <c:v>10.75</c:v>
                </c:pt>
                <c:pt idx="4">
                  <c:v>18.079999999999998</c:v>
                </c:pt>
                <c:pt idx="5">
                  <c:v>76.75</c:v>
                </c:pt>
                <c:pt idx="6">
                  <c:v>37.6</c:v>
                </c:pt>
                <c:pt idx="7">
                  <c:v>27.36</c:v>
                </c:pt>
                <c:pt idx="8">
                  <c:v>30.46</c:v>
                </c:pt>
                <c:pt idx="9">
                  <c:v>11.13</c:v>
                </c:pt>
                <c:pt idx="10">
                  <c:v>20</c:v>
                </c:pt>
                <c:pt idx="11">
                  <c:v>26.48</c:v>
                </c:pt>
                <c:pt idx="12">
                  <c:v>29.5</c:v>
                </c:pt>
                <c:pt idx="13">
                  <c:v>18</c:v>
                </c:pt>
                <c:pt idx="14">
                  <c:v>22.81</c:v>
                </c:pt>
                <c:pt idx="15">
                  <c:v>20.87</c:v>
                </c:pt>
              </c:numCache>
            </c:numRef>
          </c:val>
          <c:extLst>
            <c:ext xmlns:c16="http://schemas.microsoft.com/office/drawing/2014/chart" uri="{C3380CC4-5D6E-409C-BE32-E72D297353CC}">
              <c16:uniqueId val="{00000001-2D1D-43A7-AE8A-5E9ABE975A24}"/>
            </c:ext>
          </c:extLst>
        </c:ser>
        <c:dLbls>
          <c:showLegendKey val="0"/>
          <c:showVal val="0"/>
          <c:showCatName val="0"/>
          <c:showSerName val="0"/>
          <c:showPercent val="0"/>
          <c:showBubbleSize val="0"/>
        </c:dLbls>
        <c:gapWidth val="219"/>
        <c:overlap val="-27"/>
        <c:axId val="655398159"/>
        <c:axId val="655398639"/>
      </c:barChart>
      <c:catAx>
        <c:axId val="655398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398639"/>
        <c:crosses val="autoZero"/>
        <c:auto val="1"/>
        <c:lblAlgn val="ctr"/>
        <c:lblOffset val="100"/>
        <c:noMultiLvlLbl val="0"/>
      </c:catAx>
      <c:valAx>
        <c:axId val="655398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3981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EDA.xlsx]Q13!PivotTable21</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'Q13'!$L$2</c:f>
              <c:strCache>
                <c:ptCount val="1"/>
                <c:pt idx="0">
                  <c:v>Total</c:v>
                </c:pt>
              </c:strCache>
            </c:strRef>
          </c:tx>
          <c:spPr>
            <a:solidFill>
              <a:schemeClr val="accent2"/>
            </a:solidFill>
            <a:ln>
              <a:noFill/>
            </a:ln>
            <a:effectLst/>
          </c:spPr>
          <c:invertIfNegative val="0"/>
          <c:cat>
            <c:strRef>
              <c:f>'Q13'!$K$3:$K$8</c:f>
              <c:strCache>
                <c:ptCount val="5"/>
                <c:pt idx="0">
                  <c:v>Confections</c:v>
                </c:pt>
                <c:pt idx="1">
                  <c:v>Dairy Products</c:v>
                </c:pt>
                <c:pt idx="2">
                  <c:v>Grains/Cereals</c:v>
                </c:pt>
                <c:pt idx="3">
                  <c:v>Meat/Poultry</c:v>
                </c:pt>
                <c:pt idx="4">
                  <c:v>Produce</c:v>
                </c:pt>
              </c:strCache>
            </c:strRef>
          </c:cat>
          <c:val>
            <c:numRef>
              <c:f>'Q13'!$L$3:$L$8</c:f>
              <c:numCache>
                <c:formatCode>General</c:formatCode>
                <c:ptCount val="5"/>
                <c:pt idx="0">
                  <c:v>6</c:v>
                </c:pt>
                <c:pt idx="1">
                  <c:v>4</c:v>
                </c:pt>
                <c:pt idx="2">
                  <c:v>5</c:v>
                </c:pt>
                <c:pt idx="3">
                  <c:v>5</c:v>
                </c:pt>
                <c:pt idx="4">
                  <c:v>5</c:v>
                </c:pt>
              </c:numCache>
            </c:numRef>
          </c:val>
          <c:extLst>
            <c:ext xmlns:c16="http://schemas.microsoft.com/office/drawing/2014/chart" uri="{C3380CC4-5D6E-409C-BE32-E72D297353CC}">
              <c16:uniqueId val="{00000000-2065-476D-AEA5-39B4AC6E5C8E}"/>
            </c:ext>
          </c:extLst>
        </c:ser>
        <c:dLbls>
          <c:showLegendKey val="0"/>
          <c:showVal val="0"/>
          <c:showCatName val="0"/>
          <c:showSerName val="0"/>
          <c:showPercent val="0"/>
          <c:showBubbleSize val="0"/>
        </c:dLbls>
        <c:gapWidth val="219"/>
        <c:overlap val="-27"/>
        <c:axId val="1390487711"/>
        <c:axId val="1390488191"/>
      </c:barChart>
      <c:catAx>
        <c:axId val="139048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0488191"/>
        <c:crosses val="autoZero"/>
        <c:auto val="1"/>
        <c:lblAlgn val="ctr"/>
        <c:lblOffset val="100"/>
        <c:noMultiLvlLbl val="0"/>
      </c:catAx>
      <c:valAx>
        <c:axId val="1390488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0487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EDA.xlsx]Q14!PivotTable22</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'Q14'!$N$2</c:f>
              <c:strCache>
                <c:ptCount val="1"/>
                <c:pt idx="0">
                  <c:v>Total</c:v>
                </c:pt>
              </c:strCache>
            </c:strRef>
          </c:tx>
          <c:spPr>
            <a:solidFill>
              <a:schemeClr val="accent2"/>
            </a:solidFill>
            <a:ln>
              <a:noFill/>
            </a:ln>
            <a:effectLst/>
          </c:spPr>
          <c:invertIfNegative val="0"/>
          <c:cat>
            <c:strRef>
              <c:f>'Q14'!$M$3:$M$19</c:f>
              <c:strCache>
                <c:ptCount val="16"/>
                <c:pt idx="0">
                  <c:v>Australia</c:v>
                </c:pt>
                <c:pt idx="1">
                  <c:v>Brazil</c:v>
                </c:pt>
                <c:pt idx="2">
                  <c:v>Canada</c:v>
                </c:pt>
                <c:pt idx="3">
                  <c:v>Denmark</c:v>
                </c:pt>
                <c:pt idx="4">
                  <c:v>Finland</c:v>
                </c:pt>
                <c:pt idx="5">
                  <c:v>France</c:v>
                </c:pt>
                <c:pt idx="6">
                  <c:v>Germany</c:v>
                </c:pt>
                <c:pt idx="7">
                  <c:v>Italy</c:v>
                </c:pt>
                <c:pt idx="8">
                  <c:v>Japan</c:v>
                </c:pt>
                <c:pt idx="9">
                  <c:v>Netherlands</c:v>
                </c:pt>
                <c:pt idx="10">
                  <c:v>Norway</c:v>
                </c:pt>
                <c:pt idx="11">
                  <c:v>Singapore</c:v>
                </c:pt>
                <c:pt idx="12">
                  <c:v>Spain</c:v>
                </c:pt>
                <c:pt idx="13">
                  <c:v>Sweden</c:v>
                </c:pt>
                <c:pt idx="14">
                  <c:v>UK</c:v>
                </c:pt>
                <c:pt idx="15">
                  <c:v>USA</c:v>
                </c:pt>
              </c:strCache>
            </c:strRef>
          </c:cat>
          <c:val>
            <c:numRef>
              <c:f>'Q14'!$N$3:$N$19</c:f>
              <c:numCache>
                <c:formatCode>General</c:formatCode>
                <c:ptCount val="16"/>
                <c:pt idx="0">
                  <c:v>7</c:v>
                </c:pt>
                <c:pt idx="1">
                  <c:v>1</c:v>
                </c:pt>
                <c:pt idx="2">
                  <c:v>3</c:v>
                </c:pt>
                <c:pt idx="3">
                  <c:v>1</c:v>
                </c:pt>
                <c:pt idx="4">
                  <c:v>2</c:v>
                </c:pt>
                <c:pt idx="5">
                  <c:v>3</c:v>
                </c:pt>
                <c:pt idx="6">
                  <c:v>7</c:v>
                </c:pt>
                <c:pt idx="7">
                  <c:v>2</c:v>
                </c:pt>
                <c:pt idx="8">
                  <c:v>4</c:v>
                </c:pt>
                <c:pt idx="9">
                  <c:v>1</c:v>
                </c:pt>
                <c:pt idx="10">
                  <c:v>1</c:v>
                </c:pt>
                <c:pt idx="11">
                  <c:v>3</c:v>
                </c:pt>
                <c:pt idx="12">
                  <c:v>1</c:v>
                </c:pt>
                <c:pt idx="13">
                  <c:v>2</c:v>
                </c:pt>
                <c:pt idx="14">
                  <c:v>3</c:v>
                </c:pt>
                <c:pt idx="15">
                  <c:v>4</c:v>
                </c:pt>
              </c:numCache>
            </c:numRef>
          </c:val>
          <c:extLst>
            <c:ext xmlns:c16="http://schemas.microsoft.com/office/drawing/2014/chart" uri="{C3380CC4-5D6E-409C-BE32-E72D297353CC}">
              <c16:uniqueId val="{00000000-44A1-4430-8500-ACA67320B807}"/>
            </c:ext>
          </c:extLst>
        </c:ser>
        <c:dLbls>
          <c:showLegendKey val="0"/>
          <c:showVal val="0"/>
          <c:showCatName val="0"/>
          <c:showSerName val="0"/>
          <c:showPercent val="0"/>
          <c:showBubbleSize val="0"/>
        </c:dLbls>
        <c:gapWidth val="219"/>
        <c:overlap val="-27"/>
        <c:axId val="1238877967"/>
        <c:axId val="1238877487"/>
      </c:barChart>
      <c:catAx>
        <c:axId val="1238877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877487"/>
        <c:crosses val="autoZero"/>
        <c:auto val="1"/>
        <c:lblAlgn val="ctr"/>
        <c:lblOffset val="100"/>
        <c:noMultiLvlLbl val="0"/>
      </c:catAx>
      <c:valAx>
        <c:axId val="1238877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88779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2"/>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EDA.xlsx]Sheet18!PivotTable3</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Sheet18!$B$3</c:f>
              <c:strCache>
                <c:ptCount val="1"/>
                <c:pt idx="0">
                  <c:v>Total</c:v>
                </c:pt>
              </c:strCache>
            </c:strRef>
          </c:tx>
          <c:spPr>
            <a:solidFill>
              <a:schemeClr val="accent2"/>
            </a:solidFill>
            <a:ln>
              <a:noFill/>
            </a:ln>
            <a:effectLst/>
          </c:spPr>
          <c:invertIfNegative val="0"/>
          <c:cat>
            <c:strRef>
              <c:f>Sheet18!$A$4:$A$25</c:f>
              <c:strCache>
                <c:ptCount val="21"/>
                <c:pt idx="0">
                  <c:v>Argentina</c:v>
                </c:pt>
                <c:pt idx="1">
                  <c:v>Austria</c:v>
                </c:pt>
                <c:pt idx="2">
                  <c:v>Belgium</c:v>
                </c:pt>
                <c:pt idx="3">
                  <c:v>Brazil</c:v>
                </c:pt>
                <c:pt idx="4">
                  <c:v>Canada</c:v>
                </c:pt>
                <c:pt idx="5">
                  <c:v>Denmark</c:v>
                </c:pt>
                <c:pt idx="6">
                  <c:v>Finland</c:v>
                </c:pt>
                <c:pt idx="7">
                  <c:v>France</c:v>
                </c:pt>
                <c:pt idx="8">
                  <c:v>Germany</c:v>
                </c:pt>
                <c:pt idx="9">
                  <c:v>Ireland</c:v>
                </c:pt>
                <c:pt idx="10">
                  <c:v>Italy</c:v>
                </c:pt>
                <c:pt idx="11">
                  <c:v>Mexico</c:v>
                </c:pt>
                <c:pt idx="12">
                  <c:v>Norway</c:v>
                </c:pt>
                <c:pt idx="13">
                  <c:v>Poland</c:v>
                </c:pt>
                <c:pt idx="14">
                  <c:v>Portugal</c:v>
                </c:pt>
                <c:pt idx="15">
                  <c:v>Spain</c:v>
                </c:pt>
                <c:pt idx="16">
                  <c:v>Sweden</c:v>
                </c:pt>
                <c:pt idx="17">
                  <c:v>Switzerland</c:v>
                </c:pt>
                <c:pt idx="18">
                  <c:v>UK</c:v>
                </c:pt>
                <c:pt idx="19">
                  <c:v>USA</c:v>
                </c:pt>
                <c:pt idx="20">
                  <c:v>Venezuela</c:v>
                </c:pt>
              </c:strCache>
            </c:strRef>
          </c:cat>
          <c:val>
            <c:numRef>
              <c:f>Sheet18!$B$4:$B$25</c:f>
              <c:numCache>
                <c:formatCode>General</c:formatCode>
                <c:ptCount val="21"/>
                <c:pt idx="0">
                  <c:v>16</c:v>
                </c:pt>
                <c:pt idx="1">
                  <c:v>40</c:v>
                </c:pt>
                <c:pt idx="2">
                  <c:v>19</c:v>
                </c:pt>
                <c:pt idx="3">
                  <c:v>83</c:v>
                </c:pt>
                <c:pt idx="4">
                  <c:v>30</c:v>
                </c:pt>
                <c:pt idx="5">
                  <c:v>18</c:v>
                </c:pt>
                <c:pt idx="6">
                  <c:v>22</c:v>
                </c:pt>
                <c:pt idx="7">
                  <c:v>77</c:v>
                </c:pt>
                <c:pt idx="8">
                  <c:v>122</c:v>
                </c:pt>
                <c:pt idx="9">
                  <c:v>19</c:v>
                </c:pt>
                <c:pt idx="10">
                  <c:v>28</c:v>
                </c:pt>
                <c:pt idx="11">
                  <c:v>28</c:v>
                </c:pt>
                <c:pt idx="12">
                  <c:v>6</c:v>
                </c:pt>
                <c:pt idx="13">
                  <c:v>7</c:v>
                </c:pt>
                <c:pt idx="14">
                  <c:v>13</c:v>
                </c:pt>
                <c:pt idx="15">
                  <c:v>23</c:v>
                </c:pt>
                <c:pt idx="16">
                  <c:v>37</c:v>
                </c:pt>
                <c:pt idx="17">
                  <c:v>18</c:v>
                </c:pt>
                <c:pt idx="18">
                  <c:v>56</c:v>
                </c:pt>
                <c:pt idx="19">
                  <c:v>122</c:v>
                </c:pt>
                <c:pt idx="20">
                  <c:v>46</c:v>
                </c:pt>
              </c:numCache>
            </c:numRef>
          </c:val>
          <c:extLst>
            <c:ext xmlns:c16="http://schemas.microsoft.com/office/drawing/2014/chart" uri="{C3380CC4-5D6E-409C-BE32-E72D297353CC}">
              <c16:uniqueId val="{00000000-C4FA-4A57-BD35-1C988FDA5FF5}"/>
            </c:ext>
          </c:extLst>
        </c:ser>
        <c:dLbls>
          <c:showLegendKey val="0"/>
          <c:showVal val="0"/>
          <c:showCatName val="0"/>
          <c:showSerName val="0"/>
          <c:showPercent val="0"/>
          <c:showBubbleSize val="0"/>
        </c:dLbls>
        <c:gapWidth val="219"/>
        <c:overlap val="-27"/>
        <c:axId val="662687871"/>
        <c:axId val="662690751"/>
      </c:barChart>
      <c:catAx>
        <c:axId val="662687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690751"/>
        <c:crosses val="autoZero"/>
        <c:auto val="1"/>
        <c:lblAlgn val="ctr"/>
        <c:lblOffset val="100"/>
        <c:noMultiLvlLbl val="0"/>
      </c:catAx>
      <c:valAx>
        <c:axId val="6626907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26878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EDA.xlsx]Sheet19!PivotTable5</c:name>
    <c:fmtId val="1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Sheet19!$B$3</c:f>
              <c:strCache>
                <c:ptCount val="1"/>
                <c:pt idx="0">
                  <c:v>Sum of OrderCount</c:v>
                </c:pt>
              </c:strCache>
            </c:strRef>
          </c:tx>
          <c:spPr>
            <a:solidFill>
              <a:schemeClr val="accent2">
                <a:shade val="76000"/>
              </a:schemeClr>
            </a:solidFill>
            <a:ln>
              <a:noFill/>
            </a:ln>
            <a:effectLst/>
          </c:spPr>
          <c:invertIfNegative val="0"/>
          <c:cat>
            <c:strRef>
              <c:f>Sheet19!$A$4:$A$93</c:f>
              <c:strCache>
                <c:ptCount val="89"/>
                <c:pt idx="0">
                  <c:v>Alfreds Futterkiste</c:v>
                </c:pt>
                <c:pt idx="1">
                  <c:v>Ana Trujillo Emparedados y helados</c:v>
                </c:pt>
                <c:pt idx="2">
                  <c:v>Antonio Moreno Taquería</c:v>
                </c:pt>
                <c:pt idx="3">
                  <c:v>Around the Horn</c:v>
                </c:pt>
                <c:pt idx="4">
                  <c:v>Berglunds snabbköp</c:v>
                </c:pt>
                <c:pt idx="5">
                  <c:v>Blauer See Delikatessen</c:v>
                </c:pt>
                <c:pt idx="6">
                  <c:v>Blondel père et fils</c:v>
                </c:pt>
                <c:pt idx="7">
                  <c:v>Bólido Comidas preparadas</c:v>
                </c:pt>
                <c:pt idx="8">
                  <c:v>Bon app'</c:v>
                </c:pt>
                <c:pt idx="9">
                  <c:v>Bottom-Dollar Markets</c:v>
                </c:pt>
                <c:pt idx="10">
                  <c:v>B's Beverages</c:v>
                </c:pt>
                <c:pt idx="11">
                  <c:v>Cactus Comidas para llevar</c:v>
                </c:pt>
                <c:pt idx="12">
                  <c:v>Centro comercial Moctezuma</c:v>
                </c:pt>
                <c:pt idx="13">
                  <c:v>Chop-suey Chinese</c:v>
                </c:pt>
                <c:pt idx="14">
                  <c:v>Comércio Mineiro</c:v>
                </c:pt>
                <c:pt idx="15">
                  <c:v>Consolidated Holdings</c:v>
                </c:pt>
                <c:pt idx="16">
                  <c:v>Die Wandernde Kuh</c:v>
                </c:pt>
                <c:pt idx="17">
                  <c:v>Drachenblut Delikatessen</c:v>
                </c:pt>
                <c:pt idx="18">
                  <c:v>Du monde entier</c:v>
                </c:pt>
                <c:pt idx="19">
                  <c:v>Eastern Connection</c:v>
                </c:pt>
                <c:pt idx="20">
                  <c:v>Ernst Handel</c:v>
                </c:pt>
                <c:pt idx="21">
                  <c:v>Familia Arquibaldo</c:v>
                </c:pt>
                <c:pt idx="22">
                  <c:v>Folies gourmandes</c:v>
                </c:pt>
                <c:pt idx="23">
                  <c:v>Folk och fä HB</c:v>
                </c:pt>
                <c:pt idx="24">
                  <c:v>France restauration</c:v>
                </c:pt>
                <c:pt idx="25">
                  <c:v>Franchi S.p.A.</c:v>
                </c:pt>
                <c:pt idx="26">
                  <c:v>Frankenversand</c:v>
                </c:pt>
                <c:pt idx="27">
                  <c:v>Furia Bacalhau e Frutos do Mar</c:v>
                </c:pt>
                <c:pt idx="28">
                  <c:v>Galería del gastrónomo</c:v>
                </c:pt>
                <c:pt idx="29">
                  <c:v>Godos Cocina Típica</c:v>
                </c:pt>
                <c:pt idx="30">
                  <c:v>Gourmet Lanchonetes</c:v>
                </c:pt>
                <c:pt idx="31">
                  <c:v>Great Lakes Food Market</c:v>
                </c:pt>
                <c:pt idx="32">
                  <c:v>GROSELLA-Restaurante</c:v>
                </c:pt>
                <c:pt idx="33">
                  <c:v>Hanari Carnes</c:v>
                </c:pt>
                <c:pt idx="34">
                  <c:v>HILARIÓN-Abastos</c:v>
                </c:pt>
                <c:pt idx="35">
                  <c:v>Hungry Coyote Import Store</c:v>
                </c:pt>
                <c:pt idx="36">
                  <c:v>Hungry Owl All-Night Grocers</c:v>
                </c:pt>
                <c:pt idx="37">
                  <c:v>Island Trading</c:v>
                </c:pt>
                <c:pt idx="38">
                  <c:v>Königlich Essen</c:v>
                </c:pt>
                <c:pt idx="39">
                  <c:v>La corne d'abondance</c:v>
                </c:pt>
                <c:pt idx="40">
                  <c:v>La maison d'Asie</c:v>
                </c:pt>
                <c:pt idx="41">
                  <c:v>Laughing Bacchus Wine Cellars</c:v>
                </c:pt>
                <c:pt idx="42">
                  <c:v>Lazy K Kountry Store</c:v>
                </c:pt>
                <c:pt idx="43">
                  <c:v>Lehmanns Marktstand</c:v>
                </c:pt>
                <c:pt idx="44">
                  <c:v>Let's Stop N Shop</c:v>
                </c:pt>
                <c:pt idx="45">
                  <c:v>LILA-Supermercado</c:v>
                </c:pt>
                <c:pt idx="46">
                  <c:v>LINO-Delicateses</c:v>
                </c:pt>
                <c:pt idx="47">
                  <c:v>Lonesome Pine Restaurant</c:v>
                </c:pt>
                <c:pt idx="48">
                  <c:v>Magazzini Alimentari Riuniti</c:v>
                </c:pt>
                <c:pt idx="49">
                  <c:v>Maison Dewey</c:v>
                </c:pt>
                <c:pt idx="50">
                  <c:v>Mère Paillarde</c:v>
                </c:pt>
                <c:pt idx="51">
                  <c:v>Morgenstern Gesundkost</c:v>
                </c:pt>
                <c:pt idx="52">
                  <c:v>North/South</c:v>
                </c:pt>
                <c:pt idx="53">
                  <c:v>Océano Atlántico Ltda.</c:v>
                </c:pt>
                <c:pt idx="54">
                  <c:v>Old World Delicatessen</c:v>
                </c:pt>
                <c:pt idx="55">
                  <c:v>Ottilies Käseladen</c:v>
                </c:pt>
                <c:pt idx="56">
                  <c:v>Pericles Comidas clásicas</c:v>
                </c:pt>
                <c:pt idx="57">
                  <c:v>Piccolo und mehr</c:v>
                </c:pt>
                <c:pt idx="58">
                  <c:v>Princesa Isabel Vinhos</c:v>
                </c:pt>
                <c:pt idx="59">
                  <c:v>Que Delícia</c:v>
                </c:pt>
                <c:pt idx="60">
                  <c:v>Queen Cozinha</c:v>
                </c:pt>
                <c:pt idx="61">
                  <c:v>QUICK-Stop</c:v>
                </c:pt>
                <c:pt idx="62">
                  <c:v>Rancho grande</c:v>
                </c:pt>
                <c:pt idx="63">
                  <c:v>Rattlesnake Canyon Grocery</c:v>
                </c:pt>
                <c:pt idx="64">
                  <c:v>Reggiani Caseifici</c:v>
                </c:pt>
                <c:pt idx="65">
                  <c:v>Ricardo Adocicados</c:v>
                </c:pt>
                <c:pt idx="66">
                  <c:v>Richter Supermarkt</c:v>
                </c:pt>
                <c:pt idx="67">
                  <c:v>Romero y tomillo</c:v>
                </c:pt>
                <c:pt idx="68">
                  <c:v>Santé Gourmet</c:v>
                </c:pt>
                <c:pt idx="69">
                  <c:v>Save-a-lot Markets</c:v>
                </c:pt>
                <c:pt idx="70">
                  <c:v>Seven Seas Imports</c:v>
                </c:pt>
                <c:pt idx="71">
                  <c:v>Simons bistro</c:v>
                </c:pt>
                <c:pt idx="72">
                  <c:v>Spécialités du monde</c:v>
                </c:pt>
                <c:pt idx="73">
                  <c:v>Split Rail Beer &amp; Ale</c:v>
                </c:pt>
                <c:pt idx="74">
                  <c:v>Suprêmes délices</c:v>
                </c:pt>
                <c:pt idx="75">
                  <c:v>The Big Cheese</c:v>
                </c:pt>
                <c:pt idx="76">
                  <c:v>The Cracker Box</c:v>
                </c:pt>
                <c:pt idx="77">
                  <c:v>Toms Spezialitäten</c:v>
                </c:pt>
                <c:pt idx="78">
                  <c:v>Tortuga Restaurante</c:v>
                </c:pt>
                <c:pt idx="79">
                  <c:v>Tradição Hipermercados</c:v>
                </c:pt>
                <c:pt idx="80">
                  <c:v>Trail's Head Gourmet Provisioners</c:v>
                </c:pt>
                <c:pt idx="81">
                  <c:v>Vaffeljernet</c:v>
                </c:pt>
                <c:pt idx="82">
                  <c:v>Victuailles en stock</c:v>
                </c:pt>
                <c:pt idx="83">
                  <c:v>Vins et alcools Chevalier</c:v>
                </c:pt>
                <c:pt idx="84">
                  <c:v>Wartian Herkku</c:v>
                </c:pt>
                <c:pt idx="85">
                  <c:v>Wellington Importadora</c:v>
                </c:pt>
                <c:pt idx="86">
                  <c:v>White Clover Markets</c:v>
                </c:pt>
                <c:pt idx="87">
                  <c:v>Wilman Kala</c:v>
                </c:pt>
                <c:pt idx="88">
                  <c:v>Wolski  Zajazd</c:v>
                </c:pt>
              </c:strCache>
            </c:strRef>
          </c:cat>
          <c:val>
            <c:numRef>
              <c:f>Sheet19!$B$4:$B$93</c:f>
              <c:numCache>
                <c:formatCode>General</c:formatCode>
                <c:ptCount val="89"/>
                <c:pt idx="0">
                  <c:v>4</c:v>
                </c:pt>
                <c:pt idx="1">
                  <c:v>4</c:v>
                </c:pt>
                <c:pt idx="2">
                  <c:v>4</c:v>
                </c:pt>
                <c:pt idx="3">
                  <c:v>5</c:v>
                </c:pt>
                <c:pt idx="4">
                  <c:v>11</c:v>
                </c:pt>
                <c:pt idx="5">
                  <c:v>2</c:v>
                </c:pt>
                <c:pt idx="6">
                  <c:v>3</c:v>
                </c:pt>
                <c:pt idx="7">
                  <c:v>1</c:v>
                </c:pt>
                <c:pt idx="8">
                  <c:v>8</c:v>
                </c:pt>
                <c:pt idx="9">
                  <c:v>6</c:v>
                </c:pt>
                <c:pt idx="10">
                  <c:v>3</c:v>
                </c:pt>
                <c:pt idx="11">
                  <c:v>4</c:v>
                </c:pt>
                <c:pt idx="12">
                  <c:v>1</c:v>
                </c:pt>
                <c:pt idx="13">
                  <c:v>5</c:v>
                </c:pt>
                <c:pt idx="14">
                  <c:v>1</c:v>
                </c:pt>
                <c:pt idx="15">
                  <c:v>1</c:v>
                </c:pt>
                <c:pt idx="16">
                  <c:v>6</c:v>
                </c:pt>
                <c:pt idx="17">
                  <c:v>3</c:v>
                </c:pt>
                <c:pt idx="18">
                  <c:v>1</c:v>
                </c:pt>
                <c:pt idx="19">
                  <c:v>5</c:v>
                </c:pt>
                <c:pt idx="20">
                  <c:v>18</c:v>
                </c:pt>
                <c:pt idx="21">
                  <c:v>4</c:v>
                </c:pt>
                <c:pt idx="22">
                  <c:v>3</c:v>
                </c:pt>
                <c:pt idx="23">
                  <c:v>4</c:v>
                </c:pt>
                <c:pt idx="24">
                  <c:v>1</c:v>
                </c:pt>
                <c:pt idx="25">
                  <c:v>2</c:v>
                </c:pt>
                <c:pt idx="26">
                  <c:v>8</c:v>
                </c:pt>
                <c:pt idx="27">
                  <c:v>5</c:v>
                </c:pt>
                <c:pt idx="28">
                  <c:v>1</c:v>
                </c:pt>
                <c:pt idx="29">
                  <c:v>5</c:v>
                </c:pt>
                <c:pt idx="30">
                  <c:v>2</c:v>
                </c:pt>
                <c:pt idx="31">
                  <c:v>4</c:v>
                </c:pt>
                <c:pt idx="32">
                  <c:v>1</c:v>
                </c:pt>
                <c:pt idx="33">
                  <c:v>6</c:v>
                </c:pt>
                <c:pt idx="34">
                  <c:v>8</c:v>
                </c:pt>
                <c:pt idx="35">
                  <c:v>2</c:v>
                </c:pt>
                <c:pt idx="36">
                  <c:v>5</c:v>
                </c:pt>
                <c:pt idx="37">
                  <c:v>5</c:v>
                </c:pt>
                <c:pt idx="38">
                  <c:v>7</c:v>
                </c:pt>
                <c:pt idx="39">
                  <c:v>3</c:v>
                </c:pt>
                <c:pt idx="40">
                  <c:v>2</c:v>
                </c:pt>
                <c:pt idx="41">
                  <c:v>2</c:v>
                </c:pt>
                <c:pt idx="42">
                  <c:v>1</c:v>
                </c:pt>
                <c:pt idx="43">
                  <c:v>7</c:v>
                </c:pt>
                <c:pt idx="44">
                  <c:v>3</c:v>
                </c:pt>
                <c:pt idx="45">
                  <c:v>7</c:v>
                </c:pt>
                <c:pt idx="46">
                  <c:v>7</c:v>
                </c:pt>
                <c:pt idx="47">
                  <c:v>2</c:v>
                </c:pt>
                <c:pt idx="48">
                  <c:v>3</c:v>
                </c:pt>
                <c:pt idx="49">
                  <c:v>3</c:v>
                </c:pt>
                <c:pt idx="50">
                  <c:v>3</c:v>
                </c:pt>
                <c:pt idx="51">
                  <c:v>3</c:v>
                </c:pt>
                <c:pt idx="52">
                  <c:v>2</c:v>
                </c:pt>
                <c:pt idx="53">
                  <c:v>2</c:v>
                </c:pt>
                <c:pt idx="54">
                  <c:v>5</c:v>
                </c:pt>
                <c:pt idx="55">
                  <c:v>4</c:v>
                </c:pt>
                <c:pt idx="56">
                  <c:v>2</c:v>
                </c:pt>
                <c:pt idx="57">
                  <c:v>3</c:v>
                </c:pt>
                <c:pt idx="58">
                  <c:v>2</c:v>
                </c:pt>
                <c:pt idx="59">
                  <c:v>5</c:v>
                </c:pt>
                <c:pt idx="60">
                  <c:v>8</c:v>
                </c:pt>
                <c:pt idx="61">
                  <c:v>15</c:v>
                </c:pt>
                <c:pt idx="62">
                  <c:v>5</c:v>
                </c:pt>
                <c:pt idx="63">
                  <c:v>8</c:v>
                </c:pt>
                <c:pt idx="64">
                  <c:v>4</c:v>
                </c:pt>
                <c:pt idx="65">
                  <c:v>4</c:v>
                </c:pt>
                <c:pt idx="66">
                  <c:v>2</c:v>
                </c:pt>
                <c:pt idx="67">
                  <c:v>4</c:v>
                </c:pt>
                <c:pt idx="68">
                  <c:v>3</c:v>
                </c:pt>
                <c:pt idx="69">
                  <c:v>11</c:v>
                </c:pt>
                <c:pt idx="70">
                  <c:v>4</c:v>
                </c:pt>
                <c:pt idx="71">
                  <c:v>1</c:v>
                </c:pt>
                <c:pt idx="72">
                  <c:v>2</c:v>
                </c:pt>
                <c:pt idx="73">
                  <c:v>2</c:v>
                </c:pt>
                <c:pt idx="74">
                  <c:v>5</c:v>
                </c:pt>
                <c:pt idx="75">
                  <c:v>1</c:v>
                </c:pt>
                <c:pt idx="76">
                  <c:v>1</c:v>
                </c:pt>
                <c:pt idx="77">
                  <c:v>1</c:v>
                </c:pt>
                <c:pt idx="78">
                  <c:v>6</c:v>
                </c:pt>
                <c:pt idx="79">
                  <c:v>3</c:v>
                </c:pt>
                <c:pt idx="80">
                  <c:v>2</c:v>
                </c:pt>
                <c:pt idx="81">
                  <c:v>7</c:v>
                </c:pt>
                <c:pt idx="82">
                  <c:v>4</c:v>
                </c:pt>
                <c:pt idx="83">
                  <c:v>2</c:v>
                </c:pt>
                <c:pt idx="84">
                  <c:v>7</c:v>
                </c:pt>
                <c:pt idx="85">
                  <c:v>2</c:v>
                </c:pt>
                <c:pt idx="86">
                  <c:v>7</c:v>
                </c:pt>
                <c:pt idx="87">
                  <c:v>3</c:v>
                </c:pt>
                <c:pt idx="88">
                  <c:v>4</c:v>
                </c:pt>
              </c:numCache>
            </c:numRef>
          </c:val>
          <c:extLst>
            <c:ext xmlns:c16="http://schemas.microsoft.com/office/drawing/2014/chart" uri="{C3380CC4-5D6E-409C-BE32-E72D297353CC}">
              <c16:uniqueId val="{00000000-E4E6-455D-8349-BB695C91CF6A}"/>
            </c:ext>
          </c:extLst>
        </c:ser>
        <c:ser>
          <c:idx val="1"/>
          <c:order val="1"/>
          <c:tx>
            <c:strRef>
              <c:f>Sheet19!$C$3</c:f>
              <c:strCache>
                <c:ptCount val="1"/>
                <c:pt idx="0">
                  <c:v>Sum of TotalSpend</c:v>
                </c:pt>
              </c:strCache>
            </c:strRef>
          </c:tx>
          <c:spPr>
            <a:solidFill>
              <a:schemeClr val="accent2">
                <a:tint val="77000"/>
              </a:schemeClr>
            </a:solidFill>
            <a:ln>
              <a:noFill/>
            </a:ln>
            <a:effectLst/>
          </c:spPr>
          <c:invertIfNegative val="0"/>
          <c:cat>
            <c:strRef>
              <c:f>Sheet19!$A$4:$A$93</c:f>
              <c:strCache>
                <c:ptCount val="89"/>
                <c:pt idx="0">
                  <c:v>Alfreds Futterkiste</c:v>
                </c:pt>
                <c:pt idx="1">
                  <c:v>Ana Trujillo Emparedados y helados</c:v>
                </c:pt>
                <c:pt idx="2">
                  <c:v>Antonio Moreno Taquería</c:v>
                </c:pt>
                <c:pt idx="3">
                  <c:v>Around the Horn</c:v>
                </c:pt>
                <c:pt idx="4">
                  <c:v>Berglunds snabbköp</c:v>
                </c:pt>
                <c:pt idx="5">
                  <c:v>Blauer See Delikatessen</c:v>
                </c:pt>
                <c:pt idx="6">
                  <c:v>Blondel père et fils</c:v>
                </c:pt>
                <c:pt idx="7">
                  <c:v>Bólido Comidas preparadas</c:v>
                </c:pt>
                <c:pt idx="8">
                  <c:v>Bon app'</c:v>
                </c:pt>
                <c:pt idx="9">
                  <c:v>Bottom-Dollar Markets</c:v>
                </c:pt>
                <c:pt idx="10">
                  <c:v>B's Beverages</c:v>
                </c:pt>
                <c:pt idx="11">
                  <c:v>Cactus Comidas para llevar</c:v>
                </c:pt>
                <c:pt idx="12">
                  <c:v>Centro comercial Moctezuma</c:v>
                </c:pt>
                <c:pt idx="13">
                  <c:v>Chop-suey Chinese</c:v>
                </c:pt>
                <c:pt idx="14">
                  <c:v>Comércio Mineiro</c:v>
                </c:pt>
                <c:pt idx="15">
                  <c:v>Consolidated Holdings</c:v>
                </c:pt>
                <c:pt idx="16">
                  <c:v>Die Wandernde Kuh</c:v>
                </c:pt>
                <c:pt idx="17">
                  <c:v>Drachenblut Delikatessen</c:v>
                </c:pt>
                <c:pt idx="18">
                  <c:v>Du monde entier</c:v>
                </c:pt>
                <c:pt idx="19">
                  <c:v>Eastern Connection</c:v>
                </c:pt>
                <c:pt idx="20">
                  <c:v>Ernst Handel</c:v>
                </c:pt>
                <c:pt idx="21">
                  <c:v>Familia Arquibaldo</c:v>
                </c:pt>
                <c:pt idx="22">
                  <c:v>Folies gourmandes</c:v>
                </c:pt>
                <c:pt idx="23">
                  <c:v>Folk och fä HB</c:v>
                </c:pt>
                <c:pt idx="24">
                  <c:v>France restauration</c:v>
                </c:pt>
                <c:pt idx="25">
                  <c:v>Franchi S.p.A.</c:v>
                </c:pt>
                <c:pt idx="26">
                  <c:v>Frankenversand</c:v>
                </c:pt>
                <c:pt idx="27">
                  <c:v>Furia Bacalhau e Frutos do Mar</c:v>
                </c:pt>
                <c:pt idx="28">
                  <c:v>Galería del gastrónomo</c:v>
                </c:pt>
                <c:pt idx="29">
                  <c:v>Godos Cocina Típica</c:v>
                </c:pt>
                <c:pt idx="30">
                  <c:v>Gourmet Lanchonetes</c:v>
                </c:pt>
                <c:pt idx="31">
                  <c:v>Great Lakes Food Market</c:v>
                </c:pt>
                <c:pt idx="32">
                  <c:v>GROSELLA-Restaurante</c:v>
                </c:pt>
                <c:pt idx="33">
                  <c:v>Hanari Carnes</c:v>
                </c:pt>
                <c:pt idx="34">
                  <c:v>HILARIÓN-Abastos</c:v>
                </c:pt>
                <c:pt idx="35">
                  <c:v>Hungry Coyote Import Store</c:v>
                </c:pt>
                <c:pt idx="36">
                  <c:v>Hungry Owl All-Night Grocers</c:v>
                </c:pt>
                <c:pt idx="37">
                  <c:v>Island Trading</c:v>
                </c:pt>
                <c:pt idx="38">
                  <c:v>Königlich Essen</c:v>
                </c:pt>
                <c:pt idx="39">
                  <c:v>La corne d'abondance</c:v>
                </c:pt>
                <c:pt idx="40">
                  <c:v>La maison d'Asie</c:v>
                </c:pt>
                <c:pt idx="41">
                  <c:v>Laughing Bacchus Wine Cellars</c:v>
                </c:pt>
                <c:pt idx="42">
                  <c:v>Lazy K Kountry Store</c:v>
                </c:pt>
                <c:pt idx="43">
                  <c:v>Lehmanns Marktstand</c:v>
                </c:pt>
                <c:pt idx="44">
                  <c:v>Let's Stop N Shop</c:v>
                </c:pt>
                <c:pt idx="45">
                  <c:v>LILA-Supermercado</c:v>
                </c:pt>
                <c:pt idx="46">
                  <c:v>LINO-Delicateses</c:v>
                </c:pt>
                <c:pt idx="47">
                  <c:v>Lonesome Pine Restaurant</c:v>
                </c:pt>
                <c:pt idx="48">
                  <c:v>Magazzini Alimentari Riuniti</c:v>
                </c:pt>
                <c:pt idx="49">
                  <c:v>Maison Dewey</c:v>
                </c:pt>
                <c:pt idx="50">
                  <c:v>Mère Paillarde</c:v>
                </c:pt>
                <c:pt idx="51">
                  <c:v>Morgenstern Gesundkost</c:v>
                </c:pt>
                <c:pt idx="52">
                  <c:v>North/South</c:v>
                </c:pt>
                <c:pt idx="53">
                  <c:v>Océano Atlántico Ltda.</c:v>
                </c:pt>
                <c:pt idx="54">
                  <c:v>Old World Delicatessen</c:v>
                </c:pt>
                <c:pt idx="55">
                  <c:v>Ottilies Käseladen</c:v>
                </c:pt>
                <c:pt idx="56">
                  <c:v>Pericles Comidas clásicas</c:v>
                </c:pt>
                <c:pt idx="57">
                  <c:v>Piccolo und mehr</c:v>
                </c:pt>
                <c:pt idx="58">
                  <c:v>Princesa Isabel Vinhos</c:v>
                </c:pt>
                <c:pt idx="59">
                  <c:v>Que Delícia</c:v>
                </c:pt>
                <c:pt idx="60">
                  <c:v>Queen Cozinha</c:v>
                </c:pt>
                <c:pt idx="61">
                  <c:v>QUICK-Stop</c:v>
                </c:pt>
                <c:pt idx="62">
                  <c:v>Rancho grande</c:v>
                </c:pt>
                <c:pt idx="63">
                  <c:v>Rattlesnake Canyon Grocery</c:v>
                </c:pt>
                <c:pt idx="64">
                  <c:v>Reggiani Caseifici</c:v>
                </c:pt>
                <c:pt idx="65">
                  <c:v>Ricardo Adocicados</c:v>
                </c:pt>
                <c:pt idx="66">
                  <c:v>Richter Supermarkt</c:v>
                </c:pt>
                <c:pt idx="67">
                  <c:v>Romero y tomillo</c:v>
                </c:pt>
                <c:pt idx="68">
                  <c:v>Santé Gourmet</c:v>
                </c:pt>
                <c:pt idx="69">
                  <c:v>Save-a-lot Markets</c:v>
                </c:pt>
                <c:pt idx="70">
                  <c:v>Seven Seas Imports</c:v>
                </c:pt>
                <c:pt idx="71">
                  <c:v>Simons bistro</c:v>
                </c:pt>
                <c:pt idx="72">
                  <c:v>Spécialités du monde</c:v>
                </c:pt>
                <c:pt idx="73">
                  <c:v>Split Rail Beer &amp; Ale</c:v>
                </c:pt>
                <c:pt idx="74">
                  <c:v>Suprêmes délices</c:v>
                </c:pt>
                <c:pt idx="75">
                  <c:v>The Big Cheese</c:v>
                </c:pt>
                <c:pt idx="76">
                  <c:v>The Cracker Box</c:v>
                </c:pt>
                <c:pt idx="77">
                  <c:v>Toms Spezialitäten</c:v>
                </c:pt>
                <c:pt idx="78">
                  <c:v>Tortuga Restaurante</c:v>
                </c:pt>
                <c:pt idx="79">
                  <c:v>Tradição Hipermercados</c:v>
                </c:pt>
                <c:pt idx="80">
                  <c:v>Trail's Head Gourmet Provisioners</c:v>
                </c:pt>
                <c:pt idx="81">
                  <c:v>Vaffeljernet</c:v>
                </c:pt>
                <c:pt idx="82">
                  <c:v>Victuailles en stock</c:v>
                </c:pt>
                <c:pt idx="83">
                  <c:v>Vins et alcools Chevalier</c:v>
                </c:pt>
                <c:pt idx="84">
                  <c:v>Wartian Herkku</c:v>
                </c:pt>
                <c:pt idx="85">
                  <c:v>Wellington Importadora</c:v>
                </c:pt>
                <c:pt idx="86">
                  <c:v>White Clover Markets</c:v>
                </c:pt>
                <c:pt idx="87">
                  <c:v>Wilman Kala</c:v>
                </c:pt>
                <c:pt idx="88">
                  <c:v>Wolski  Zajazd</c:v>
                </c:pt>
              </c:strCache>
            </c:strRef>
          </c:cat>
          <c:val>
            <c:numRef>
              <c:f>Sheet19!$C$4:$C$93</c:f>
              <c:numCache>
                <c:formatCode>General</c:formatCode>
                <c:ptCount val="89"/>
                <c:pt idx="0">
                  <c:v>4272.9999992296098</c:v>
                </c:pt>
                <c:pt idx="1">
                  <c:v>1402.95</c:v>
                </c:pt>
                <c:pt idx="2">
                  <c:v>7023.9774858303299</c:v>
                </c:pt>
                <c:pt idx="3">
                  <c:v>13390.649992238699</c:v>
                </c:pt>
                <c:pt idx="4">
                  <c:v>24927.577488892101</c:v>
                </c:pt>
                <c:pt idx="5">
                  <c:v>3239.8</c:v>
                </c:pt>
                <c:pt idx="6">
                  <c:v>18534.079984816901</c:v>
                </c:pt>
                <c:pt idx="7">
                  <c:v>4232.8499991655299</c:v>
                </c:pt>
                <c:pt idx="8">
                  <c:v>21963.252474311099</c:v>
                </c:pt>
                <c:pt idx="9">
                  <c:v>20801.599995730801</c:v>
                </c:pt>
                <c:pt idx="10">
                  <c:v>6089.9</c:v>
                </c:pt>
                <c:pt idx="11">
                  <c:v>1814.8</c:v>
                </c:pt>
                <c:pt idx="12">
                  <c:v>100.8</c:v>
                </c:pt>
                <c:pt idx="13">
                  <c:v>12348.8799849852</c:v>
                </c:pt>
                <c:pt idx="14">
                  <c:v>3810.75</c:v>
                </c:pt>
                <c:pt idx="15">
                  <c:v>1719.1</c:v>
                </c:pt>
                <c:pt idx="16">
                  <c:v>9588.4249888155591</c:v>
                </c:pt>
                <c:pt idx="17">
                  <c:v>3763.21</c:v>
                </c:pt>
                <c:pt idx="18">
                  <c:v>1615.9</c:v>
                </c:pt>
                <c:pt idx="19">
                  <c:v>14761.035</c:v>
                </c:pt>
                <c:pt idx="20">
                  <c:v>104874.97835350101</c:v>
                </c:pt>
                <c:pt idx="21">
                  <c:v>4107.5499899394799</c:v>
                </c:pt>
                <c:pt idx="22">
                  <c:v>11666.9</c:v>
                </c:pt>
                <c:pt idx="23">
                  <c:v>29567.562475292299</c:v>
                </c:pt>
                <c:pt idx="24">
                  <c:v>3172.16</c:v>
                </c:pt>
                <c:pt idx="25">
                  <c:v>1545.69999999999</c:v>
                </c:pt>
                <c:pt idx="26">
                  <c:v>26656.559465046099</c:v>
                </c:pt>
                <c:pt idx="27">
                  <c:v>6427.4224777914496</c:v>
                </c:pt>
                <c:pt idx="28">
                  <c:v>836.7</c:v>
                </c:pt>
                <c:pt idx="29">
                  <c:v>11446.3599955558</c:v>
                </c:pt>
                <c:pt idx="30">
                  <c:v>8414.1349921560195</c:v>
                </c:pt>
                <c:pt idx="31">
                  <c:v>18507.4499768393</c:v>
                </c:pt>
                <c:pt idx="32">
                  <c:v>1488.7</c:v>
                </c:pt>
                <c:pt idx="33">
                  <c:v>32841.369978135801</c:v>
                </c:pt>
                <c:pt idx="34">
                  <c:v>22768.763985675199</c:v>
                </c:pt>
                <c:pt idx="35">
                  <c:v>3063.2</c:v>
                </c:pt>
                <c:pt idx="36">
                  <c:v>49979.904946340699</c:v>
                </c:pt>
                <c:pt idx="37">
                  <c:v>6146.3</c:v>
                </c:pt>
                <c:pt idx="38">
                  <c:v>30908.383968844199</c:v>
                </c:pt>
                <c:pt idx="39">
                  <c:v>1992.05</c:v>
                </c:pt>
                <c:pt idx="40">
                  <c:v>9328.1999892055901</c:v>
                </c:pt>
                <c:pt idx="41">
                  <c:v>522.5</c:v>
                </c:pt>
                <c:pt idx="42">
                  <c:v>357</c:v>
                </c:pt>
                <c:pt idx="43">
                  <c:v>19261.409976339</c:v>
                </c:pt>
                <c:pt idx="44">
                  <c:v>3076.4724980311098</c:v>
                </c:pt>
                <c:pt idx="45">
                  <c:v>16076.5999695879</c:v>
                </c:pt>
                <c:pt idx="46">
                  <c:v>16476.5649865493</c:v>
                </c:pt>
                <c:pt idx="47">
                  <c:v>4258.6000000000004</c:v>
                </c:pt>
                <c:pt idx="48">
                  <c:v>7176.2149868104598</c:v>
                </c:pt>
                <c:pt idx="49">
                  <c:v>9736.0749905127195</c:v>
                </c:pt>
                <c:pt idx="50">
                  <c:v>28872.189950353601</c:v>
                </c:pt>
                <c:pt idx="51">
                  <c:v>5042.2</c:v>
                </c:pt>
                <c:pt idx="52">
                  <c:v>649</c:v>
                </c:pt>
                <c:pt idx="53">
                  <c:v>3460.2</c:v>
                </c:pt>
                <c:pt idx="54">
                  <c:v>15177.4624818056</c:v>
                </c:pt>
                <c:pt idx="55">
                  <c:v>12496.199990973601</c:v>
                </c:pt>
                <c:pt idx="56">
                  <c:v>4242.2</c:v>
                </c:pt>
                <c:pt idx="57">
                  <c:v>23128.859954281801</c:v>
                </c:pt>
                <c:pt idx="58">
                  <c:v>5044.9399945020596</c:v>
                </c:pt>
                <c:pt idx="59">
                  <c:v>6664.8099934379698</c:v>
                </c:pt>
                <c:pt idx="60">
                  <c:v>25717.4974730422</c:v>
                </c:pt>
                <c:pt idx="61">
                  <c:v>110277.304883508</c:v>
                </c:pt>
                <c:pt idx="62">
                  <c:v>2844.1</c:v>
                </c:pt>
                <c:pt idx="63">
                  <c:v>51097.800487737797</c:v>
                </c:pt>
                <c:pt idx="64">
                  <c:v>7048.2399923354296</c:v>
                </c:pt>
                <c:pt idx="65">
                  <c:v>12450.799992033801</c:v>
                </c:pt>
                <c:pt idx="66">
                  <c:v>19343.778986605001</c:v>
                </c:pt>
                <c:pt idx="67">
                  <c:v>1467.29</c:v>
                </c:pt>
                <c:pt idx="68">
                  <c:v>5735.15</c:v>
                </c:pt>
                <c:pt idx="69">
                  <c:v>104361.94986812399</c:v>
                </c:pt>
                <c:pt idx="70">
                  <c:v>16215.324978799699</c:v>
                </c:pt>
                <c:pt idx="71">
                  <c:v>16817.0974948648</c:v>
                </c:pt>
                <c:pt idx="72">
                  <c:v>2423.35</c:v>
                </c:pt>
                <c:pt idx="73">
                  <c:v>11441.629986421</c:v>
                </c:pt>
                <c:pt idx="74">
                  <c:v>24088.779984229801</c:v>
                </c:pt>
                <c:pt idx="75">
                  <c:v>3361</c:v>
                </c:pt>
                <c:pt idx="76">
                  <c:v>1947.24</c:v>
                </c:pt>
                <c:pt idx="77">
                  <c:v>4778.1399979010203</c:v>
                </c:pt>
                <c:pt idx="78">
                  <c:v>10812.15</c:v>
                </c:pt>
                <c:pt idx="79">
                  <c:v>6850.6639931461204</c:v>
                </c:pt>
                <c:pt idx="80">
                  <c:v>1571.2</c:v>
                </c:pt>
                <c:pt idx="81">
                  <c:v>15843.924988323</c:v>
                </c:pt>
                <c:pt idx="82">
                  <c:v>9182.4299817696192</c:v>
                </c:pt>
                <c:pt idx="83">
                  <c:v>1480</c:v>
                </c:pt>
                <c:pt idx="84">
                  <c:v>15648.7024694345</c:v>
                </c:pt>
                <c:pt idx="85">
                  <c:v>6068.1999952204496</c:v>
                </c:pt>
                <c:pt idx="86">
                  <c:v>27363.604972146401</c:v>
                </c:pt>
                <c:pt idx="87">
                  <c:v>3161.35</c:v>
                </c:pt>
                <c:pt idx="88">
                  <c:v>3531.95</c:v>
                </c:pt>
              </c:numCache>
            </c:numRef>
          </c:val>
          <c:extLst>
            <c:ext xmlns:c16="http://schemas.microsoft.com/office/drawing/2014/chart" uri="{C3380CC4-5D6E-409C-BE32-E72D297353CC}">
              <c16:uniqueId val="{00000001-E4E6-455D-8349-BB695C91CF6A}"/>
            </c:ext>
          </c:extLst>
        </c:ser>
        <c:dLbls>
          <c:showLegendKey val="0"/>
          <c:showVal val="0"/>
          <c:showCatName val="0"/>
          <c:showSerName val="0"/>
          <c:showPercent val="0"/>
          <c:showBubbleSize val="0"/>
        </c:dLbls>
        <c:gapWidth val="219"/>
        <c:overlap val="-27"/>
        <c:axId val="577300207"/>
        <c:axId val="577300687"/>
      </c:barChart>
      <c:catAx>
        <c:axId val="577300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300687"/>
        <c:crosses val="autoZero"/>
        <c:auto val="1"/>
        <c:lblAlgn val="ctr"/>
        <c:lblOffset val="100"/>
        <c:noMultiLvlLbl val="0"/>
      </c:catAx>
      <c:valAx>
        <c:axId val="577300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7300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[NorthWind EDA.xlsx]Sheet20!PivotTable8</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Sheet20!$B$3</c:f>
              <c:strCache>
                <c:ptCount val="1"/>
                <c:pt idx="0">
                  <c:v>Total</c:v>
                </c:pt>
              </c:strCache>
            </c:strRef>
          </c:tx>
          <c:spPr>
            <a:solidFill>
              <a:schemeClr val="accent1"/>
            </a:solidFill>
            <a:ln>
              <a:noFill/>
            </a:ln>
            <a:effectLst/>
          </c:spPr>
          <c:invertIfNegative val="0"/>
          <c:cat>
            <c:strRef>
              <c:f>Sheet20!$A$4:$A$12</c:f>
              <c:strCache>
                <c:ptCount val="8"/>
                <c:pt idx="0">
                  <c:v>Beverages</c:v>
                </c:pt>
                <c:pt idx="1">
                  <c:v>Condiments</c:v>
                </c:pt>
                <c:pt idx="2">
                  <c:v>Confections</c:v>
                </c:pt>
                <c:pt idx="3">
                  <c:v>Dairy Products</c:v>
                </c:pt>
                <c:pt idx="4">
                  <c:v>Grains/Cereals</c:v>
                </c:pt>
                <c:pt idx="5">
                  <c:v>Meat/Poultry</c:v>
                </c:pt>
                <c:pt idx="6">
                  <c:v>Produce</c:v>
                </c:pt>
                <c:pt idx="7">
                  <c:v>Seafood</c:v>
                </c:pt>
              </c:strCache>
            </c:strRef>
          </c:cat>
          <c:val>
            <c:numRef>
              <c:f>Sheet20!$B$4:$B$12</c:f>
              <c:numCache>
                <c:formatCode>General</c:formatCode>
                <c:ptCount val="8"/>
                <c:pt idx="0">
                  <c:v>129143.98490933799</c:v>
                </c:pt>
                <c:pt idx="1">
                  <c:v>7981.84998878836</c:v>
                </c:pt>
                <c:pt idx="2">
                  <c:v>26558.174990765739</c:v>
                </c:pt>
                <c:pt idx="3">
                  <c:v>56182.699919380218</c:v>
                </c:pt>
                <c:pt idx="4">
                  <c:v>14730.699994082741</c:v>
                </c:pt>
                <c:pt idx="5">
                  <c:v>62242.704975724475</c:v>
                </c:pt>
                <c:pt idx="6">
                  <c:v>27561.67997701465</c:v>
                </c:pt>
                <c:pt idx="7">
                  <c:v>5000</c:v>
                </c:pt>
              </c:numCache>
            </c:numRef>
          </c:val>
          <c:extLst>
            <c:ext xmlns:c16="http://schemas.microsoft.com/office/drawing/2014/chart" uri="{C3380CC4-5D6E-409C-BE32-E72D297353CC}">
              <c16:uniqueId val="{00000000-C541-4BF0-8765-784B54B7ED11}"/>
            </c:ext>
          </c:extLst>
        </c:ser>
        <c:dLbls>
          <c:showLegendKey val="0"/>
          <c:showVal val="0"/>
          <c:showCatName val="0"/>
          <c:showSerName val="0"/>
          <c:showPercent val="0"/>
          <c:showBubbleSize val="0"/>
        </c:dLbls>
        <c:gapWidth val="219"/>
        <c:overlap val="-27"/>
        <c:axId val="575578655"/>
        <c:axId val="575582975"/>
      </c:barChart>
      <c:catAx>
        <c:axId val="57557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582975"/>
        <c:crosses val="autoZero"/>
        <c:auto val="1"/>
        <c:lblAlgn val="ctr"/>
        <c:lblOffset val="100"/>
        <c:noMultiLvlLbl val="0"/>
      </c:catAx>
      <c:valAx>
        <c:axId val="575582975"/>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578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[NorthWind EDA.xlsx]Sheet21!PivotTable10</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Sheet21!$B$3</c:f>
              <c:strCache>
                <c:ptCount val="1"/>
                <c:pt idx="0">
                  <c:v>Total</c:v>
                </c:pt>
              </c:strCache>
            </c:strRef>
          </c:tx>
          <c:spPr>
            <a:solidFill>
              <a:schemeClr val="accent1"/>
            </a:solidFill>
            <a:ln>
              <a:noFill/>
            </a:ln>
            <a:effectLst/>
          </c:spPr>
          <c:invertIfNegative val="0"/>
          <c:cat>
            <c:strRef>
              <c:f>Sheet21!$A$4:$A$7</c:f>
              <c:strCache>
                <c:ptCount val="3"/>
                <c:pt idx="0">
                  <c:v>17</c:v>
                </c:pt>
                <c:pt idx="1">
                  <c:v>34</c:v>
                </c:pt>
                <c:pt idx="2">
                  <c:v>38</c:v>
                </c:pt>
              </c:strCache>
            </c:strRef>
          </c:cat>
          <c:val>
            <c:numRef>
              <c:f>Sheet21!$B$4:$B$7</c:f>
              <c:numCache>
                <c:formatCode>General</c:formatCode>
                <c:ptCount val="3"/>
                <c:pt idx="0">
                  <c:v>147</c:v>
                </c:pt>
                <c:pt idx="1">
                  <c:v>157</c:v>
                </c:pt>
                <c:pt idx="2">
                  <c:v>526</c:v>
                </c:pt>
              </c:numCache>
            </c:numRef>
          </c:val>
          <c:extLst>
            <c:ext xmlns:c16="http://schemas.microsoft.com/office/drawing/2014/chart" uri="{C3380CC4-5D6E-409C-BE32-E72D297353CC}">
              <c16:uniqueId val="{00000000-DA0E-426A-968D-CFB616A20C72}"/>
            </c:ext>
          </c:extLst>
        </c:ser>
        <c:dLbls>
          <c:showLegendKey val="0"/>
          <c:showVal val="0"/>
          <c:showCatName val="0"/>
          <c:showSerName val="0"/>
          <c:showPercent val="0"/>
          <c:showBubbleSize val="0"/>
        </c:dLbls>
        <c:gapWidth val="219"/>
        <c:overlap val="-27"/>
        <c:axId val="1984815279"/>
        <c:axId val="1984832559"/>
      </c:barChart>
      <c:catAx>
        <c:axId val="1984815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832559"/>
        <c:crosses val="autoZero"/>
        <c:auto val="1"/>
        <c:lblAlgn val="ctr"/>
        <c:lblOffset val="100"/>
        <c:noMultiLvlLbl val="0"/>
      </c:catAx>
      <c:valAx>
        <c:axId val="1984832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8152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EDA.xlsx]Sheet22!PivotTable12</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Sheet22!$B$3:$B$4</c:f>
              <c:strCache>
                <c:ptCount val="1"/>
                <c:pt idx="0">
                  <c:v>Inside Sales Coordinator</c:v>
                </c:pt>
              </c:strCache>
            </c:strRef>
          </c:tx>
          <c:spPr>
            <a:solidFill>
              <a:schemeClr val="accent2">
                <a:shade val="58000"/>
              </a:schemeClr>
            </a:solidFill>
            <a:ln>
              <a:noFill/>
            </a:ln>
            <a:effectLst/>
          </c:spPr>
          <c:invertIfNegative val="0"/>
          <c:cat>
            <c:strRef>
              <c:f>Sheet22!$A$5:$A$7</c:f>
              <c:strCache>
                <c:ptCount val="2"/>
                <c:pt idx="0">
                  <c:v>UK</c:v>
                </c:pt>
                <c:pt idx="1">
                  <c:v>USA</c:v>
                </c:pt>
              </c:strCache>
            </c:strRef>
          </c:cat>
          <c:val>
            <c:numRef>
              <c:f>Sheet22!$B$5:$B$7</c:f>
              <c:numCache>
                <c:formatCode>General</c:formatCode>
                <c:ptCount val="2"/>
                <c:pt idx="1">
                  <c:v>1</c:v>
                </c:pt>
              </c:numCache>
            </c:numRef>
          </c:val>
          <c:extLst>
            <c:ext xmlns:c16="http://schemas.microsoft.com/office/drawing/2014/chart" uri="{C3380CC4-5D6E-409C-BE32-E72D297353CC}">
              <c16:uniqueId val="{00000000-8585-4D19-9C2B-CD8A232EA366}"/>
            </c:ext>
          </c:extLst>
        </c:ser>
        <c:ser>
          <c:idx val="1"/>
          <c:order val="1"/>
          <c:tx>
            <c:strRef>
              <c:f>Sheet22!$C$3:$C$4</c:f>
              <c:strCache>
                <c:ptCount val="1"/>
                <c:pt idx="0">
                  <c:v>Sales Manager</c:v>
                </c:pt>
              </c:strCache>
            </c:strRef>
          </c:tx>
          <c:spPr>
            <a:solidFill>
              <a:schemeClr val="accent2">
                <a:shade val="86000"/>
              </a:schemeClr>
            </a:solidFill>
            <a:ln>
              <a:noFill/>
            </a:ln>
            <a:effectLst/>
          </c:spPr>
          <c:invertIfNegative val="0"/>
          <c:cat>
            <c:strRef>
              <c:f>Sheet22!$A$5:$A$7</c:f>
              <c:strCache>
                <c:ptCount val="2"/>
                <c:pt idx="0">
                  <c:v>UK</c:v>
                </c:pt>
                <c:pt idx="1">
                  <c:v>USA</c:v>
                </c:pt>
              </c:strCache>
            </c:strRef>
          </c:cat>
          <c:val>
            <c:numRef>
              <c:f>Sheet22!$C$5:$C$7</c:f>
              <c:numCache>
                <c:formatCode>General</c:formatCode>
                <c:ptCount val="2"/>
                <c:pt idx="0">
                  <c:v>1</c:v>
                </c:pt>
              </c:numCache>
            </c:numRef>
          </c:val>
          <c:extLst>
            <c:ext xmlns:c16="http://schemas.microsoft.com/office/drawing/2014/chart" uri="{C3380CC4-5D6E-409C-BE32-E72D297353CC}">
              <c16:uniqueId val="{00000001-8585-4D19-9C2B-CD8A232EA366}"/>
            </c:ext>
          </c:extLst>
        </c:ser>
        <c:ser>
          <c:idx val="2"/>
          <c:order val="2"/>
          <c:tx>
            <c:strRef>
              <c:f>Sheet22!$D$3:$D$4</c:f>
              <c:strCache>
                <c:ptCount val="1"/>
                <c:pt idx="0">
                  <c:v>Sales Representative</c:v>
                </c:pt>
              </c:strCache>
            </c:strRef>
          </c:tx>
          <c:spPr>
            <a:solidFill>
              <a:schemeClr val="accent2">
                <a:tint val="86000"/>
              </a:schemeClr>
            </a:solidFill>
            <a:ln>
              <a:noFill/>
            </a:ln>
            <a:effectLst/>
          </c:spPr>
          <c:invertIfNegative val="0"/>
          <c:cat>
            <c:strRef>
              <c:f>Sheet22!$A$5:$A$7</c:f>
              <c:strCache>
                <c:ptCount val="2"/>
                <c:pt idx="0">
                  <c:v>UK</c:v>
                </c:pt>
                <c:pt idx="1">
                  <c:v>USA</c:v>
                </c:pt>
              </c:strCache>
            </c:strRef>
          </c:cat>
          <c:val>
            <c:numRef>
              <c:f>Sheet22!$D$5:$D$7</c:f>
              <c:numCache>
                <c:formatCode>General</c:formatCode>
                <c:ptCount val="2"/>
                <c:pt idx="0">
                  <c:v>3</c:v>
                </c:pt>
                <c:pt idx="1">
                  <c:v>3</c:v>
                </c:pt>
              </c:numCache>
            </c:numRef>
          </c:val>
          <c:extLst>
            <c:ext xmlns:c16="http://schemas.microsoft.com/office/drawing/2014/chart" uri="{C3380CC4-5D6E-409C-BE32-E72D297353CC}">
              <c16:uniqueId val="{00000002-8585-4D19-9C2B-CD8A232EA366}"/>
            </c:ext>
          </c:extLst>
        </c:ser>
        <c:ser>
          <c:idx val="3"/>
          <c:order val="3"/>
          <c:tx>
            <c:strRef>
              <c:f>Sheet22!$E$3:$E$4</c:f>
              <c:strCache>
                <c:ptCount val="1"/>
                <c:pt idx="0">
                  <c:v>Vice President, Sales</c:v>
                </c:pt>
              </c:strCache>
            </c:strRef>
          </c:tx>
          <c:spPr>
            <a:solidFill>
              <a:schemeClr val="accent2">
                <a:tint val="58000"/>
              </a:schemeClr>
            </a:solidFill>
            <a:ln>
              <a:noFill/>
            </a:ln>
            <a:effectLst/>
          </c:spPr>
          <c:invertIfNegative val="0"/>
          <c:cat>
            <c:strRef>
              <c:f>Sheet22!$A$5:$A$7</c:f>
              <c:strCache>
                <c:ptCount val="2"/>
                <c:pt idx="0">
                  <c:v>UK</c:v>
                </c:pt>
                <c:pt idx="1">
                  <c:v>USA</c:v>
                </c:pt>
              </c:strCache>
            </c:strRef>
          </c:cat>
          <c:val>
            <c:numRef>
              <c:f>Sheet22!$E$5:$E$7</c:f>
              <c:numCache>
                <c:formatCode>General</c:formatCode>
                <c:ptCount val="2"/>
                <c:pt idx="1">
                  <c:v>1</c:v>
                </c:pt>
              </c:numCache>
            </c:numRef>
          </c:val>
          <c:extLst>
            <c:ext xmlns:c16="http://schemas.microsoft.com/office/drawing/2014/chart" uri="{C3380CC4-5D6E-409C-BE32-E72D297353CC}">
              <c16:uniqueId val="{00000003-8585-4D19-9C2B-CD8A232EA366}"/>
            </c:ext>
          </c:extLst>
        </c:ser>
        <c:dLbls>
          <c:showLegendKey val="0"/>
          <c:showVal val="0"/>
          <c:showCatName val="0"/>
          <c:showSerName val="0"/>
          <c:showPercent val="0"/>
          <c:showBubbleSize val="0"/>
        </c:dLbls>
        <c:gapWidth val="219"/>
        <c:overlap val="-27"/>
        <c:axId val="1237244959"/>
        <c:axId val="1237245439"/>
      </c:barChart>
      <c:catAx>
        <c:axId val="1237244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7245439"/>
        <c:crosses val="autoZero"/>
        <c:auto val="1"/>
        <c:lblAlgn val="ctr"/>
        <c:lblOffset val="100"/>
        <c:noMultiLvlLbl val="0"/>
      </c:catAx>
      <c:valAx>
        <c:axId val="1237245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724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EDA.xlsx]Sheet23!PivotTable14</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Sheet23!$B$3:$B$4</c:f>
              <c:strCache>
                <c:ptCount val="1"/>
                <c:pt idx="0">
                  <c:v>Inside Sales Coordinator</c:v>
                </c:pt>
              </c:strCache>
            </c:strRef>
          </c:tx>
          <c:spPr>
            <a:solidFill>
              <a:schemeClr val="accent2">
                <a:shade val="58000"/>
              </a:schemeClr>
            </a:solidFill>
            <a:ln>
              <a:noFill/>
            </a:ln>
            <a:effectLst/>
          </c:spPr>
          <c:invertIfNegative val="0"/>
          <c:cat>
            <c:strRef>
              <c:f>Sheet23!$A$5:$A$8</c:f>
              <c:strCache>
                <c:ptCount val="3"/>
                <c:pt idx="0">
                  <c:v>1992</c:v>
                </c:pt>
                <c:pt idx="1">
                  <c:v>1993</c:v>
                </c:pt>
                <c:pt idx="2">
                  <c:v>1994</c:v>
                </c:pt>
              </c:strCache>
            </c:strRef>
          </c:cat>
          <c:val>
            <c:numRef>
              <c:f>Sheet23!$B$5:$B$8</c:f>
              <c:numCache>
                <c:formatCode>General</c:formatCode>
                <c:ptCount val="3"/>
                <c:pt idx="2">
                  <c:v>1</c:v>
                </c:pt>
              </c:numCache>
            </c:numRef>
          </c:val>
          <c:extLst>
            <c:ext xmlns:c16="http://schemas.microsoft.com/office/drawing/2014/chart" uri="{C3380CC4-5D6E-409C-BE32-E72D297353CC}">
              <c16:uniqueId val="{00000000-1564-41F5-B962-96F3FEAF3558}"/>
            </c:ext>
          </c:extLst>
        </c:ser>
        <c:ser>
          <c:idx val="1"/>
          <c:order val="1"/>
          <c:tx>
            <c:strRef>
              <c:f>Sheet23!$C$3:$C$4</c:f>
              <c:strCache>
                <c:ptCount val="1"/>
                <c:pt idx="0">
                  <c:v>Sales Manager</c:v>
                </c:pt>
              </c:strCache>
            </c:strRef>
          </c:tx>
          <c:spPr>
            <a:solidFill>
              <a:schemeClr val="accent2">
                <a:shade val="86000"/>
              </a:schemeClr>
            </a:solidFill>
            <a:ln>
              <a:noFill/>
            </a:ln>
            <a:effectLst/>
          </c:spPr>
          <c:invertIfNegative val="0"/>
          <c:cat>
            <c:strRef>
              <c:f>Sheet23!$A$5:$A$8</c:f>
              <c:strCache>
                <c:ptCount val="3"/>
                <c:pt idx="0">
                  <c:v>1992</c:v>
                </c:pt>
                <c:pt idx="1">
                  <c:v>1993</c:v>
                </c:pt>
                <c:pt idx="2">
                  <c:v>1994</c:v>
                </c:pt>
              </c:strCache>
            </c:strRef>
          </c:cat>
          <c:val>
            <c:numRef>
              <c:f>Sheet23!$C$5:$C$8</c:f>
              <c:numCache>
                <c:formatCode>General</c:formatCode>
                <c:ptCount val="3"/>
                <c:pt idx="1">
                  <c:v>1</c:v>
                </c:pt>
              </c:numCache>
            </c:numRef>
          </c:val>
          <c:extLst>
            <c:ext xmlns:c16="http://schemas.microsoft.com/office/drawing/2014/chart" uri="{C3380CC4-5D6E-409C-BE32-E72D297353CC}">
              <c16:uniqueId val="{00000001-1564-41F5-B962-96F3FEAF3558}"/>
            </c:ext>
          </c:extLst>
        </c:ser>
        <c:ser>
          <c:idx val="2"/>
          <c:order val="2"/>
          <c:tx>
            <c:strRef>
              <c:f>Sheet23!$D$3:$D$4</c:f>
              <c:strCache>
                <c:ptCount val="1"/>
                <c:pt idx="0">
                  <c:v>Sales Representative</c:v>
                </c:pt>
              </c:strCache>
            </c:strRef>
          </c:tx>
          <c:spPr>
            <a:solidFill>
              <a:schemeClr val="accent2">
                <a:tint val="86000"/>
              </a:schemeClr>
            </a:solidFill>
            <a:ln>
              <a:noFill/>
            </a:ln>
            <a:effectLst/>
          </c:spPr>
          <c:invertIfNegative val="0"/>
          <c:cat>
            <c:strRef>
              <c:f>Sheet23!$A$5:$A$8</c:f>
              <c:strCache>
                <c:ptCount val="3"/>
                <c:pt idx="0">
                  <c:v>1992</c:v>
                </c:pt>
                <c:pt idx="1">
                  <c:v>1993</c:v>
                </c:pt>
                <c:pt idx="2">
                  <c:v>1994</c:v>
                </c:pt>
              </c:strCache>
            </c:strRef>
          </c:cat>
          <c:val>
            <c:numRef>
              <c:f>Sheet23!$D$5:$D$8</c:f>
              <c:numCache>
                <c:formatCode>General</c:formatCode>
                <c:ptCount val="3"/>
                <c:pt idx="0">
                  <c:v>2</c:v>
                </c:pt>
                <c:pt idx="1">
                  <c:v>2</c:v>
                </c:pt>
                <c:pt idx="2">
                  <c:v>2</c:v>
                </c:pt>
              </c:numCache>
            </c:numRef>
          </c:val>
          <c:extLst>
            <c:ext xmlns:c16="http://schemas.microsoft.com/office/drawing/2014/chart" uri="{C3380CC4-5D6E-409C-BE32-E72D297353CC}">
              <c16:uniqueId val="{00000002-1564-41F5-B962-96F3FEAF3558}"/>
            </c:ext>
          </c:extLst>
        </c:ser>
        <c:ser>
          <c:idx val="3"/>
          <c:order val="3"/>
          <c:tx>
            <c:strRef>
              <c:f>Sheet23!$E$3:$E$4</c:f>
              <c:strCache>
                <c:ptCount val="1"/>
                <c:pt idx="0">
                  <c:v>Vice President, Sales</c:v>
                </c:pt>
              </c:strCache>
            </c:strRef>
          </c:tx>
          <c:spPr>
            <a:solidFill>
              <a:schemeClr val="accent2">
                <a:tint val="58000"/>
              </a:schemeClr>
            </a:solidFill>
            <a:ln>
              <a:noFill/>
            </a:ln>
            <a:effectLst/>
          </c:spPr>
          <c:invertIfNegative val="0"/>
          <c:cat>
            <c:strRef>
              <c:f>Sheet23!$A$5:$A$8</c:f>
              <c:strCache>
                <c:ptCount val="3"/>
                <c:pt idx="0">
                  <c:v>1992</c:v>
                </c:pt>
                <c:pt idx="1">
                  <c:v>1993</c:v>
                </c:pt>
                <c:pt idx="2">
                  <c:v>1994</c:v>
                </c:pt>
              </c:strCache>
            </c:strRef>
          </c:cat>
          <c:val>
            <c:numRef>
              <c:f>Sheet23!$E$5:$E$8</c:f>
              <c:numCache>
                <c:formatCode>General</c:formatCode>
                <c:ptCount val="3"/>
                <c:pt idx="0">
                  <c:v>1</c:v>
                </c:pt>
              </c:numCache>
            </c:numRef>
          </c:val>
          <c:extLst>
            <c:ext xmlns:c16="http://schemas.microsoft.com/office/drawing/2014/chart" uri="{C3380CC4-5D6E-409C-BE32-E72D297353CC}">
              <c16:uniqueId val="{00000003-1564-41F5-B962-96F3FEAF3558}"/>
            </c:ext>
          </c:extLst>
        </c:ser>
        <c:dLbls>
          <c:showLegendKey val="0"/>
          <c:showVal val="0"/>
          <c:showCatName val="0"/>
          <c:showSerName val="0"/>
          <c:showPercent val="0"/>
          <c:showBubbleSize val="0"/>
        </c:dLbls>
        <c:gapWidth val="219"/>
        <c:overlap val="-27"/>
        <c:axId val="654209087"/>
        <c:axId val="654207167"/>
      </c:barChart>
      <c:catAx>
        <c:axId val="654209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207167"/>
        <c:crosses val="autoZero"/>
        <c:auto val="1"/>
        <c:lblAlgn val="ctr"/>
        <c:lblOffset val="100"/>
        <c:noMultiLvlLbl val="0"/>
      </c:catAx>
      <c:valAx>
        <c:axId val="654207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2090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EDA.xlsx]Q8!PivotTable16</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'Q8'!$J$2:$J$3</c:f>
              <c:strCache>
                <c:ptCount val="1"/>
                <c:pt idx="0">
                  <c:v>Dr.</c:v>
                </c:pt>
              </c:strCache>
            </c:strRef>
          </c:tx>
          <c:spPr>
            <a:solidFill>
              <a:schemeClr val="accent2">
                <a:shade val="58000"/>
              </a:schemeClr>
            </a:solidFill>
            <a:ln>
              <a:noFill/>
            </a:ln>
            <a:effectLst/>
          </c:spPr>
          <c:invertIfNegative val="0"/>
          <c:cat>
            <c:strRef>
              <c:f>'Q8'!$I$4:$I$8</c:f>
              <c:strCache>
                <c:ptCount val="4"/>
                <c:pt idx="0">
                  <c:v>Inside Sales Coordinator</c:v>
                </c:pt>
                <c:pt idx="1">
                  <c:v>Sales Manager</c:v>
                </c:pt>
                <c:pt idx="2">
                  <c:v>Sales Representative</c:v>
                </c:pt>
                <c:pt idx="3">
                  <c:v>Vice President, Sales</c:v>
                </c:pt>
              </c:strCache>
            </c:strRef>
          </c:cat>
          <c:val>
            <c:numRef>
              <c:f>'Q8'!$J$4:$J$8</c:f>
              <c:numCache>
                <c:formatCode>General</c:formatCode>
                <c:ptCount val="4"/>
                <c:pt idx="3">
                  <c:v>1</c:v>
                </c:pt>
              </c:numCache>
            </c:numRef>
          </c:val>
          <c:extLst>
            <c:ext xmlns:c16="http://schemas.microsoft.com/office/drawing/2014/chart" uri="{C3380CC4-5D6E-409C-BE32-E72D297353CC}">
              <c16:uniqueId val="{00000000-6FF0-4A42-BF5F-CE55C0EC73BB}"/>
            </c:ext>
          </c:extLst>
        </c:ser>
        <c:ser>
          <c:idx val="1"/>
          <c:order val="1"/>
          <c:tx>
            <c:strRef>
              <c:f>'Q8'!$K$2:$K$3</c:f>
              <c:strCache>
                <c:ptCount val="1"/>
                <c:pt idx="0">
                  <c:v>Mr.</c:v>
                </c:pt>
              </c:strCache>
            </c:strRef>
          </c:tx>
          <c:spPr>
            <a:solidFill>
              <a:schemeClr val="accent2">
                <a:shade val="86000"/>
              </a:schemeClr>
            </a:solidFill>
            <a:ln>
              <a:noFill/>
            </a:ln>
            <a:effectLst/>
          </c:spPr>
          <c:invertIfNegative val="0"/>
          <c:cat>
            <c:strRef>
              <c:f>'Q8'!$I$4:$I$8</c:f>
              <c:strCache>
                <c:ptCount val="4"/>
                <c:pt idx="0">
                  <c:v>Inside Sales Coordinator</c:v>
                </c:pt>
                <c:pt idx="1">
                  <c:v>Sales Manager</c:v>
                </c:pt>
                <c:pt idx="2">
                  <c:v>Sales Representative</c:v>
                </c:pt>
                <c:pt idx="3">
                  <c:v>Vice President, Sales</c:v>
                </c:pt>
              </c:strCache>
            </c:strRef>
          </c:cat>
          <c:val>
            <c:numRef>
              <c:f>'Q8'!$K$4:$K$8</c:f>
              <c:numCache>
                <c:formatCode>General</c:formatCode>
                <c:ptCount val="4"/>
                <c:pt idx="1">
                  <c:v>1</c:v>
                </c:pt>
                <c:pt idx="2">
                  <c:v>2</c:v>
                </c:pt>
              </c:numCache>
            </c:numRef>
          </c:val>
          <c:extLst>
            <c:ext xmlns:c16="http://schemas.microsoft.com/office/drawing/2014/chart" uri="{C3380CC4-5D6E-409C-BE32-E72D297353CC}">
              <c16:uniqueId val="{00000001-6FF0-4A42-BF5F-CE55C0EC73BB}"/>
            </c:ext>
          </c:extLst>
        </c:ser>
        <c:ser>
          <c:idx val="2"/>
          <c:order val="2"/>
          <c:tx>
            <c:strRef>
              <c:f>'Q8'!$L$2:$L$3</c:f>
              <c:strCache>
                <c:ptCount val="1"/>
                <c:pt idx="0">
                  <c:v>Mrs.</c:v>
                </c:pt>
              </c:strCache>
            </c:strRef>
          </c:tx>
          <c:spPr>
            <a:solidFill>
              <a:schemeClr val="accent2">
                <a:tint val="86000"/>
              </a:schemeClr>
            </a:solidFill>
            <a:ln>
              <a:noFill/>
            </a:ln>
            <a:effectLst/>
          </c:spPr>
          <c:invertIfNegative val="0"/>
          <c:cat>
            <c:strRef>
              <c:f>'Q8'!$I$4:$I$8</c:f>
              <c:strCache>
                <c:ptCount val="4"/>
                <c:pt idx="0">
                  <c:v>Inside Sales Coordinator</c:v>
                </c:pt>
                <c:pt idx="1">
                  <c:v>Sales Manager</c:v>
                </c:pt>
                <c:pt idx="2">
                  <c:v>Sales Representative</c:v>
                </c:pt>
                <c:pt idx="3">
                  <c:v>Vice President, Sales</c:v>
                </c:pt>
              </c:strCache>
            </c:strRef>
          </c:cat>
          <c:val>
            <c:numRef>
              <c:f>'Q8'!$L$4:$L$8</c:f>
              <c:numCache>
                <c:formatCode>General</c:formatCode>
                <c:ptCount val="4"/>
                <c:pt idx="2">
                  <c:v>1</c:v>
                </c:pt>
              </c:numCache>
            </c:numRef>
          </c:val>
          <c:extLst>
            <c:ext xmlns:c16="http://schemas.microsoft.com/office/drawing/2014/chart" uri="{C3380CC4-5D6E-409C-BE32-E72D297353CC}">
              <c16:uniqueId val="{00000002-6FF0-4A42-BF5F-CE55C0EC73BB}"/>
            </c:ext>
          </c:extLst>
        </c:ser>
        <c:ser>
          <c:idx val="3"/>
          <c:order val="3"/>
          <c:tx>
            <c:strRef>
              <c:f>'Q8'!$M$2:$M$3</c:f>
              <c:strCache>
                <c:ptCount val="1"/>
                <c:pt idx="0">
                  <c:v>Ms.</c:v>
                </c:pt>
              </c:strCache>
            </c:strRef>
          </c:tx>
          <c:spPr>
            <a:solidFill>
              <a:schemeClr val="accent2">
                <a:tint val="58000"/>
              </a:schemeClr>
            </a:solidFill>
            <a:ln>
              <a:noFill/>
            </a:ln>
            <a:effectLst/>
          </c:spPr>
          <c:invertIfNegative val="0"/>
          <c:cat>
            <c:strRef>
              <c:f>'Q8'!$I$4:$I$8</c:f>
              <c:strCache>
                <c:ptCount val="4"/>
                <c:pt idx="0">
                  <c:v>Inside Sales Coordinator</c:v>
                </c:pt>
                <c:pt idx="1">
                  <c:v>Sales Manager</c:v>
                </c:pt>
                <c:pt idx="2">
                  <c:v>Sales Representative</c:v>
                </c:pt>
                <c:pt idx="3">
                  <c:v>Vice President, Sales</c:v>
                </c:pt>
              </c:strCache>
            </c:strRef>
          </c:cat>
          <c:val>
            <c:numRef>
              <c:f>'Q8'!$M$4:$M$8</c:f>
              <c:numCache>
                <c:formatCode>General</c:formatCode>
                <c:ptCount val="4"/>
                <c:pt idx="0">
                  <c:v>1</c:v>
                </c:pt>
                <c:pt idx="2">
                  <c:v>3</c:v>
                </c:pt>
              </c:numCache>
            </c:numRef>
          </c:val>
          <c:extLst>
            <c:ext xmlns:c16="http://schemas.microsoft.com/office/drawing/2014/chart" uri="{C3380CC4-5D6E-409C-BE32-E72D297353CC}">
              <c16:uniqueId val="{00000003-6FF0-4A42-BF5F-CE55C0EC73BB}"/>
            </c:ext>
          </c:extLst>
        </c:ser>
        <c:dLbls>
          <c:showLegendKey val="0"/>
          <c:showVal val="0"/>
          <c:showCatName val="0"/>
          <c:showSerName val="0"/>
          <c:showPercent val="0"/>
          <c:showBubbleSize val="0"/>
        </c:dLbls>
        <c:gapWidth val="219"/>
        <c:overlap val="-27"/>
        <c:axId val="1986123647"/>
        <c:axId val="1239278735"/>
      </c:barChart>
      <c:catAx>
        <c:axId val="1986123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9278735"/>
        <c:crosses val="autoZero"/>
        <c:auto val="1"/>
        <c:lblAlgn val="ctr"/>
        <c:lblOffset val="100"/>
        <c:noMultiLvlLbl val="0"/>
      </c:catAx>
      <c:valAx>
        <c:axId val="1239278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61236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[NorthWind EDA.xlsx]Q9!PivotTable17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'Q9'!$P$5</c:f>
              <c:strCache>
                <c:ptCount val="1"/>
                <c:pt idx="0">
                  <c:v>Average of UnitPrice</c:v>
                </c:pt>
              </c:strCache>
            </c:strRef>
          </c:tx>
          <c:spPr>
            <a:solidFill>
              <a:schemeClr val="accent2">
                <a:shade val="58000"/>
              </a:schemeClr>
            </a:solidFill>
            <a:ln>
              <a:noFill/>
            </a:ln>
            <a:effectLst/>
          </c:spPr>
          <c:invertIfNegative val="0"/>
          <c:cat>
            <c:strRef>
              <c:f>'Q9'!$O$6:$O$83</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cat>
          <c:val>
            <c:numRef>
              <c:f>'Q9'!$P$6:$P$83</c:f>
              <c:numCache>
                <c:formatCode>General</c:formatCode>
                <c:ptCount val="77"/>
                <c:pt idx="0">
                  <c:v>39</c:v>
                </c:pt>
                <c:pt idx="1">
                  <c:v>10</c:v>
                </c:pt>
                <c:pt idx="2">
                  <c:v>18.399999999999999</c:v>
                </c:pt>
                <c:pt idx="3">
                  <c:v>34</c:v>
                </c:pt>
                <c:pt idx="4">
                  <c:v>62.5</c:v>
                </c:pt>
                <c:pt idx="5">
                  <c:v>18</c:v>
                </c:pt>
                <c:pt idx="6">
                  <c:v>19</c:v>
                </c:pt>
                <c:pt idx="7">
                  <c:v>18</c:v>
                </c:pt>
                <c:pt idx="8">
                  <c:v>22</c:v>
                </c:pt>
                <c:pt idx="9">
                  <c:v>21.35</c:v>
                </c:pt>
                <c:pt idx="10">
                  <c:v>12.75</c:v>
                </c:pt>
                <c:pt idx="11">
                  <c:v>263.5</c:v>
                </c:pt>
                <c:pt idx="12">
                  <c:v>13.25</c:v>
                </c:pt>
                <c:pt idx="13">
                  <c:v>7</c:v>
                </c:pt>
                <c:pt idx="14">
                  <c:v>21.5</c:v>
                </c:pt>
                <c:pt idx="15">
                  <c:v>2.5</c:v>
                </c:pt>
                <c:pt idx="16">
                  <c:v>15.5</c:v>
                </c:pt>
                <c:pt idx="17">
                  <c:v>38</c:v>
                </c:pt>
                <c:pt idx="18">
                  <c:v>12.5</c:v>
                </c:pt>
                <c:pt idx="19">
                  <c:v>25</c:v>
                </c:pt>
                <c:pt idx="20">
                  <c:v>26</c:v>
                </c:pt>
                <c:pt idx="21">
                  <c:v>4.5</c:v>
                </c:pt>
                <c:pt idx="22">
                  <c:v>36</c:v>
                </c:pt>
                <c:pt idx="23">
                  <c:v>19.45</c:v>
                </c:pt>
                <c:pt idx="24">
                  <c:v>31.23</c:v>
                </c:pt>
                <c:pt idx="25">
                  <c:v>21</c:v>
                </c:pt>
                <c:pt idx="26">
                  <c:v>31</c:v>
                </c:pt>
                <c:pt idx="27">
                  <c:v>19</c:v>
                </c:pt>
                <c:pt idx="28">
                  <c:v>46</c:v>
                </c:pt>
                <c:pt idx="29">
                  <c:v>9.65</c:v>
                </c:pt>
                <c:pt idx="30">
                  <c:v>6</c:v>
                </c:pt>
                <c:pt idx="31">
                  <c:v>18</c:v>
                </c:pt>
                <c:pt idx="32">
                  <c:v>14</c:v>
                </c:pt>
                <c:pt idx="33">
                  <c:v>10</c:v>
                </c:pt>
                <c:pt idx="34">
                  <c:v>21.05</c:v>
                </c:pt>
                <c:pt idx="35">
                  <c:v>17</c:v>
                </c:pt>
                <c:pt idx="36">
                  <c:v>53</c:v>
                </c:pt>
                <c:pt idx="37">
                  <c:v>32</c:v>
                </c:pt>
                <c:pt idx="38">
                  <c:v>20</c:v>
                </c:pt>
                <c:pt idx="39">
                  <c:v>97</c:v>
                </c:pt>
                <c:pt idx="40">
                  <c:v>34.799999999999997</c:v>
                </c:pt>
                <c:pt idx="41">
                  <c:v>25.89</c:v>
                </c:pt>
                <c:pt idx="42">
                  <c:v>40</c:v>
                </c:pt>
                <c:pt idx="43">
                  <c:v>14</c:v>
                </c:pt>
                <c:pt idx="44">
                  <c:v>13</c:v>
                </c:pt>
                <c:pt idx="45">
                  <c:v>15</c:v>
                </c:pt>
                <c:pt idx="46">
                  <c:v>24</c:v>
                </c:pt>
                <c:pt idx="47">
                  <c:v>17.45</c:v>
                </c:pt>
                <c:pt idx="48">
                  <c:v>32.799999999999997</c:v>
                </c:pt>
                <c:pt idx="49">
                  <c:v>21</c:v>
                </c:pt>
                <c:pt idx="50">
                  <c:v>38</c:v>
                </c:pt>
                <c:pt idx="51">
                  <c:v>55</c:v>
                </c:pt>
                <c:pt idx="52">
                  <c:v>19.5</c:v>
                </c:pt>
                <c:pt idx="53">
                  <c:v>7.75</c:v>
                </c:pt>
                <c:pt idx="54">
                  <c:v>15</c:v>
                </c:pt>
                <c:pt idx="55">
                  <c:v>9.5</c:v>
                </c:pt>
                <c:pt idx="56">
                  <c:v>45.6</c:v>
                </c:pt>
                <c:pt idx="57">
                  <c:v>14</c:v>
                </c:pt>
                <c:pt idx="58">
                  <c:v>43.9</c:v>
                </c:pt>
                <c:pt idx="59">
                  <c:v>12.5</c:v>
                </c:pt>
                <c:pt idx="60">
                  <c:v>14</c:v>
                </c:pt>
                <c:pt idx="61">
                  <c:v>81</c:v>
                </c:pt>
                <c:pt idx="62">
                  <c:v>10</c:v>
                </c:pt>
                <c:pt idx="63">
                  <c:v>28.5</c:v>
                </c:pt>
                <c:pt idx="64">
                  <c:v>12</c:v>
                </c:pt>
                <c:pt idx="65">
                  <c:v>18</c:v>
                </c:pt>
                <c:pt idx="66">
                  <c:v>49.3</c:v>
                </c:pt>
                <c:pt idx="67">
                  <c:v>9.1999999999999993</c:v>
                </c:pt>
                <c:pt idx="68">
                  <c:v>123.79</c:v>
                </c:pt>
                <c:pt idx="69">
                  <c:v>23.25</c:v>
                </c:pt>
                <c:pt idx="70">
                  <c:v>7.45</c:v>
                </c:pt>
                <c:pt idx="71">
                  <c:v>9</c:v>
                </c:pt>
                <c:pt idx="72">
                  <c:v>30</c:v>
                </c:pt>
                <c:pt idx="73">
                  <c:v>16.25</c:v>
                </c:pt>
                <c:pt idx="74">
                  <c:v>43.9</c:v>
                </c:pt>
                <c:pt idx="75">
                  <c:v>33.25</c:v>
                </c:pt>
                <c:pt idx="76">
                  <c:v>9.5</c:v>
                </c:pt>
              </c:numCache>
            </c:numRef>
          </c:val>
          <c:extLst>
            <c:ext xmlns:c16="http://schemas.microsoft.com/office/drawing/2014/chart" uri="{C3380CC4-5D6E-409C-BE32-E72D297353CC}">
              <c16:uniqueId val="{00000000-F69C-4BAA-83F8-6DA1F30F4616}"/>
            </c:ext>
          </c:extLst>
        </c:ser>
        <c:ser>
          <c:idx val="1"/>
          <c:order val="1"/>
          <c:tx>
            <c:strRef>
              <c:f>'Q9'!$Q$5</c:f>
              <c:strCache>
                <c:ptCount val="1"/>
                <c:pt idx="0">
                  <c:v>Sum of UnitsInStock</c:v>
                </c:pt>
              </c:strCache>
            </c:strRef>
          </c:tx>
          <c:spPr>
            <a:solidFill>
              <a:schemeClr val="accent2">
                <a:shade val="86000"/>
              </a:schemeClr>
            </a:solidFill>
            <a:ln>
              <a:noFill/>
            </a:ln>
            <a:effectLst/>
          </c:spPr>
          <c:invertIfNegative val="0"/>
          <c:cat>
            <c:strRef>
              <c:f>'Q9'!$O$6:$O$83</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cat>
          <c:val>
            <c:numRef>
              <c:f>'Q9'!$Q$6:$Q$83</c:f>
              <c:numCache>
                <c:formatCode>General</c:formatCode>
                <c:ptCount val="77"/>
                <c:pt idx="0">
                  <c:v>0</c:v>
                </c:pt>
                <c:pt idx="1">
                  <c:v>13</c:v>
                </c:pt>
                <c:pt idx="2">
                  <c:v>123</c:v>
                </c:pt>
                <c:pt idx="3">
                  <c:v>19</c:v>
                </c:pt>
                <c:pt idx="4">
                  <c:v>42</c:v>
                </c:pt>
                <c:pt idx="5">
                  <c:v>39</c:v>
                </c:pt>
                <c:pt idx="6">
                  <c:v>17</c:v>
                </c:pt>
                <c:pt idx="7">
                  <c:v>69</c:v>
                </c:pt>
                <c:pt idx="8">
                  <c:v>53</c:v>
                </c:pt>
                <c:pt idx="9">
                  <c:v>0</c:v>
                </c:pt>
                <c:pt idx="10">
                  <c:v>15</c:v>
                </c:pt>
                <c:pt idx="11">
                  <c:v>17</c:v>
                </c:pt>
                <c:pt idx="12">
                  <c:v>62</c:v>
                </c:pt>
                <c:pt idx="13">
                  <c:v>38</c:v>
                </c:pt>
                <c:pt idx="14">
                  <c:v>26</c:v>
                </c:pt>
                <c:pt idx="15">
                  <c:v>112</c:v>
                </c:pt>
                <c:pt idx="16">
                  <c:v>39</c:v>
                </c:pt>
                <c:pt idx="17">
                  <c:v>21</c:v>
                </c:pt>
                <c:pt idx="18">
                  <c:v>0</c:v>
                </c:pt>
                <c:pt idx="19">
                  <c:v>120</c:v>
                </c:pt>
                <c:pt idx="20">
                  <c:v>11</c:v>
                </c:pt>
                <c:pt idx="21">
                  <c:v>20</c:v>
                </c:pt>
                <c:pt idx="22">
                  <c:v>26</c:v>
                </c:pt>
                <c:pt idx="23">
                  <c:v>27</c:v>
                </c:pt>
                <c:pt idx="24">
                  <c:v>15</c:v>
                </c:pt>
                <c:pt idx="25">
                  <c:v>104</c:v>
                </c:pt>
                <c:pt idx="26">
                  <c:v>31</c:v>
                </c:pt>
                <c:pt idx="27">
                  <c:v>112</c:v>
                </c:pt>
                <c:pt idx="28">
                  <c:v>17</c:v>
                </c:pt>
                <c:pt idx="29">
                  <c:v>85</c:v>
                </c:pt>
                <c:pt idx="30">
                  <c:v>24</c:v>
                </c:pt>
                <c:pt idx="31">
                  <c:v>57</c:v>
                </c:pt>
                <c:pt idx="32">
                  <c:v>52</c:v>
                </c:pt>
                <c:pt idx="33">
                  <c:v>4</c:v>
                </c:pt>
                <c:pt idx="34">
                  <c:v>76</c:v>
                </c:pt>
                <c:pt idx="35">
                  <c:v>4</c:v>
                </c:pt>
                <c:pt idx="36">
                  <c:v>20</c:v>
                </c:pt>
                <c:pt idx="37">
                  <c:v>9</c:v>
                </c:pt>
                <c:pt idx="38">
                  <c:v>10</c:v>
                </c:pt>
                <c:pt idx="39">
                  <c:v>29</c:v>
                </c:pt>
                <c:pt idx="40">
                  <c:v>14</c:v>
                </c:pt>
                <c:pt idx="41">
                  <c:v>10</c:v>
                </c:pt>
                <c:pt idx="42">
                  <c:v>6</c:v>
                </c:pt>
                <c:pt idx="43">
                  <c:v>76</c:v>
                </c:pt>
                <c:pt idx="44">
                  <c:v>32</c:v>
                </c:pt>
                <c:pt idx="45">
                  <c:v>15</c:v>
                </c:pt>
                <c:pt idx="46">
                  <c:v>115</c:v>
                </c:pt>
                <c:pt idx="47">
                  <c:v>29</c:v>
                </c:pt>
                <c:pt idx="48">
                  <c:v>0</c:v>
                </c:pt>
                <c:pt idx="49">
                  <c:v>22</c:v>
                </c:pt>
                <c:pt idx="50">
                  <c:v>86</c:v>
                </c:pt>
                <c:pt idx="51">
                  <c:v>79</c:v>
                </c:pt>
                <c:pt idx="52">
                  <c:v>36</c:v>
                </c:pt>
                <c:pt idx="53">
                  <c:v>125</c:v>
                </c:pt>
                <c:pt idx="54">
                  <c:v>101</c:v>
                </c:pt>
                <c:pt idx="55">
                  <c:v>5</c:v>
                </c:pt>
                <c:pt idx="56">
                  <c:v>26</c:v>
                </c:pt>
                <c:pt idx="57">
                  <c:v>111</c:v>
                </c:pt>
                <c:pt idx="58">
                  <c:v>49</c:v>
                </c:pt>
                <c:pt idx="59">
                  <c:v>6</c:v>
                </c:pt>
                <c:pt idx="60">
                  <c:v>26</c:v>
                </c:pt>
                <c:pt idx="61">
                  <c:v>40</c:v>
                </c:pt>
                <c:pt idx="62">
                  <c:v>3</c:v>
                </c:pt>
                <c:pt idx="63">
                  <c:v>113</c:v>
                </c:pt>
                <c:pt idx="64">
                  <c:v>95</c:v>
                </c:pt>
                <c:pt idx="65">
                  <c:v>20</c:v>
                </c:pt>
                <c:pt idx="66">
                  <c:v>17</c:v>
                </c:pt>
                <c:pt idx="67">
                  <c:v>25</c:v>
                </c:pt>
                <c:pt idx="68">
                  <c:v>0</c:v>
                </c:pt>
                <c:pt idx="69">
                  <c:v>35</c:v>
                </c:pt>
                <c:pt idx="70">
                  <c:v>21</c:v>
                </c:pt>
                <c:pt idx="71">
                  <c:v>61</c:v>
                </c:pt>
                <c:pt idx="72">
                  <c:v>15</c:v>
                </c:pt>
                <c:pt idx="73">
                  <c:v>65</c:v>
                </c:pt>
                <c:pt idx="74">
                  <c:v>24</c:v>
                </c:pt>
                <c:pt idx="75">
                  <c:v>22</c:v>
                </c:pt>
                <c:pt idx="76">
                  <c:v>36</c:v>
                </c:pt>
              </c:numCache>
            </c:numRef>
          </c:val>
          <c:extLst>
            <c:ext xmlns:c16="http://schemas.microsoft.com/office/drawing/2014/chart" uri="{C3380CC4-5D6E-409C-BE32-E72D297353CC}">
              <c16:uniqueId val="{00000001-F69C-4BAA-83F8-6DA1F30F4616}"/>
            </c:ext>
          </c:extLst>
        </c:ser>
        <c:ser>
          <c:idx val="2"/>
          <c:order val="2"/>
          <c:tx>
            <c:strRef>
              <c:f>'Q9'!$R$5</c:f>
              <c:strCache>
                <c:ptCount val="1"/>
                <c:pt idx="0">
                  <c:v>Sum of TotalUnitsSold</c:v>
                </c:pt>
              </c:strCache>
            </c:strRef>
          </c:tx>
          <c:spPr>
            <a:solidFill>
              <a:schemeClr val="accent2">
                <a:tint val="86000"/>
              </a:schemeClr>
            </a:solidFill>
            <a:ln>
              <a:noFill/>
            </a:ln>
            <a:effectLst/>
          </c:spPr>
          <c:invertIfNegative val="0"/>
          <c:cat>
            <c:strRef>
              <c:f>'Q9'!$O$6:$O$83</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cat>
          <c:val>
            <c:numRef>
              <c:f>'Q9'!$R$6:$R$83</c:f>
              <c:numCache>
                <c:formatCode>General</c:formatCode>
                <c:ptCount val="77"/>
                <c:pt idx="0">
                  <c:v>978</c:v>
                </c:pt>
                <c:pt idx="1">
                  <c:v>328</c:v>
                </c:pt>
                <c:pt idx="2">
                  <c:v>1103</c:v>
                </c:pt>
                <c:pt idx="3">
                  <c:v>1577</c:v>
                </c:pt>
                <c:pt idx="4">
                  <c:v>539</c:v>
                </c:pt>
                <c:pt idx="5">
                  <c:v>828</c:v>
                </c:pt>
                <c:pt idx="6">
                  <c:v>1057</c:v>
                </c:pt>
                <c:pt idx="7">
                  <c:v>793</c:v>
                </c:pt>
                <c:pt idx="8">
                  <c:v>453</c:v>
                </c:pt>
                <c:pt idx="9">
                  <c:v>298</c:v>
                </c:pt>
                <c:pt idx="10">
                  <c:v>138</c:v>
                </c:pt>
                <c:pt idx="11">
                  <c:v>623</c:v>
                </c:pt>
                <c:pt idx="12">
                  <c:v>534</c:v>
                </c:pt>
                <c:pt idx="13">
                  <c:v>500</c:v>
                </c:pt>
                <c:pt idx="14">
                  <c:v>1057</c:v>
                </c:pt>
                <c:pt idx="15">
                  <c:v>755</c:v>
                </c:pt>
                <c:pt idx="16">
                  <c:v>122</c:v>
                </c:pt>
                <c:pt idx="17">
                  <c:v>1263</c:v>
                </c:pt>
                <c:pt idx="18">
                  <c:v>1397</c:v>
                </c:pt>
                <c:pt idx="19">
                  <c:v>301</c:v>
                </c:pt>
                <c:pt idx="20">
                  <c:v>125</c:v>
                </c:pt>
                <c:pt idx="21">
                  <c:v>1125</c:v>
                </c:pt>
                <c:pt idx="22">
                  <c:v>714</c:v>
                </c:pt>
                <c:pt idx="23">
                  <c:v>601</c:v>
                </c:pt>
                <c:pt idx="24">
                  <c:v>753</c:v>
                </c:pt>
                <c:pt idx="25">
                  <c:v>348</c:v>
                </c:pt>
                <c:pt idx="26">
                  <c:v>742</c:v>
                </c:pt>
                <c:pt idx="27">
                  <c:v>805</c:v>
                </c:pt>
                <c:pt idx="28">
                  <c:v>580</c:v>
                </c:pt>
                <c:pt idx="29">
                  <c:v>981</c:v>
                </c:pt>
                <c:pt idx="30">
                  <c:v>891</c:v>
                </c:pt>
                <c:pt idx="31">
                  <c:v>981</c:v>
                </c:pt>
                <c:pt idx="32">
                  <c:v>184</c:v>
                </c:pt>
                <c:pt idx="33">
                  <c:v>297</c:v>
                </c:pt>
                <c:pt idx="34">
                  <c:v>745</c:v>
                </c:pt>
                <c:pt idx="35">
                  <c:v>239</c:v>
                </c:pt>
                <c:pt idx="36">
                  <c:v>886</c:v>
                </c:pt>
                <c:pt idx="37">
                  <c:v>297</c:v>
                </c:pt>
                <c:pt idx="38">
                  <c:v>520</c:v>
                </c:pt>
                <c:pt idx="39">
                  <c:v>95</c:v>
                </c:pt>
                <c:pt idx="40">
                  <c:v>806</c:v>
                </c:pt>
                <c:pt idx="41">
                  <c:v>612</c:v>
                </c:pt>
                <c:pt idx="42">
                  <c:v>372</c:v>
                </c:pt>
                <c:pt idx="43">
                  <c:v>318</c:v>
                </c:pt>
                <c:pt idx="44">
                  <c:v>791</c:v>
                </c:pt>
                <c:pt idx="45">
                  <c:v>817</c:v>
                </c:pt>
                <c:pt idx="46">
                  <c:v>903</c:v>
                </c:pt>
                <c:pt idx="47">
                  <c:v>1158</c:v>
                </c:pt>
                <c:pt idx="48">
                  <c:v>722</c:v>
                </c:pt>
                <c:pt idx="49">
                  <c:v>706</c:v>
                </c:pt>
                <c:pt idx="50">
                  <c:v>344</c:v>
                </c:pt>
                <c:pt idx="51">
                  <c:v>1496</c:v>
                </c:pt>
                <c:pt idx="52">
                  <c:v>434</c:v>
                </c:pt>
                <c:pt idx="53">
                  <c:v>1155</c:v>
                </c:pt>
                <c:pt idx="54">
                  <c:v>293</c:v>
                </c:pt>
                <c:pt idx="55">
                  <c:v>508</c:v>
                </c:pt>
                <c:pt idx="56">
                  <c:v>640</c:v>
                </c:pt>
                <c:pt idx="57">
                  <c:v>506</c:v>
                </c:pt>
                <c:pt idx="58">
                  <c:v>365</c:v>
                </c:pt>
                <c:pt idx="59">
                  <c:v>799</c:v>
                </c:pt>
                <c:pt idx="60">
                  <c:v>697</c:v>
                </c:pt>
                <c:pt idx="61">
                  <c:v>313</c:v>
                </c:pt>
                <c:pt idx="62">
                  <c:v>1016</c:v>
                </c:pt>
                <c:pt idx="63">
                  <c:v>603</c:v>
                </c:pt>
                <c:pt idx="64">
                  <c:v>548</c:v>
                </c:pt>
                <c:pt idx="65">
                  <c:v>883</c:v>
                </c:pt>
                <c:pt idx="66">
                  <c:v>1083</c:v>
                </c:pt>
                <c:pt idx="67">
                  <c:v>723</c:v>
                </c:pt>
                <c:pt idx="68">
                  <c:v>746</c:v>
                </c:pt>
                <c:pt idx="69">
                  <c:v>404</c:v>
                </c:pt>
                <c:pt idx="70">
                  <c:v>755</c:v>
                </c:pt>
                <c:pt idx="71">
                  <c:v>580</c:v>
                </c:pt>
                <c:pt idx="72">
                  <c:v>763</c:v>
                </c:pt>
                <c:pt idx="73">
                  <c:v>235</c:v>
                </c:pt>
                <c:pt idx="74">
                  <c:v>445</c:v>
                </c:pt>
                <c:pt idx="75">
                  <c:v>740</c:v>
                </c:pt>
                <c:pt idx="76">
                  <c:v>485</c:v>
                </c:pt>
              </c:numCache>
            </c:numRef>
          </c:val>
          <c:extLst>
            <c:ext xmlns:c16="http://schemas.microsoft.com/office/drawing/2014/chart" uri="{C3380CC4-5D6E-409C-BE32-E72D297353CC}">
              <c16:uniqueId val="{00000002-F69C-4BAA-83F8-6DA1F30F4616}"/>
            </c:ext>
          </c:extLst>
        </c:ser>
        <c:ser>
          <c:idx val="3"/>
          <c:order val="3"/>
          <c:tx>
            <c:strRef>
              <c:f>'Q9'!$S$5</c:f>
              <c:strCache>
                <c:ptCount val="1"/>
                <c:pt idx="0">
                  <c:v>Sum of TotalRevenue</c:v>
                </c:pt>
              </c:strCache>
            </c:strRef>
          </c:tx>
          <c:spPr>
            <a:solidFill>
              <a:schemeClr val="accent2">
                <a:tint val="58000"/>
              </a:schemeClr>
            </a:solidFill>
            <a:ln>
              <a:noFill/>
            </a:ln>
            <a:effectLst/>
          </c:spPr>
          <c:invertIfNegative val="0"/>
          <c:cat>
            <c:strRef>
              <c:f>'Q9'!$O$6:$O$83</c:f>
              <c:strCache>
                <c:ptCount val="77"/>
                <c:pt idx="0">
                  <c:v>Alice Mutton</c:v>
                </c:pt>
                <c:pt idx="1">
                  <c:v>Aniseed Syrup</c:v>
                </c:pt>
                <c:pt idx="2">
                  <c:v>Boston Crab Meat</c:v>
                </c:pt>
                <c:pt idx="3">
                  <c:v>Camembert Pierrot</c:v>
                </c:pt>
                <c:pt idx="4">
                  <c:v>Carnarvon Tigers</c:v>
                </c:pt>
                <c:pt idx="5">
                  <c:v>Chai</c:v>
                </c:pt>
                <c:pt idx="6">
                  <c:v>Chang</c:v>
                </c:pt>
                <c:pt idx="7">
                  <c:v>Chartreuse verte</c:v>
                </c:pt>
                <c:pt idx="8">
                  <c:v>Chef Anton's Cajun Seasoning</c:v>
                </c:pt>
                <c:pt idx="9">
                  <c:v>Chef Anton's Gumbo Mix</c:v>
                </c:pt>
                <c:pt idx="10">
                  <c:v>Chocolade</c:v>
                </c:pt>
                <c:pt idx="11">
                  <c:v>Côte de Blaye</c:v>
                </c:pt>
                <c:pt idx="12">
                  <c:v>Escargots de Bourgogne</c:v>
                </c:pt>
                <c:pt idx="13">
                  <c:v>Filo Mix</c:v>
                </c:pt>
                <c:pt idx="14">
                  <c:v>Fløtemysost</c:v>
                </c:pt>
                <c:pt idx="15">
                  <c:v>Geitost</c:v>
                </c:pt>
                <c:pt idx="16">
                  <c:v>Genen Shouyu</c:v>
                </c:pt>
                <c:pt idx="17">
                  <c:v>Gnocchi di nonna Alice</c:v>
                </c:pt>
                <c:pt idx="18">
                  <c:v>Gorgonzola Telino</c:v>
                </c:pt>
                <c:pt idx="19">
                  <c:v>Grandma's Boysenberry Spread</c:v>
                </c:pt>
                <c:pt idx="20">
                  <c:v>Gravad lax</c:v>
                </c:pt>
                <c:pt idx="21">
                  <c:v>Guaraná Fantástica</c:v>
                </c:pt>
                <c:pt idx="22">
                  <c:v>Gudbrandsdalsost</c:v>
                </c:pt>
                <c:pt idx="23">
                  <c:v>Gula Malacca</c:v>
                </c:pt>
                <c:pt idx="24">
                  <c:v>Gumbär Gummibärchen</c:v>
                </c:pt>
                <c:pt idx="25">
                  <c:v>Gustaf's Knäckebröd</c:v>
                </c:pt>
                <c:pt idx="26">
                  <c:v>Ikura</c:v>
                </c:pt>
                <c:pt idx="27">
                  <c:v>Inlagd Sill</c:v>
                </c:pt>
                <c:pt idx="28">
                  <c:v>Ipoh Coffee</c:v>
                </c:pt>
                <c:pt idx="29">
                  <c:v>Jack's New England Clam Chowder</c:v>
                </c:pt>
                <c:pt idx="30">
                  <c:v>Konbu</c:v>
                </c:pt>
                <c:pt idx="31">
                  <c:v>Lakkalikööri</c:v>
                </c:pt>
                <c:pt idx="32">
                  <c:v>Laughing Lumberjack Lager</c:v>
                </c:pt>
                <c:pt idx="33">
                  <c:v>Longlife Tofu</c:v>
                </c:pt>
                <c:pt idx="34">
                  <c:v>Louisiana Fiery Hot Pepper Sauce</c:v>
                </c:pt>
                <c:pt idx="35">
                  <c:v>Louisiana Hot Spiced Okra</c:v>
                </c:pt>
                <c:pt idx="36">
                  <c:v>Manjimup Dried Apples</c:v>
                </c:pt>
                <c:pt idx="37">
                  <c:v>Mascarpone Fabioli</c:v>
                </c:pt>
                <c:pt idx="38">
                  <c:v>Maxilaku</c:v>
                </c:pt>
                <c:pt idx="39">
                  <c:v>Mishi Kobe Niku</c:v>
                </c:pt>
                <c:pt idx="40">
                  <c:v>Mozzarella di Giovanni</c:v>
                </c:pt>
                <c:pt idx="41">
                  <c:v>Nord-Ost Matjeshering</c:v>
                </c:pt>
                <c:pt idx="42">
                  <c:v>Northwoods Cranberry Sauce</c:v>
                </c:pt>
                <c:pt idx="43">
                  <c:v>NuNuCa Nuß-Nougat-Creme</c:v>
                </c:pt>
                <c:pt idx="44">
                  <c:v>Original Frankfurter grüne Soße</c:v>
                </c:pt>
                <c:pt idx="45">
                  <c:v>Outback Lager</c:v>
                </c:pt>
                <c:pt idx="46">
                  <c:v>Pâté chinois</c:v>
                </c:pt>
                <c:pt idx="47">
                  <c:v>Pavlova</c:v>
                </c:pt>
                <c:pt idx="48">
                  <c:v>Perth Pasties</c:v>
                </c:pt>
                <c:pt idx="49">
                  <c:v>Queso Cabrales</c:v>
                </c:pt>
                <c:pt idx="50">
                  <c:v>Queso Manchego La Pastora</c:v>
                </c:pt>
                <c:pt idx="51">
                  <c:v>Raclette Courdavault</c:v>
                </c:pt>
                <c:pt idx="52">
                  <c:v>Ravioli Angelo</c:v>
                </c:pt>
                <c:pt idx="53">
                  <c:v>Rhönbräu Klosterbier</c:v>
                </c:pt>
                <c:pt idx="54">
                  <c:v>Röd Kaviar</c:v>
                </c:pt>
                <c:pt idx="55">
                  <c:v>Røgede sild</c:v>
                </c:pt>
                <c:pt idx="56">
                  <c:v>Rössle Sauerkraut</c:v>
                </c:pt>
                <c:pt idx="57">
                  <c:v>Sasquatch Ale</c:v>
                </c:pt>
                <c:pt idx="58">
                  <c:v>Schoggi Schokolade</c:v>
                </c:pt>
                <c:pt idx="59">
                  <c:v>Scottish Longbreads</c:v>
                </c:pt>
                <c:pt idx="60">
                  <c:v>Singaporean Hokkien Fried Mee</c:v>
                </c:pt>
                <c:pt idx="61">
                  <c:v>Sir Rodney's Marmalade</c:v>
                </c:pt>
                <c:pt idx="62">
                  <c:v>Sir Rodney's Scones</c:v>
                </c:pt>
                <c:pt idx="63">
                  <c:v>Sirop d'érable</c:v>
                </c:pt>
                <c:pt idx="64">
                  <c:v>Spegesild</c:v>
                </c:pt>
                <c:pt idx="65">
                  <c:v>Steeleye Stout</c:v>
                </c:pt>
                <c:pt idx="66">
                  <c:v>Tarte au sucre</c:v>
                </c:pt>
                <c:pt idx="67">
                  <c:v>Teatime Chocolate Biscuits</c:v>
                </c:pt>
                <c:pt idx="68">
                  <c:v>Thüringer Rostbratwurst</c:v>
                </c:pt>
                <c:pt idx="69">
                  <c:v>Tofu</c:v>
                </c:pt>
                <c:pt idx="70">
                  <c:v>Tourtière</c:v>
                </c:pt>
                <c:pt idx="71">
                  <c:v>Tunnbröd</c:v>
                </c:pt>
                <c:pt idx="72">
                  <c:v>Uncle Bob's Organic Dried Pears</c:v>
                </c:pt>
                <c:pt idx="73">
                  <c:v>Valkoinen suklaa</c:v>
                </c:pt>
                <c:pt idx="74">
                  <c:v>Vegie-spread</c:v>
                </c:pt>
                <c:pt idx="75">
                  <c:v>Wimmers gute Semmelknödel</c:v>
                </c:pt>
                <c:pt idx="76">
                  <c:v>Zaanse koeken</c:v>
                </c:pt>
              </c:strCache>
            </c:strRef>
          </c:cat>
          <c:val>
            <c:numRef>
              <c:f>'Q9'!$S$6:$S$83</c:f>
              <c:numCache>
                <c:formatCode>General</c:formatCode>
                <c:ptCount val="77"/>
                <c:pt idx="0">
                  <c:v>32698.379980891899</c:v>
                </c:pt>
                <c:pt idx="1">
                  <c:v>3043.99999946355</c:v>
                </c:pt>
                <c:pt idx="2">
                  <c:v>17910.629981672701</c:v>
                </c:pt>
                <c:pt idx="3">
                  <c:v>46825.479953019298</c:v>
                </c:pt>
                <c:pt idx="4">
                  <c:v>29171.874963399001</c:v>
                </c:pt>
                <c:pt idx="5">
                  <c:v>12788.0999809563</c:v>
                </c:pt>
                <c:pt idx="6">
                  <c:v>16355.959973822501</c:v>
                </c:pt>
                <c:pt idx="7">
                  <c:v>12294.5399852961</c:v>
                </c:pt>
                <c:pt idx="8">
                  <c:v>8567.8999876409707</c:v>
                </c:pt>
                <c:pt idx="9">
                  <c:v>5347.1999956216596</c:v>
                </c:pt>
                <c:pt idx="10">
                  <c:v>1368.7124936543401</c:v>
                </c:pt>
                <c:pt idx="11">
                  <c:v>141396.734903448</c:v>
                </c:pt>
                <c:pt idx="12">
                  <c:v>5881.6749898120697</c:v>
                </c:pt>
                <c:pt idx="13">
                  <c:v>3232.94999785646</c:v>
                </c:pt>
                <c:pt idx="14">
                  <c:v>19551.024983853102</c:v>
                </c:pt>
                <c:pt idx="15">
                  <c:v>1648.1249991375901</c:v>
                </c:pt>
                <c:pt idx="16">
                  <c:v>1784.8249995727001</c:v>
                </c:pt>
                <c:pt idx="17">
                  <c:v>42593.059960685598</c:v>
                </c:pt>
                <c:pt idx="18">
                  <c:v>14920.8749793935</c:v>
                </c:pt>
                <c:pt idx="19">
                  <c:v>7136.9999987818301</c:v>
                </c:pt>
                <c:pt idx="20">
                  <c:v>2688.39999465346</c:v>
                </c:pt>
                <c:pt idx="21">
                  <c:v>4504.36499684304</c:v>
                </c:pt>
                <c:pt idx="22">
                  <c:v>21942.3599741488</c:v>
                </c:pt>
                <c:pt idx="23">
                  <c:v>9915.9449908241604</c:v>
                </c:pt>
                <c:pt idx="24">
                  <c:v>19849.144466497401</c:v>
                </c:pt>
                <c:pt idx="25">
                  <c:v>7122.35999992489</c:v>
                </c:pt>
                <c:pt idx="26">
                  <c:v>20867.339966019899</c:v>
                </c:pt>
                <c:pt idx="27">
                  <c:v>13458.459991064599</c:v>
                </c:pt>
                <c:pt idx="28">
                  <c:v>23526.699973952698</c:v>
                </c:pt>
                <c:pt idx="29">
                  <c:v>8680.3449947750196</c:v>
                </c:pt>
                <c:pt idx="30">
                  <c:v>4960.43999135792</c:v>
                </c:pt>
                <c:pt idx="31">
                  <c:v>15760.439977222601</c:v>
                </c:pt>
                <c:pt idx="32">
                  <c:v>2396.79999566078</c:v>
                </c:pt>
                <c:pt idx="33">
                  <c:v>2432.4999990463202</c:v>
                </c:pt>
                <c:pt idx="34">
                  <c:v>13869.8899857249</c:v>
                </c:pt>
                <c:pt idx="35">
                  <c:v>3382.9999949336002</c:v>
                </c:pt>
                <c:pt idx="36">
                  <c:v>41819.649953996297</c:v>
                </c:pt>
                <c:pt idx="37">
                  <c:v>8404.1599857091896</c:v>
                </c:pt>
                <c:pt idx="38">
                  <c:v>9244.5999931543993</c:v>
                </c:pt>
                <c:pt idx="39">
                  <c:v>7226.4999884366898</c:v>
                </c:pt>
                <c:pt idx="40">
                  <c:v>24900.129985374198</c:v>
                </c:pt>
                <c:pt idx="41">
                  <c:v>13424.1974937865</c:v>
                </c:pt>
                <c:pt idx="42">
                  <c:v>12771.9999891519</c:v>
                </c:pt>
                <c:pt idx="43">
                  <c:v>3704.3999965265298</c:v>
                </c:pt>
                <c:pt idx="44">
                  <c:v>9171.6299937255608</c:v>
                </c:pt>
                <c:pt idx="45">
                  <c:v>10672.6499884687</c:v>
                </c:pt>
                <c:pt idx="46">
                  <c:v>17426.399969297599</c:v>
                </c:pt>
                <c:pt idx="47">
                  <c:v>17215.775470547302</c:v>
                </c:pt>
                <c:pt idx="48">
                  <c:v>20574.169984587999</c:v>
                </c:pt>
                <c:pt idx="49">
                  <c:v>12901.769987989899</c:v>
                </c:pt>
                <c:pt idx="50">
                  <c:v>12257.659983703399</c:v>
                </c:pt>
                <c:pt idx="51">
                  <c:v>71155.699909429997</c:v>
                </c:pt>
                <c:pt idx="52">
                  <c:v>7661.5499988377096</c:v>
                </c:pt>
                <c:pt idx="53">
                  <c:v>8177.4899923272396</c:v>
                </c:pt>
                <c:pt idx="54">
                  <c:v>3997.1999941952499</c:v>
                </c:pt>
                <c:pt idx="55">
                  <c:v>4338.1749890502497</c:v>
                </c:pt>
                <c:pt idx="56">
                  <c:v>25696.639981058201</c:v>
                </c:pt>
                <c:pt idx="57">
                  <c:v>6350.39999251067</c:v>
                </c:pt>
                <c:pt idx="58">
                  <c:v>15099.875</c:v>
                </c:pt>
                <c:pt idx="59">
                  <c:v>8713.9999961852991</c:v>
                </c:pt>
                <c:pt idx="60">
                  <c:v>8574.9999880880096</c:v>
                </c:pt>
                <c:pt idx="61">
                  <c:v>22563.359987036802</c:v>
                </c:pt>
                <c:pt idx="62">
                  <c:v>9103.9999909102899</c:v>
                </c:pt>
                <c:pt idx="63">
                  <c:v>14352.599963817</c:v>
                </c:pt>
                <c:pt idx="64">
                  <c:v>5882.9999949127396</c:v>
                </c:pt>
                <c:pt idx="65">
                  <c:v>13643.9999832093</c:v>
                </c:pt>
                <c:pt idx="66">
                  <c:v>47234.969954013803</c:v>
                </c:pt>
                <c:pt idx="67">
                  <c:v>5862.6199964612697</c:v>
                </c:pt>
                <c:pt idx="68">
                  <c:v>80368.671974514</c:v>
                </c:pt>
                <c:pt idx="69">
                  <c:v>7991.4899937621303</c:v>
                </c:pt>
                <c:pt idx="70">
                  <c:v>4728.2374943185596</c:v>
                </c:pt>
                <c:pt idx="71">
                  <c:v>4601.69999436736</c:v>
                </c:pt>
                <c:pt idx="72">
                  <c:v>22044.299987822698</c:v>
                </c:pt>
                <c:pt idx="73">
                  <c:v>3437.6874989224598</c:v>
                </c:pt>
                <c:pt idx="74">
                  <c:v>16701.094979286099</c:v>
                </c:pt>
                <c:pt idx="75">
                  <c:v>21957.967488128601</c:v>
                </c:pt>
                <c:pt idx="76">
                  <c:v>3958.0799989156399</c:v>
                </c:pt>
              </c:numCache>
            </c:numRef>
          </c:val>
          <c:extLst>
            <c:ext xmlns:c16="http://schemas.microsoft.com/office/drawing/2014/chart" uri="{C3380CC4-5D6E-409C-BE32-E72D297353CC}">
              <c16:uniqueId val="{00000003-F69C-4BAA-83F8-6DA1F30F4616}"/>
            </c:ext>
          </c:extLst>
        </c:ser>
        <c:dLbls>
          <c:showLegendKey val="0"/>
          <c:showVal val="0"/>
          <c:showCatName val="0"/>
          <c:showSerName val="0"/>
          <c:showPercent val="0"/>
          <c:showBubbleSize val="0"/>
        </c:dLbls>
        <c:gapWidth val="219"/>
        <c:overlap val="-27"/>
        <c:axId val="152852607"/>
        <c:axId val="152838207"/>
      </c:barChart>
      <c:catAx>
        <c:axId val="152852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838207"/>
        <c:crosses val="autoZero"/>
        <c:auto val="1"/>
        <c:lblAlgn val="ctr"/>
        <c:lblOffset val="100"/>
        <c:noMultiLvlLbl val="0"/>
      </c:catAx>
      <c:valAx>
        <c:axId val="152838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8526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10.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11.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12.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13.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14.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2.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3.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7.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8.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9.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B538F9-C498-43DF-8606-76C3A401D5FD}" type="doc">
      <dgm:prSet loTypeId="urn:microsoft.com/office/officeart/2005/8/layout/vList2" loCatId="list" qsTypeId="urn:microsoft.com/office/officeart/2005/8/quickstyle/simple5" qsCatId="simple" csTypeId="urn:microsoft.com/office/officeart/2005/8/colors/accent0_3" csCatId="mainScheme"/>
      <dgm:spPr/>
      <dgm:t>
        <a:bodyPr/>
        <a:lstStyle/>
        <a:p>
          <a:endParaRPr lang="en-US"/>
        </a:p>
      </dgm:t>
    </dgm:pt>
    <dgm:pt modelId="{2D409B44-12C1-4F98-96E7-89AB00F2F93E}">
      <dgm:prSet/>
      <dgm:spPr/>
      <dgm:t>
        <a:bodyPr/>
        <a:lstStyle/>
        <a:p>
          <a:r>
            <a:rPr lang="en-US"/>
            <a:t>SELECT </a:t>
          </a:r>
        </a:p>
      </dgm:t>
    </dgm:pt>
    <dgm:pt modelId="{60A08618-AC48-4045-A156-4462408C71EE}" type="parTrans" cxnId="{4884BCF6-2FA7-4CF1-BC47-99AAC1F6995D}">
      <dgm:prSet/>
      <dgm:spPr/>
      <dgm:t>
        <a:bodyPr/>
        <a:lstStyle/>
        <a:p>
          <a:endParaRPr lang="en-US"/>
        </a:p>
      </dgm:t>
    </dgm:pt>
    <dgm:pt modelId="{2F284738-A659-4A34-8C54-2F74AFB803B1}" type="sibTrans" cxnId="{4884BCF6-2FA7-4CF1-BC47-99AAC1F6995D}">
      <dgm:prSet/>
      <dgm:spPr/>
      <dgm:t>
        <a:bodyPr/>
        <a:lstStyle/>
        <a:p>
          <a:endParaRPr lang="en-US"/>
        </a:p>
      </dgm:t>
    </dgm:pt>
    <dgm:pt modelId="{E53067E4-E8BC-4B16-8A76-687A6C2EB6FB}">
      <dgm:prSet/>
      <dgm:spPr/>
      <dgm:t>
        <a:bodyPr/>
        <a:lstStyle/>
        <a:p>
          <a:r>
            <a:rPr lang="en-US"/>
            <a:t>c.CustomerID,</a:t>
          </a:r>
        </a:p>
      </dgm:t>
    </dgm:pt>
    <dgm:pt modelId="{89A6BA82-8531-4545-984C-44D8B95FBC29}" type="parTrans" cxnId="{D0F4097D-1E3B-4A90-8ED5-0292E93FA1F3}">
      <dgm:prSet/>
      <dgm:spPr/>
      <dgm:t>
        <a:bodyPr/>
        <a:lstStyle/>
        <a:p>
          <a:endParaRPr lang="en-US"/>
        </a:p>
      </dgm:t>
    </dgm:pt>
    <dgm:pt modelId="{6EE43AEA-E325-4453-9C73-13F524BDE9AD}" type="sibTrans" cxnId="{D0F4097D-1E3B-4A90-8ED5-0292E93FA1F3}">
      <dgm:prSet/>
      <dgm:spPr/>
      <dgm:t>
        <a:bodyPr/>
        <a:lstStyle/>
        <a:p>
          <a:endParaRPr lang="en-US"/>
        </a:p>
      </dgm:t>
    </dgm:pt>
    <dgm:pt modelId="{0EFDD577-FDAC-4016-A274-E69877387F9E}">
      <dgm:prSet/>
      <dgm:spPr/>
      <dgm:t>
        <a:bodyPr/>
        <a:lstStyle/>
        <a:p>
          <a:r>
            <a:rPr lang="en-US"/>
            <a:t>c.CompanyName AS CustomerName,</a:t>
          </a:r>
        </a:p>
      </dgm:t>
    </dgm:pt>
    <dgm:pt modelId="{50A0B25A-C4E9-4A09-9F61-DBA560F00272}" type="parTrans" cxnId="{CF32F7A8-83FD-4B4D-B369-8CE2C87D9967}">
      <dgm:prSet/>
      <dgm:spPr/>
      <dgm:t>
        <a:bodyPr/>
        <a:lstStyle/>
        <a:p>
          <a:endParaRPr lang="en-US"/>
        </a:p>
      </dgm:t>
    </dgm:pt>
    <dgm:pt modelId="{31BA2D91-C3F5-4E14-8D32-053CC3EA9482}" type="sibTrans" cxnId="{CF32F7A8-83FD-4B4D-B369-8CE2C87D9967}">
      <dgm:prSet/>
      <dgm:spPr/>
      <dgm:t>
        <a:bodyPr/>
        <a:lstStyle/>
        <a:p>
          <a:endParaRPr lang="en-US"/>
        </a:p>
      </dgm:t>
    </dgm:pt>
    <dgm:pt modelId="{2768B46B-4726-43CD-90DC-F4BF81ADA31B}">
      <dgm:prSet/>
      <dgm:spPr/>
      <dgm:t>
        <a:bodyPr/>
        <a:lstStyle/>
        <a:p>
          <a:r>
            <a:rPr lang="en-US"/>
            <a:t>COUNT(DISTINCT o.OrderID) AS OrdersPlaced,</a:t>
          </a:r>
        </a:p>
      </dgm:t>
    </dgm:pt>
    <dgm:pt modelId="{B3E8F377-6245-4C69-819C-8C04941765DF}" type="parTrans" cxnId="{6178646C-15E2-4DEB-8B3D-E6FED73E304D}">
      <dgm:prSet/>
      <dgm:spPr/>
      <dgm:t>
        <a:bodyPr/>
        <a:lstStyle/>
        <a:p>
          <a:endParaRPr lang="en-US"/>
        </a:p>
      </dgm:t>
    </dgm:pt>
    <dgm:pt modelId="{EC0AA486-3715-42C0-A9DB-28CB4611425F}" type="sibTrans" cxnId="{6178646C-15E2-4DEB-8B3D-E6FED73E304D}">
      <dgm:prSet/>
      <dgm:spPr/>
      <dgm:t>
        <a:bodyPr/>
        <a:lstStyle/>
        <a:p>
          <a:endParaRPr lang="en-US"/>
        </a:p>
      </dgm:t>
    </dgm:pt>
    <dgm:pt modelId="{72C41417-BC62-4A6C-8F5F-7B1CCEA8D8CA}">
      <dgm:prSet/>
      <dgm:spPr/>
      <dgm:t>
        <a:bodyPr/>
        <a:lstStyle/>
        <a:p>
          <a:r>
            <a:rPr lang="en-US"/>
            <a:t>SUM(od.UnitPrice * od.Quantity * (1 - od.Discount)) AS TotalRevenue</a:t>
          </a:r>
        </a:p>
      </dgm:t>
    </dgm:pt>
    <dgm:pt modelId="{7398E96B-53EA-40D4-96C6-1398DF2B27F7}" type="parTrans" cxnId="{466D41EE-0591-4A6E-9B4D-19499503AF7A}">
      <dgm:prSet/>
      <dgm:spPr/>
      <dgm:t>
        <a:bodyPr/>
        <a:lstStyle/>
        <a:p>
          <a:endParaRPr lang="en-US"/>
        </a:p>
      </dgm:t>
    </dgm:pt>
    <dgm:pt modelId="{18A6722C-DCEB-4E3D-BFD8-F86C0367DA8E}" type="sibTrans" cxnId="{466D41EE-0591-4A6E-9B4D-19499503AF7A}">
      <dgm:prSet/>
      <dgm:spPr/>
      <dgm:t>
        <a:bodyPr/>
        <a:lstStyle/>
        <a:p>
          <a:endParaRPr lang="en-US"/>
        </a:p>
      </dgm:t>
    </dgm:pt>
    <dgm:pt modelId="{C8230D5D-3CF7-4DFF-B4F1-6176B7B5D739}">
      <dgm:prSet/>
      <dgm:spPr/>
      <dgm:t>
        <a:bodyPr/>
        <a:lstStyle/>
        <a:p>
          <a:r>
            <a:rPr lang="en-US"/>
            <a:t>FROM northwind.Customers c</a:t>
          </a:r>
        </a:p>
      </dgm:t>
    </dgm:pt>
    <dgm:pt modelId="{5BF663BB-FDE3-4E83-A707-CF4DBDB8B973}" type="parTrans" cxnId="{E7923A89-BE64-4BFC-A1E1-718FFC30B4BB}">
      <dgm:prSet/>
      <dgm:spPr/>
      <dgm:t>
        <a:bodyPr/>
        <a:lstStyle/>
        <a:p>
          <a:endParaRPr lang="en-US"/>
        </a:p>
      </dgm:t>
    </dgm:pt>
    <dgm:pt modelId="{4F9ADA49-0837-4E26-965A-72CD407179A3}" type="sibTrans" cxnId="{E7923A89-BE64-4BFC-A1E1-718FFC30B4BB}">
      <dgm:prSet/>
      <dgm:spPr/>
      <dgm:t>
        <a:bodyPr/>
        <a:lstStyle/>
        <a:p>
          <a:endParaRPr lang="en-US"/>
        </a:p>
      </dgm:t>
    </dgm:pt>
    <dgm:pt modelId="{E4B0BB24-04AD-4244-BEDD-685323694D10}">
      <dgm:prSet/>
      <dgm:spPr/>
      <dgm:t>
        <a:bodyPr/>
        <a:lstStyle/>
        <a:p>
          <a:r>
            <a:rPr lang="en-US"/>
            <a:t>JOIN northwind.Orders o ON o.CustomerID = c.CustomerID</a:t>
          </a:r>
        </a:p>
      </dgm:t>
    </dgm:pt>
    <dgm:pt modelId="{0C0F03B2-AB0B-4985-BBE6-F0D02F841FC8}" type="parTrans" cxnId="{89CCB871-0021-4B1A-BA17-961D06F3B613}">
      <dgm:prSet/>
      <dgm:spPr/>
      <dgm:t>
        <a:bodyPr/>
        <a:lstStyle/>
        <a:p>
          <a:endParaRPr lang="en-US"/>
        </a:p>
      </dgm:t>
    </dgm:pt>
    <dgm:pt modelId="{8311A703-DF57-4FD8-8721-95666EB35BD9}" type="sibTrans" cxnId="{89CCB871-0021-4B1A-BA17-961D06F3B613}">
      <dgm:prSet/>
      <dgm:spPr/>
      <dgm:t>
        <a:bodyPr/>
        <a:lstStyle/>
        <a:p>
          <a:endParaRPr lang="en-US"/>
        </a:p>
      </dgm:t>
    </dgm:pt>
    <dgm:pt modelId="{188A98D1-0C16-42B7-BD8E-CE2AAC2ECD6C}">
      <dgm:prSet/>
      <dgm:spPr/>
      <dgm:t>
        <a:bodyPr/>
        <a:lstStyle/>
        <a:p>
          <a:r>
            <a:rPr lang="en-US"/>
            <a:t>JOIN northwind.`Order Details` od ON od.OrderID = o.OrderID</a:t>
          </a:r>
        </a:p>
      </dgm:t>
    </dgm:pt>
    <dgm:pt modelId="{B442E1FF-BD9D-40DE-AEC7-543731EB693F}" type="parTrans" cxnId="{2CA88A2D-6358-4B49-8899-A636DEDB9181}">
      <dgm:prSet/>
      <dgm:spPr/>
      <dgm:t>
        <a:bodyPr/>
        <a:lstStyle/>
        <a:p>
          <a:endParaRPr lang="en-US"/>
        </a:p>
      </dgm:t>
    </dgm:pt>
    <dgm:pt modelId="{21CAD35A-90E8-49DA-A5D6-623E2C085197}" type="sibTrans" cxnId="{2CA88A2D-6358-4B49-8899-A636DEDB9181}">
      <dgm:prSet/>
      <dgm:spPr/>
      <dgm:t>
        <a:bodyPr/>
        <a:lstStyle/>
        <a:p>
          <a:endParaRPr lang="en-US"/>
        </a:p>
      </dgm:t>
    </dgm:pt>
    <dgm:pt modelId="{EE771A70-66D7-4750-A0CD-A51A2B62FBA1}">
      <dgm:prSet/>
      <dgm:spPr/>
      <dgm:t>
        <a:bodyPr/>
        <a:lstStyle/>
        <a:p>
          <a:r>
            <a:rPr lang="en-US"/>
            <a:t>GROUP BY c.CustomerID, c.CompanyName</a:t>
          </a:r>
        </a:p>
      </dgm:t>
    </dgm:pt>
    <dgm:pt modelId="{00B4BEAE-29DB-4F20-98B1-F533A3E54BEC}" type="parTrans" cxnId="{8A4879E1-7E4A-402F-88C9-887E4BEB6D74}">
      <dgm:prSet/>
      <dgm:spPr/>
      <dgm:t>
        <a:bodyPr/>
        <a:lstStyle/>
        <a:p>
          <a:endParaRPr lang="en-US"/>
        </a:p>
      </dgm:t>
    </dgm:pt>
    <dgm:pt modelId="{6B8928A2-CF6C-4CD9-9BEC-F65A90226BA0}" type="sibTrans" cxnId="{8A4879E1-7E4A-402F-88C9-887E4BEB6D74}">
      <dgm:prSet/>
      <dgm:spPr/>
      <dgm:t>
        <a:bodyPr/>
        <a:lstStyle/>
        <a:p>
          <a:endParaRPr lang="en-US"/>
        </a:p>
      </dgm:t>
    </dgm:pt>
    <dgm:pt modelId="{781CB742-6CD4-47B7-A8C1-976C5488E932}">
      <dgm:prSet/>
      <dgm:spPr/>
      <dgm:t>
        <a:bodyPr/>
        <a:lstStyle/>
        <a:p>
          <a:r>
            <a:rPr lang="en-US"/>
            <a:t>HAVING COUNT(DISTINCT o.OrderID) &gt; 1</a:t>
          </a:r>
        </a:p>
      </dgm:t>
    </dgm:pt>
    <dgm:pt modelId="{4B94B631-039B-470D-8997-786AB7DEB5CF}" type="parTrans" cxnId="{D25BEAF6-4743-48A7-974D-EECB252088C5}">
      <dgm:prSet/>
      <dgm:spPr/>
      <dgm:t>
        <a:bodyPr/>
        <a:lstStyle/>
        <a:p>
          <a:endParaRPr lang="en-US"/>
        </a:p>
      </dgm:t>
    </dgm:pt>
    <dgm:pt modelId="{D242FD0A-5295-4AE9-9428-348557E8F7A7}" type="sibTrans" cxnId="{D25BEAF6-4743-48A7-974D-EECB252088C5}">
      <dgm:prSet/>
      <dgm:spPr/>
      <dgm:t>
        <a:bodyPr/>
        <a:lstStyle/>
        <a:p>
          <a:endParaRPr lang="en-US"/>
        </a:p>
      </dgm:t>
    </dgm:pt>
    <dgm:pt modelId="{5A9A867C-F7F6-4F15-ABB1-7A3F8F94B9F1}">
      <dgm:prSet/>
      <dgm:spPr/>
      <dgm:t>
        <a:bodyPr/>
        <a:lstStyle/>
        <a:p>
          <a:r>
            <a:rPr lang="en-US"/>
            <a:t>ORDER BY TotalRevenue DESC</a:t>
          </a:r>
        </a:p>
      </dgm:t>
    </dgm:pt>
    <dgm:pt modelId="{BA4497D6-0B07-4133-AE00-75D88100F805}" type="parTrans" cxnId="{D88475DC-BC12-425A-92D3-F7B0259CDA0C}">
      <dgm:prSet/>
      <dgm:spPr/>
      <dgm:t>
        <a:bodyPr/>
        <a:lstStyle/>
        <a:p>
          <a:endParaRPr lang="en-US"/>
        </a:p>
      </dgm:t>
    </dgm:pt>
    <dgm:pt modelId="{3C52A363-CF9C-42AB-AA82-65F0B26609F5}" type="sibTrans" cxnId="{D88475DC-BC12-425A-92D3-F7B0259CDA0C}">
      <dgm:prSet/>
      <dgm:spPr/>
      <dgm:t>
        <a:bodyPr/>
        <a:lstStyle/>
        <a:p>
          <a:endParaRPr lang="en-US"/>
        </a:p>
      </dgm:t>
    </dgm:pt>
    <dgm:pt modelId="{C1232F26-4CA8-4CCB-AC2B-D685B181321C}">
      <dgm:prSet/>
      <dgm:spPr/>
      <dgm:t>
        <a:bodyPr/>
        <a:lstStyle/>
        <a:p>
          <a:r>
            <a:rPr lang="en-US"/>
            <a:t>LIMIT 0, 1000;</a:t>
          </a:r>
        </a:p>
      </dgm:t>
    </dgm:pt>
    <dgm:pt modelId="{BE6FF780-A434-4CB0-AB75-56C2A80DEEF5}" type="parTrans" cxnId="{46BF0043-0055-404A-AD41-A7C455A83ED3}">
      <dgm:prSet/>
      <dgm:spPr/>
      <dgm:t>
        <a:bodyPr/>
        <a:lstStyle/>
        <a:p>
          <a:endParaRPr lang="en-US"/>
        </a:p>
      </dgm:t>
    </dgm:pt>
    <dgm:pt modelId="{712C2076-26B3-4C6B-B732-D0EEC689A10E}" type="sibTrans" cxnId="{46BF0043-0055-404A-AD41-A7C455A83ED3}">
      <dgm:prSet/>
      <dgm:spPr/>
      <dgm:t>
        <a:bodyPr/>
        <a:lstStyle/>
        <a:p>
          <a:endParaRPr lang="en-US"/>
        </a:p>
      </dgm:t>
    </dgm:pt>
    <dgm:pt modelId="{E520E74F-E229-4600-808F-0818706BB953}" type="pres">
      <dgm:prSet presAssocID="{48B538F9-C498-43DF-8606-76C3A401D5FD}" presName="linear" presStyleCnt="0">
        <dgm:presLayoutVars>
          <dgm:animLvl val="lvl"/>
          <dgm:resizeHandles val="exact"/>
        </dgm:presLayoutVars>
      </dgm:prSet>
      <dgm:spPr/>
    </dgm:pt>
    <dgm:pt modelId="{F04EA386-A699-4E22-8496-45AEDBFC7657}" type="pres">
      <dgm:prSet presAssocID="{2D409B44-12C1-4F98-96E7-89AB00F2F93E}" presName="parentText" presStyleLbl="node1" presStyleIdx="0" presStyleCnt="12">
        <dgm:presLayoutVars>
          <dgm:chMax val="0"/>
          <dgm:bulletEnabled val="1"/>
        </dgm:presLayoutVars>
      </dgm:prSet>
      <dgm:spPr/>
    </dgm:pt>
    <dgm:pt modelId="{B71B11DE-778D-4942-BB6F-CEF587FD54A0}" type="pres">
      <dgm:prSet presAssocID="{2F284738-A659-4A34-8C54-2F74AFB803B1}" presName="spacer" presStyleCnt="0"/>
      <dgm:spPr/>
    </dgm:pt>
    <dgm:pt modelId="{FAA8262A-38AE-4962-9031-B2D1B2DD027E}" type="pres">
      <dgm:prSet presAssocID="{E53067E4-E8BC-4B16-8A76-687A6C2EB6FB}" presName="parentText" presStyleLbl="node1" presStyleIdx="1" presStyleCnt="12">
        <dgm:presLayoutVars>
          <dgm:chMax val="0"/>
          <dgm:bulletEnabled val="1"/>
        </dgm:presLayoutVars>
      </dgm:prSet>
      <dgm:spPr/>
    </dgm:pt>
    <dgm:pt modelId="{CD59C183-AE56-4E90-ADE7-AAAC272156BD}" type="pres">
      <dgm:prSet presAssocID="{6EE43AEA-E325-4453-9C73-13F524BDE9AD}" presName="spacer" presStyleCnt="0"/>
      <dgm:spPr/>
    </dgm:pt>
    <dgm:pt modelId="{D500A4F9-3375-41F2-BFEC-42C7D1957E84}" type="pres">
      <dgm:prSet presAssocID="{0EFDD577-FDAC-4016-A274-E69877387F9E}" presName="parentText" presStyleLbl="node1" presStyleIdx="2" presStyleCnt="12">
        <dgm:presLayoutVars>
          <dgm:chMax val="0"/>
          <dgm:bulletEnabled val="1"/>
        </dgm:presLayoutVars>
      </dgm:prSet>
      <dgm:spPr/>
    </dgm:pt>
    <dgm:pt modelId="{750CE292-40E0-4111-9F14-D6B0C2BC56CF}" type="pres">
      <dgm:prSet presAssocID="{31BA2D91-C3F5-4E14-8D32-053CC3EA9482}" presName="spacer" presStyleCnt="0"/>
      <dgm:spPr/>
    </dgm:pt>
    <dgm:pt modelId="{6126F7BF-4ABE-4E0B-AC3F-92FFFF410BC3}" type="pres">
      <dgm:prSet presAssocID="{2768B46B-4726-43CD-90DC-F4BF81ADA31B}" presName="parentText" presStyleLbl="node1" presStyleIdx="3" presStyleCnt="12">
        <dgm:presLayoutVars>
          <dgm:chMax val="0"/>
          <dgm:bulletEnabled val="1"/>
        </dgm:presLayoutVars>
      </dgm:prSet>
      <dgm:spPr/>
    </dgm:pt>
    <dgm:pt modelId="{BAF65009-FF51-4314-8D8D-F9C92FF4C294}" type="pres">
      <dgm:prSet presAssocID="{EC0AA486-3715-42C0-A9DB-28CB4611425F}" presName="spacer" presStyleCnt="0"/>
      <dgm:spPr/>
    </dgm:pt>
    <dgm:pt modelId="{845C06CC-8F9D-4807-A91E-B07DF8FB6BFE}" type="pres">
      <dgm:prSet presAssocID="{72C41417-BC62-4A6C-8F5F-7B1CCEA8D8CA}" presName="parentText" presStyleLbl="node1" presStyleIdx="4" presStyleCnt="12">
        <dgm:presLayoutVars>
          <dgm:chMax val="0"/>
          <dgm:bulletEnabled val="1"/>
        </dgm:presLayoutVars>
      </dgm:prSet>
      <dgm:spPr/>
    </dgm:pt>
    <dgm:pt modelId="{97D137FD-E3E4-4530-8009-709B68C7D593}" type="pres">
      <dgm:prSet presAssocID="{18A6722C-DCEB-4E3D-BFD8-F86C0367DA8E}" presName="spacer" presStyleCnt="0"/>
      <dgm:spPr/>
    </dgm:pt>
    <dgm:pt modelId="{20F24689-47A5-4A4C-B5FE-390E85D105A7}" type="pres">
      <dgm:prSet presAssocID="{C8230D5D-3CF7-4DFF-B4F1-6176B7B5D739}" presName="parentText" presStyleLbl="node1" presStyleIdx="5" presStyleCnt="12">
        <dgm:presLayoutVars>
          <dgm:chMax val="0"/>
          <dgm:bulletEnabled val="1"/>
        </dgm:presLayoutVars>
      </dgm:prSet>
      <dgm:spPr/>
    </dgm:pt>
    <dgm:pt modelId="{5E421BA5-ABAD-4BD5-9B2D-3E60A53267D0}" type="pres">
      <dgm:prSet presAssocID="{4F9ADA49-0837-4E26-965A-72CD407179A3}" presName="spacer" presStyleCnt="0"/>
      <dgm:spPr/>
    </dgm:pt>
    <dgm:pt modelId="{45AFC70F-1BF7-4462-91BF-423F64C2BFD0}" type="pres">
      <dgm:prSet presAssocID="{E4B0BB24-04AD-4244-BEDD-685323694D10}" presName="parentText" presStyleLbl="node1" presStyleIdx="6" presStyleCnt="12">
        <dgm:presLayoutVars>
          <dgm:chMax val="0"/>
          <dgm:bulletEnabled val="1"/>
        </dgm:presLayoutVars>
      </dgm:prSet>
      <dgm:spPr/>
    </dgm:pt>
    <dgm:pt modelId="{27AC6AA8-1368-4CCE-93D9-F0D3F226FAB1}" type="pres">
      <dgm:prSet presAssocID="{8311A703-DF57-4FD8-8721-95666EB35BD9}" presName="spacer" presStyleCnt="0"/>
      <dgm:spPr/>
    </dgm:pt>
    <dgm:pt modelId="{48A501CA-9CE9-4ACE-8B78-CFD4351B87A0}" type="pres">
      <dgm:prSet presAssocID="{188A98D1-0C16-42B7-BD8E-CE2AAC2ECD6C}" presName="parentText" presStyleLbl="node1" presStyleIdx="7" presStyleCnt="12">
        <dgm:presLayoutVars>
          <dgm:chMax val="0"/>
          <dgm:bulletEnabled val="1"/>
        </dgm:presLayoutVars>
      </dgm:prSet>
      <dgm:spPr/>
    </dgm:pt>
    <dgm:pt modelId="{3CF7D126-B58E-4FD1-B228-E457F5529AE9}" type="pres">
      <dgm:prSet presAssocID="{21CAD35A-90E8-49DA-A5D6-623E2C085197}" presName="spacer" presStyleCnt="0"/>
      <dgm:spPr/>
    </dgm:pt>
    <dgm:pt modelId="{CB501077-82AF-46A8-BAAE-B33DBC338066}" type="pres">
      <dgm:prSet presAssocID="{EE771A70-66D7-4750-A0CD-A51A2B62FBA1}" presName="parentText" presStyleLbl="node1" presStyleIdx="8" presStyleCnt="12">
        <dgm:presLayoutVars>
          <dgm:chMax val="0"/>
          <dgm:bulletEnabled val="1"/>
        </dgm:presLayoutVars>
      </dgm:prSet>
      <dgm:spPr/>
    </dgm:pt>
    <dgm:pt modelId="{0CC15628-B4D5-4D7E-9839-A6114D7854B3}" type="pres">
      <dgm:prSet presAssocID="{6B8928A2-CF6C-4CD9-9BEC-F65A90226BA0}" presName="spacer" presStyleCnt="0"/>
      <dgm:spPr/>
    </dgm:pt>
    <dgm:pt modelId="{70741034-48BC-4FA4-9474-742A52AA27D0}" type="pres">
      <dgm:prSet presAssocID="{781CB742-6CD4-47B7-A8C1-976C5488E932}" presName="parentText" presStyleLbl="node1" presStyleIdx="9" presStyleCnt="12">
        <dgm:presLayoutVars>
          <dgm:chMax val="0"/>
          <dgm:bulletEnabled val="1"/>
        </dgm:presLayoutVars>
      </dgm:prSet>
      <dgm:spPr/>
    </dgm:pt>
    <dgm:pt modelId="{3B944A3C-BE9F-4528-B2CE-0ECCAF3E2856}" type="pres">
      <dgm:prSet presAssocID="{D242FD0A-5295-4AE9-9428-348557E8F7A7}" presName="spacer" presStyleCnt="0"/>
      <dgm:spPr/>
    </dgm:pt>
    <dgm:pt modelId="{CF1FA6C2-2BD7-4E14-AD40-7D9E05AAA9E8}" type="pres">
      <dgm:prSet presAssocID="{5A9A867C-F7F6-4F15-ABB1-7A3F8F94B9F1}" presName="parentText" presStyleLbl="node1" presStyleIdx="10" presStyleCnt="12">
        <dgm:presLayoutVars>
          <dgm:chMax val="0"/>
          <dgm:bulletEnabled val="1"/>
        </dgm:presLayoutVars>
      </dgm:prSet>
      <dgm:spPr/>
    </dgm:pt>
    <dgm:pt modelId="{A2C6C889-3D93-44A5-A434-334FD42F6346}" type="pres">
      <dgm:prSet presAssocID="{3C52A363-CF9C-42AB-AA82-65F0B26609F5}" presName="spacer" presStyleCnt="0"/>
      <dgm:spPr/>
    </dgm:pt>
    <dgm:pt modelId="{06951ECF-7946-4AF4-AEE1-E9E4A265F5F6}" type="pres">
      <dgm:prSet presAssocID="{C1232F26-4CA8-4CCB-AC2B-D685B181321C}" presName="parentText" presStyleLbl="node1" presStyleIdx="11" presStyleCnt="12">
        <dgm:presLayoutVars>
          <dgm:chMax val="0"/>
          <dgm:bulletEnabled val="1"/>
        </dgm:presLayoutVars>
      </dgm:prSet>
      <dgm:spPr/>
    </dgm:pt>
  </dgm:ptLst>
  <dgm:cxnLst>
    <dgm:cxn modelId="{484F831A-265C-4C9D-BC49-12D6BBB4CD71}" type="presOf" srcId="{E4B0BB24-04AD-4244-BEDD-685323694D10}" destId="{45AFC70F-1BF7-4462-91BF-423F64C2BFD0}" srcOrd="0" destOrd="0" presId="urn:microsoft.com/office/officeart/2005/8/layout/vList2"/>
    <dgm:cxn modelId="{2CA88A2D-6358-4B49-8899-A636DEDB9181}" srcId="{48B538F9-C498-43DF-8606-76C3A401D5FD}" destId="{188A98D1-0C16-42B7-BD8E-CE2AAC2ECD6C}" srcOrd="7" destOrd="0" parTransId="{B442E1FF-BD9D-40DE-AEC7-543731EB693F}" sibTransId="{21CAD35A-90E8-49DA-A5D6-623E2C085197}"/>
    <dgm:cxn modelId="{92AF2A35-D780-41B0-848E-FF70D4C6C008}" type="presOf" srcId="{781CB742-6CD4-47B7-A8C1-976C5488E932}" destId="{70741034-48BC-4FA4-9474-742A52AA27D0}" srcOrd="0" destOrd="0" presId="urn:microsoft.com/office/officeart/2005/8/layout/vList2"/>
    <dgm:cxn modelId="{3EB1583C-598D-4761-9B19-E3D708560156}" type="presOf" srcId="{72C41417-BC62-4A6C-8F5F-7B1CCEA8D8CA}" destId="{845C06CC-8F9D-4807-A91E-B07DF8FB6BFE}" srcOrd="0" destOrd="0" presId="urn:microsoft.com/office/officeart/2005/8/layout/vList2"/>
    <dgm:cxn modelId="{1188D961-6E6F-4976-AD5A-2C18DC2312A1}" type="presOf" srcId="{5A9A867C-F7F6-4F15-ABB1-7A3F8F94B9F1}" destId="{CF1FA6C2-2BD7-4E14-AD40-7D9E05AAA9E8}" srcOrd="0" destOrd="0" presId="urn:microsoft.com/office/officeart/2005/8/layout/vList2"/>
    <dgm:cxn modelId="{46BF0043-0055-404A-AD41-A7C455A83ED3}" srcId="{48B538F9-C498-43DF-8606-76C3A401D5FD}" destId="{C1232F26-4CA8-4CCB-AC2B-D685B181321C}" srcOrd="11" destOrd="0" parTransId="{BE6FF780-A434-4CB0-AB75-56C2A80DEEF5}" sibTransId="{712C2076-26B3-4C6B-B732-D0EEC689A10E}"/>
    <dgm:cxn modelId="{6178646C-15E2-4DEB-8B3D-E6FED73E304D}" srcId="{48B538F9-C498-43DF-8606-76C3A401D5FD}" destId="{2768B46B-4726-43CD-90DC-F4BF81ADA31B}" srcOrd="3" destOrd="0" parTransId="{B3E8F377-6245-4C69-819C-8C04941765DF}" sibTransId="{EC0AA486-3715-42C0-A9DB-28CB4611425F}"/>
    <dgm:cxn modelId="{EE73576F-11BD-4401-8C3E-D170D83F7277}" type="presOf" srcId="{C1232F26-4CA8-4CCB-AC2B-D685B181321C}" destId="{06951ECF-7946-4AF4-AEE1-E9E4A265F5F6}" srcOrd="0" destOrd="0" presId="urn:microsoft.com/office/officeart/2005/8/layout/vList2"/>
    <dgm:cxn modelId="{89CCB871-0021-4B1A-BA17-961D06F3B613}" srcId="{48B538F9-C498-43DF-8606-76C3A401D5FD}" destId="{E4B0BB24-04AD-4244-BEDD-685323694D10}" srcOrd="6" destOrd="0" parTransId="{0C0F03B2-AB0B-4985-BBE6-F0D02F841FC8}" sibTransId="{8311A703-DF57-4FD8-8721-95666EB35BD9}"/>
    <dgm:cxn modelId="{859F8D57-7F86-46C8-B212-EF96A10C418A}" type="presOf" srcId="{2D409B44-12C1-4F98-96E7-89AB00F2F93E}" destId="{F04EA386-A699-4E22-8496-45AEDBFC7657}" srcOrd="0" destOrd="0" presId="urn:microsoft.com/office/officeart/2005/8/layout/vList2"/>
    <dgm:cxn modelId="{D0F4097D-1E3B-4A90-8ED5-0292E93FA1F3}" srcId="{48B538F9-C498-43DF-8606-76C3A401D5FD}" destId="{E53067E4-E8BC-4B16-8A76-687A6C2EB6FB}" srcOrd="1" destOrd="0" parTransId="{89A6BA82-8531-4545-984C-44D8B95FBC29}" sibTransId="{6EE43AEA-E325-4453-9C73-13F524BDE9AD}"/>
    <dgm:cxn modelId="{E7923A89-BE64-4BFC-A1E1-718FFC30B4BB}" srcId="{48B538F9-C498-43DF-8606-76C3A401D5FD}" destId="{C8230D5D-3CF7-4DFF-B4F1-6176B7B5D739}" srcOrd="5" destOrd="0" parTransId="{5BF663BB-FDE3-4E83-A707-CF4DBDB8B973}" sibTransId="{4F9ADA49-0837-4E26-965A-72CD407179A3}"/>
    <dgm:cxn modelId="{6C69FF9E-4E56-46D6-87D3-E3EA03F7BEA3}" type="presOf" srcId="{48B538F9-C498-43DF-8606-76C3A401D5FD}" destId="{E520E74F-E229-4600-808F-0818706BB953}" srcOrd="0" destOrd="0" presId="urn:microsoft.com/office/officeart/2005/8/layout/vList2"/>
    <dgm:cxn modelId="{F1B0EEA2-5F51-442F-BFA9-A0A5D9A8D37D}" type="presOf" srcId="{0EFDD577-FDAC-4016-A274-E69877387F9E}" destId="{D500A4F9-3375-41F2-BFEC-42C7D1957E84}" srcOrd="0" destOrd="0" presId="urn:microsoft.com/office/officeart/2005/8/layout/vList2"/>
    <dgm:cxn modelId="{00131FA5-D5A4-4C61-B7DC-D68966347E88}" type="presOf" srcId="{EE771A70-66D7-4750-A0CD-A51A2B62FBA1}" destId="{CB501077-82AF-46A8-BAAE-B33DBC338066}" srcOrd="0" destOrd="0" presId="urn:microsoft.com/office/officeart/2005/8/layout/vList2"/>
    <dgm:cxn modelId="{CF32F7A8-83FD-4B4D-B369-8CE2C87D9967}" srcId="{48B538F9-C498-43DF-8606-76C3A401D5FD}" destId="{0EFDD577-FDAC-4016-A274-E69877387F9E}" srcOrd="2" destOrd="0" parTransId="{50A0B25A-C4E9-4A09-9F61-DBA560F00272}" sibTransId="{31BA2D91-C3F5-4E14-8D32-053CC3EA9482}"/>
    <dgm:cxn modelId="{AF6BB2B6-F2D9-4D5D-9291-18D310882ABB}" type="presOf" srcId="{E53067E4-E8BC-4B16-8A76-687A6C2EB6FB}" destId="{FAA8262A-38AE-4962-9031-B2D1B2DD027E}" srcOrd="0" destOrd="0" presId="urn:microsoft.com/office/officeart/2005/8/layout/vList2"/>
    <dgm:cxn modelId="{D88475DC-BC12-425A-92D3-F7B0259CDA0C}" srcId="{48B538F9-C498-43DF-8606-76C3A401D5FD}" destId="{5A9A867C-F7F6-4F15-ABB1-7A3F8F94B9F1}" srcOrd="10" destOrd="0" parTransId="{BA4497D6-0B07-4133-AE00-75D88100F805}" sibTransId="{3C52A363-CF9C-42AB-AA82-65F0B26609F5}"/>
    <dgm:cxn modelId="{8A4879E1-7E4A-402F-88C9-887E4BEB6D74}" srcId="{48B538F9-C498-43DF-8606-76C3A401D5FD}" destId="{EE771A70-66D7-4750-A0CD-A51A2B62FBA1}" srcOrd="8" destOrd="0" parTransId="{00B4BEAE-29DB-4F20-98B1-F533A3E54BEC}" sibTransId="{6B8928A2-CF6C-4CD9-9BEC-F65A90226BA0}"/>
    <dgm:cxn modelId="{BBA296E1-C183-4DF9-B266-C0531EF6CCD4}" type="presOf" srcId="{2768B46B-4726-43CD-90DC-F4BF81ADA31B}" destId="{6126F7BF-4ABE-4E0B-AC3F-92FFFF410BC3}" srcOrd="0" destOrd="0" presId="urn:microsoft.com/office/officeart/2005/8/layout/vList2"/>
    <dgm:cxn modelId="{466D41EE-0591-4A6E-9B4D-19499503AF7A}" srcId="{48B538F9-C498-43DF-8606-76C3A401D5FD}" destId="{72C41417-BC62-4A6C-8F5F-7B1CCEA8D8CA}" srcOrd="4" destOrd="0" parTransId="{7398E96B-53EA-40D4-96C6-1398DF2B27F7}" sibTransId="{18A6722C-DCEB-4E3D-BFD8-F86C0367DA8E}"/>
    <dgm:cxn modelId="{59888EF3-A69A-4215-AFA6-D20AC5DD726B}" type="presOf" srcId="{C8230D5D-3CF7-4DFF-B4F1-6176B7B5D739}" destId="{20F24689-47A5-4A4C-B5FE-390E85D105A7}" srcOrd="0" destOrd="0" presId="urn:microsoft.com/office/officeart/2005/8/layout/vList2"/>
    <dgm:cxn modelId="{4884BCF6-2FA7-4CF1-BC47-99AAC1F6995D}" srcId="{48B538F9-C498-43DF-8606-76C3A401D5FD}" destId="{2D409B44-12C1-4F98-96E7-89AB00F2F93E}" srcOrd="0" destOrd="0" parTransId="{60A08618-AC48-4045-A156-4462408C71EE}" sibTransId="{2F284738-A659-4A34-8C54-2F74AFB803B1}"/>
    <dgm:cxn modelId="{D25BEAF6-4743-48A7-974D-EECB252088C5}" srcId="{48B538F9-C498-43DF-8606-76C3A401D5FD}" destId="{781CB742-6CD4-47B7-A8C1-976C5488E932}" srcOrd="9" destOrd="0" parTransId="{4B94B631-039B-470D-8997-786AB7DEB5CF}" sibTransId="{D242FD0A-5295-4AE9-9428-348557E8F7A7}"/>
    <dgm:cxn modelId="{0FEBA1FD-0564-4F64-AF73-3E65618C6870}" type="presOf" srcId="{188A98D1-0C16-42B7-BD8E-CE2AAC2ECD6C}" destId="{48A501CA-9CE9-4ACE-8B78-CFD4351B87A0}" srcOrd="0" destOrd="0" presId="urn:microsoft.com/office/officeart/2005/8/layout/vList2"/>
    <dgm:cxn modelId="{64512F93-4132-465D-B2CD-ABBCC43EC17C}" type="presParOf" srcId="{E520E74F-E229-4600-808F-0818706BB953}" destId="{F04EA386-A699-4E22-8496-45AEDBFC7657}" srcOrd="0" destOrd="0" presId="urn:microsoft.com/office/officeart/2005/8/layout/vList2"/>
    <dgm:cxn modelId="{2B07260D-DB6A-4EBB-8F35-470F9D67CDC9}" type="presParOf" srcId="{E520E74F-E229-4600-808F-0818706BB953}" destId="{B71B11DE-778D-4942-BB6F-CEF587FD54A0}" srcOrd="1" destOrd="0" presId="urn:microsoft.com/office/officeart/2005/8/layout/vList2"/>
    <dgm:cxn modelId="{CC294FB3-EC45-4419-9E27-6F8AF89C214C}" type="presParOf" srcId="{E520E74F-E229-4600-808F-0818706BB953}" destId="{FAA8262A-38AE-4962-9031-B2D1B2DD027E}" srcOrd="2" destOrd="0" presId="urn:microsoft.com/office/officeart/2005/8/layout/vList2"/>
    <dgm:cxn modelId="{9CEC034A-EECA-4006-8B3A-1B6A8C6B70A0}" type="presParOf" srcId="{E520E74F-E229-4600-808F-0818706BB953}" destId="{CD59C183-AE56-4E90-ADE7-AAAC272156BD}" srcOrd="3" destOrd="0" presId="urn:microsoft.com/office/officeart/2005/8/layout/vList2"/>
    <dgm:cxn modelId="{AF09A9A7-FC42-4938-AF3C-12DF45CED237}" type="presParOf" srcId="{E520E74F-E229-4600-808F-0818706BB953}" destId="{D500A4F9-3375-41F2-BFEC-42C7D1957E84}" srcOrd="4" destOrd="0" presId="urn:microsoft.com/office/officeart/2005/8/layout/vList2"/>
    <dgm:cxn modelId="{650158BB-66A6-4D64-A47E-CC960AABFC85}" type="presParOf" srcId="{E520E74F-E229-4600-808F-0818706BB953}" destId="{750CE292-40E0-4111-9F14-D6B0C2BC56CF}" srcOrd="5" destOrd="0" presId="urn:microsoft.com/office/officeart/2005/8/layout/vList2"/>
    <dgm:cxn modelId="{1354D0CD-D136-4D21-88EB-5E31E78E1E19}" type="presParOf" srcId="{E520E74F-E229-4600-808F-0818706BB953}" destId="{6126F7BF-4ABE-4E0B-AC3F-92FFFF410BC3}" srcOrd="6" destOrd="0" presId="urn:microsoft.com/office/officeart/2005/8/layout/vList2"/>
    <dgm:cxn modelId="{7B3458E9-9683-4D1D-A488-E4C71523B298}" type="presParOf" srcId="{E520E74F-E229-4600-808F-0818706BB953}" destId="{BAF65009-FF51-4314-8D8D-F9C92FF4C294}" srcOrd="7" destOrd="0" presId="urn:microsoft.com/office/officeart/2005/8/layout/vList2"/>
    <dgm:cxn modelId="{730F49DA-F07F-442A-907F-8BFADE3F2882}" type="presParOf" srcId="{E520E74F-E229-4600-808F-0818706BB953}" destId="{845C06CC-8F9D-4807-A91E-B07DF8FB6BFE}" srcOrd="8" destOrd="0" presId="urn:microsoft.com/office/officeart/2005/8/layout/vList2"/>
    <dgm:cxn modelId="{6D09F2B7-5B8F-4299-B7A4-290A906C00FF}" type="presParOf" srcId="{E520E74F-E229-4600-808F-0818706BB953}" destId="{97D137FD-E3E4-4530-8009-709B68C7D593}" srcOrd="9" destOrd="0" presId="urn:microsoft.com/office/officeart/2005/8/layout/vList2"/>
    <dgm:cxn modelId="{AAD29251-30FB-40E2-87FA-28964A906C4C}" type="presParOf" srcId="{E520E74F-E229-4600-808F-0818706BB953}" destId="{20F24689-47A5-4A4C-B5FE-390E85D105A7}" srcOrd="10" destOrd="0" presId="urn:microsoft.com/office/officeart/2005/8/layout/vList2"/>
    <dgm:cxn modelId="{70ABB6C8-5744-4F16-AE26-F2C50FF64C5F}" type="presParOf" srcId="{E520E74F-E229-4600-808F-0818706BB953}" destId="{5E421BA5-ABAD-4BD5-9B2D-3E60A53267D0}" srcOrd="11" destOrd="0" presId="urn:microsoft.com/office/officeart/2005/8/layout/vList2"/>
    <dgm:cxn modelId="{AAD413E2-1A38-4485-8332-92F9DA953033}" type="presParOf" srcId="{E520E74F-E229-4600-808F-0818706BB953}" destId="{45AFC70F-1BF7-4462-91BF-423F64C2BFD0}" srcOrd="12" destOrd="0" presId="urn:microsoft.com/office/officeart/2005/8/layout/vList2"/>
    <dgm:cxn modelId="{464B5EF8-5C53-4FA2-8C3B-4D268AA36702}" type="presParOf" srcId="{E520E74F-E229-4600-808F-0818706BB953}" destId="{27AC6AA8-1368-4CCE-93D9-F0D3F226FAB1}" srcOrd="13" destOrd="0" presId="urn:microsoft.com/office/officeart/2005/8/layout/vList2"/>
    <dgm:cxn modelId="{0F0C9174-6610-42E9-B02B-72B35129242F}" type="presParOf" srcId="{E520E74F-E229-4600-808F-0818706BB953}" destId="{48A501CA-9CE9-4ACE-8B78-CFD4351B87A0}" srcOrd="14" destOrd="0" presId="urn:microsoft.com/office/officeart/2005/8/layout/vList2"/>
    <dgm:cxn modelId="{4C6C1369-4032-43B6-8FA0-E190832C0C36}" type="presParOf" srcId="{E520E74F-E229-4600-808F-0818706BB953}" destId="{3CF7D126-B58E-4FD1-B228-E457F5529AE9}" srcOrd="15" destOrd="0" presId="urn:microsoft.com/office/officeart/2005/8/layout/vList2"/>
    <dgm:cxn modelId="{3A81C141-0E0E-4CD9-9566-76F88FD8143A}" type="presParOf" srcId="{E520E74F-E229-4600-808F-0818706BB953}" destId="{CB501077-82AF-46A8-BAAE-B33DBC338066}" srcOrd="16" destOrd="0" presId="urn:microsoft.com/office/officeart/2005/8/layout/vList2"/>
    <dgm:cxn modelId="{22786068-7FE8-4699-8394-EEA7C6AAD69B}" type="presParOf" srcId="{E520E74F-E229-4600-808F-0818706BB953}" destId="{0CC15628-B4D5-4D7E-9839-A6114D7854B3}" srcOrd="17" destOrd="0" presId="urn:microsoft.com/office/officeart/2005/8/layout/vList2"/>
    <dgm:cxn modelId="{64D2D9B5-10AD-4704-B282-401C95EF843C}" type="presParOf" srcId="{E520E74F-E229-4600-808F-0818706BB953}" destId="{70741034-48BC-4FA4-9474-742A52AA27D0}" srcOrd="18" destOrd="0" presId="urn:microsoft.com/office/officeart/2005/8/layout/vList2"/>
    <dgm:cxn modelId="{98D5F877-C783-467B-BF02-FF5270A641ED}" type="presParOf" srcId="{E520E74F-E229-4600-808F-0818706BB953}" destId="{3B944A3C-BE9F-4528-B2CE-0ECCAF3E2856}" srcOrd="19" destOrd="0" presId="urn:microsoft.com/office/officeart/2005/8/layout/vList2"/>
    <dgm:cxn modelId="{C4788544-9352-4CA6-B1C1-8B64E4DEA05C}" type="presParOf" srcId="{E520E74F-E229-4600-808F-0818706BB953}" destId="{CF1FA6C2-2BD7-4E14-AD40-7D9E05AAA9E8}" srcOrd="20" destOrd="0" presId="urn:microsoft.com/office/officeart/2005/8/layout/vList2"/>
    <dgm:cxn modelId="{B83270C1-F4DD-477B-9EF7-C7754B69CFDB}" type="presParOf" srcId="{E520E74F-E229-4600-808F-0818706BB953}" destId="{A2C6C889-3D93-44A5-A434-334FD42F6346}" srcOrd="21" destOrd="0" presId="urn:microsoft.com/office/officeart/2005/8/layout/vList2"/>
    <dgm:cxn modelId="{AC76C6CB-61F4-43EC-9561-DB6BC37ED095}" type="presParOf" srcId="{E520E74F-E229-4600-808F-0818706BB953}" destId="{06951ECF-7946-4AF4-AEE1-E9E4A265F5F6}"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9B044E-FD4A-422E-8A14-13E32FC7CE3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B5753E55-7425-4C40-88E5-FEED3322D9FB}">
      <dgm:prSet/>
      <dgm:spPr/>
      <dgm:t>
        <a:bodyPr/>
        <a:lstStyle/>
        <a:p>
          <a:r>
            <a:rPr lang="en-US"/>
            <a:t>SELECT </a:t>
          </a:r>
        </a:p>
      </dgm:t>
    </dgm:pt>
    <dgm:pt modelId="{0ADDC837-D932-4F49-8974-7760E4878C3A}" type="parTrans" cxnId="{CB92DD15-F2B0-4CEF-8A47-1DD5A2C4CFFF}">
      <dgm:prSet/>
      <dgm:spPr/>
      <dgm:t>
        <a:bodyPr/>
        <a:lstStyle/>
        <a:p>
          <a:endParaRPr lang="en-US"/>
        </a:p>
      </dgm:t>
    </dgm:pt>
    <dgm:pt modelId="{6829D9AD-068C-4E9A-845C-45FE68E44AD5}" type="sibTrans" cxnId="{CB92DD15-F2B0-4CEF-8A47-1DD5A2C4CFFF}">
      <dgm:prSet/>
      <dgm:spPr/>
      <dgm:t>
        <a:bodyPr/>
        <a:lstStyle/>
        <a:p>
          <a:endParaRPr lang="en-US"/>
        </a:p>
      </dgm:t>
    </dgm:pt>
    <dgm:pt modelId="{B5BC87C7-B31E-4DDB-8E54-A7C10EFD0501}">
      <dgm:prSet/>
      <dgm:spPr/>
      <dgm:t>
        <a:bodyPr/>
        <a:lstStyle/>
        <a:p>
          <a:r>
            <a:rPr lang="en-US"/>
            <a:t>c.Country AS CustomerCountry,</a:t>
          </a:r>
        </a:p>
      </dgm:t>
    </dgm:pt>
    <dgm:pt modelId="{4BBFFA3E-D8EF-441E-99BD-ED169ACF6D9E}" type="parTrans" cxnId="{0B52737C-1BAB-4E5F-8BF8-22F3E971B152}">
      <dgm:prSet/>
      <dgm:spPr/>
      <dgm:t>
        <a:bodyPr/>
        <a:lstStyle/>
        <a:p>
          <a:endParaRPr lang="en-US"/>
        </a:p>
      </dgm:t>
    </dgm:pt>
    <dgm:pt modelId="{42F4C3A7-78FC-45B4-942F-7AFB8E36BBFE}" type="sibTrans" cxnId="{0B52737C-1BAB-4E5F-8BF8-22F3E971B152}">
      <dgm:prSet/>
      <dgm:spPr/>
      <dgm:t>
        <a:bodyPr/>
        <a:lstStyle/>
        <a:p>
          <a:endParaRPr lang="en-US"/>
        </a:p>
      </dgm:t>
    </dgm:pt>
    <dgm:pt modelId="{BE12DC4B-9B21-494B-889F-18F6D59EFCB6}">
      <dgm:prSet/>
      <dgm:spPr/>
      <dgm:t>
        <a:bodyPr/>
        <a:lstStyle/>
        <a:p>
          <a:r>
            <a:rPr lang="en-US"/>
            <a:t>COUNT(DISTINCT o.OrderID) AS TotalOrders</a:t>
          </a:r>
        </a:p>
      </dgm:t>
    </dgm:pt>
    <dgm:pt modelId="{645B7A0A-252F-41DD-94D3-3341BEE0AB4F}" type="parTrans" cxnId="{E0652E41-D91B-45B0-AEAF-5A9AA07A9D65}">
      <dgm:prSet/>
      <dgm:spPr/>
      <dgm:t>
        <a:bodyPr/>
        <a:lstStyle/>
        <a:p>
          <a:endParaRPr lang="en-US"/>
        </a:p>
      </dgm:t>
    </dgm:pt>
    <dgm:pt modelId="{7ACFEDC7-502A-47E5-B5D5-AAF5F308E247}" type="sibTrans" cxnId="{E0652E41-D91B-45B0-AEAF-5A9AA07A9D65}">
      <dgm:prSet/>
      <dgm:spPr/>
      <dgm:t>
        <a:bodyPr/>
        <a:lstStyle/>
        <a:p>
          <a:endParaRPr lang="en-US"/>
        </a:p>
      </dgm:t>
    </dgm:pt>
    <dgm:pt modelId="{34789D30-8153-4430-BB3E-F615C11B020D}">
      <dgm:prSet/>
      <dgm:spPr/>
      <dgm:t>
        <a:bodyPr/>
        <a:lstStyle/>
        <a:p>
          <a:r>
            <a:rPr lang="en-US"/>
            <a:t>FROM northwind.Customers c</a:t>
          </a:r>
        </a:p>
      </dgm:t>
    </dgm:pt>
    <dgm:pt modelId="{CD708B53-8679-4F00-83CE-9262BA547662}" type="parTrans" cxnId="{85C3B4E8-D775-444B-B20F-9016AD5EAF89}">
      <dgm:prSet/>
      <dgm:spPr/>
      <dgm:t>
        <a:bodyPr/>
        <a:lstStyle/>
        <a:p>
          <a:endParaRPr lang="en-US"/>
        </a:p>
      </dgm:t>
    </dgm:pt>
    <dgm:pt modelId="{82FB2CD8-085E-4839-ADAE-DB7BF7F8C214}" type="sibTrans" cxnId="{85C3B4E8-D775-444B-B20F-9016AD5EAF89}">
      <dgm:prSet/>
      <dgm:spPr/>
      <dgm:t>
        <a:bodyPr/>
        <a:lstStyle/>
        <a:p>
          <a:endParaRPr lang="en-US"/>
        </a:p>
      </dgm:t>
    </dgm:pt>
    <dgm:pt modelId="{ACE27225-662E-4B3D-9EAE-0B127E61138D}">
      <dgm:prSet/>
      <dgm:spPr/>
      <dgm:t>
        <a:bodyPr/>
        <a:lstStyle/>
        <a:p>
          <a:r>
            <a:rPr lang="en-US"/>
            <a:t>JOIN northwind.Orders o ON o.CustomerID = c.CustomerID</a:t>
          </a:r>
        </a:p>
      </dgm:t>
    </dgm:pt>
    <dgm:pt modelId="{26072A02-573A-450A-B105-85C492D22AB1}" type="parTrans" cxnId="{5EFC0421-014C-4814-A88F-D9C3093C6455}">
      <dgm:prSet/>
      <dgm:spPr/>
      <dgm:t>
        <a:bodyPr/>
        <a:lstStyle/>
        <a:p>
          <a:endParaRPr lang="en-US"/>
        </a:p>
      </dgm:t>
    </dgm:pt>
    <dgm:pt modelId="{48FDDED5-3689-4C21-966B-B278D2D4100E}" type="sibTrans" cxnId="{5EFC0421-014C-4814-A88F-D9C3093C6455}">
      <dgm:prSet/>
      <dgm:spPr/>
      <dgm:t>
        <a:bodyPr/>
        <a:lstStyle/>
        <a:p>
          <a:endParaRPr lang="en-US"/>
        </a:p>
      </dgm:t>
    </dgm:pt>
    <dgm:pt modelId="{FE3DD493-7C9B-4B65-9183-D5D97BEB4500}">
      <dgm:prSet/>
      <dgm:spPr/>
      <dgm:t>
        <a:bodyPr/>
        <a:lstStyle/>
        <a:p>
          <a:r>
            <a:rPr lang="en-US"/>
            <a:t>GROUP BY c.Country</a:t>
          </a:r>
        </a:p>
      </dgm:t>
    </dgm:pt>
    <dgm:pt modelId="{59592D6A-D3E7-4F4B-AEF2-6F7EB25EC893}" type="parTrans" cxnId="{50FEBE28-7967-48AE-9178-D778C8D59237}">
      <dgm:prSet/>
      <dgm:spPr/>
      <dgm:t>
        <a:bodyPr/>
        <a:lstStyle/>
        <a:p>
          <a:endParaRPr lang="en-US"/>
        </a:p>
      </dgm:t>
    </dgm:pt>
    <dgm:pt modelId="{9DB7BD08-81C0-4FAD-A58F-BDA84447DDFD}" type="sibTrans" cxnId="{50FEBE28-7967-48AE-9178-D778C8D59237}">
      <dgm:prSet/>
      <dgm:spPr/>
      <dgm:t>
        <a:bodyPr/>
        <a:lstStyle/>
        <a:p>
          <a:endParaRPr lang="en-US"/>
        </a:p>
      </dgm:t>
    </dgm:pt>
    <dgm:pt modelId="{E53D3073-CA7B-4B36-BB80-71B2947E5844}">
      <dgm:prSet/>
      <dgm:spPr/>
      <dgm:t>
        <a:bodyPr/>
        <a:lstStyle/>
        <a:p>
          <a:r>
            <a:rPr lang="en-US"/>
            <a:t>ORDER BY TotalOrders DESC</a:t>
          </a:r>
        </a:p>
      </dgm:t>
    </dgm:pt>
    <dgm:pt modelId="{FA04E2AA-74A2-492B-B85A-5798A2E736C1}" type="parTrans" cxnId="{93CB07D5-A7A4-4169-9BD5-26F6A198C848}">
      <dgm:prSet/>
      <dgm:spPr/>
      <dgm:t>
        <a:bodyPr/>
        <a:lstStyle/>
        <a:p>
          <a:endParaRPr lang="en-US"/>
        </a:p>
      </dgm:t>
    </dgm:pt>
    <dgm:pt modelId="{3965C9D3-980A-4BCD-A47C-BF2A6CC02FFA}" type="sibTrans" cxnId="{93CB07D5-A7A4-4169-9BD5-26F6A198C848}">
      <dgm:prSet/>
      <dgm:spPr/>
      <dgm:t>
        <a:bodyPr/>
        <a:lstStyle/>
        <a:p>
          <a:endParaRPr lang="en-US"/>
        </a:p>
      </dgm:t>
    </dgm:pt>
    <dgm:pt modelId="{B36E3F2C-EFEE-4B32-A6C0-296D05EE58F4}">
      <dgm:prSet/>
      <dgm:spPr/>
      <dgm:t>
        <a:bodyPr/>
        <a:lstStyle/>
        <a:p>
          <a:r>
            <a:rPr lang="en-US"/>
            <a:t>LIMIT 0, 1000;</a:t>
          </a:r>
        </a:p>
      </dgm:t>
    </dgm:pt>
    <dgm:pt modelId="{29128B49-4427-40F7-925C-6AD30D44A2A5}" type="parTrans" cxnId="{72277AB7-F108-4F63-99AE-ADC03985F306}">
      <dgm:prSet/>
      <dgm:spPr/>
      <dgm:t>
        <a:bodyPr/>
        <a:lstStyle/>
        <a:p>
          <a:endParaRPr lang="en-US"/>
        </a:p>
      </dgm:t>
    </dgm:pt>
    <dgm:pt modelId="{0FA91B9E-40C9-49F5-82CD-28FD044A5D0C}" type="sibTrans" cxnId="{72277AB7-F108-4F63-99AE-ADC03985F306}">
      <dgm:prSet/>
      <dgm:spPr/>
      <dgm:t>
        <a:bodyPr/>
        <a:lstStyle/>
        <a:p>
          <a:endParaRPr lang="en-US"/>
        </a:p>
      </dgm:t>
    </dgm:pt>
    <dgm:pt modelId="{72C5B4FB-4AE6-4A93-AEA4-89E47018134A}" type="pres">
      <dgm:prSet presAssocID="{989B044E-FD4A-422E-8A14-13E32FC7CE36}" presName="linear" presStyleCnt="0">
        <dgm:presLayoutVars>
          <dgm:animLvl val="lvl"/>
          <dgm:resizeHandles val="exact"/>
        </dgm:presLayoutVars>
      </dgm:prSet>
      <dgm:spPr/>
    </dgm:pt>
    <dgm:pt modelId="{184A9C4F-94C2-44BC-A665-0D34512A6051}" type="pres">
      <dgm:prSet presAssocID="{B5753E55-7425-4C40-88E5-FEED3322D9FB}" presName="parentText" presStyleLbl="node1" presStyleIdx="0" presStyleCnt="8">
        <dgm:presLayoutVars>
          <dgm:chMax val="0"/>
          <dgm:bulletEnabled val="1"/>
        </dgm:presLayoutVars>
      </dgm:prSet>
      <dgm:spPr/>
    </dgm:pt>
    <dgm:pt modelId="{50580901-9E96-48BC-937D-474ED14BBF1C}" type="pres">
      <dgm:prSet presAssocID="{6829D9AD-068C-4E9A-845C-45FE68E44AD5}" presName="spacer" presStyleCnt="0"/>
      <dgm:spPr/>
    </dgm:pt>
    <dgm:pt modelId="{8350794E-DB7A-4AF5-8F7E-F2B051753ADC}" type="pres">
      <dgm:prSet presAssocID="{B5BC87C7-B31E-4DDB-8E54-A7C10EFD0501}" presName="parentText" presStyleLbl="node1" presStyleIdx="1" presStyleCnt="8">
        <dgm:presLayoutVars>
          <dgm:chMax val="0"/>
          <dgm:bulletEnabled val="1"/>
        </dgm:presLayoutVars>
      </dgm:prSet>
      <dgm:spPr/>
    </dgm:pt>
    <dgm:pt modelId="{E028B5F6-EF2A-4CFE-8918-571E19B8826E}" type="pres">
      <dgm:prSet presAssocID="{42F4C3A7-78FC-45B4-942F-7AFB8E36BBFE}" presName="spacer" presStyleCnt="0"/>
      <dgm:spPr/>
    </dgm:pt>
    <dgm:pt modelId="{D12EA0A4-A44D-4F41-8838-D80A95C6CB12}" type="pres">
      <dgm:prSet presAssocID="{BE12DC4B-9B21-494B-889F-18F6D59EFCB6}" presName="parentText" presStyleLbl="node1" presStyleIdx="2" presStyleCnt="8">
        <dgm:presLayoutVars>
          <dgm:chMax val="0"/>
          <dgm:bulletEnabled val="1"/>
        </dgm:presLayoutVars>
      </dgm:prSet>
      <dgm:spPr/>
    </dgm:pt>
    <dgm:pt modelId="{638A4D22-8FCD-4CFE-810C-4BC48A7641CC}" type="pres">
      <dgm:prSet presAssocID="{7ACFEDC7-502A-47E5-B5D5-AAF5F308E247}" presName="spacer" presStyleCnt="0"/>
      <dgm:spPr/>
    </dgm:pt>
    <dgm:pt modelId="{3F487E30-0F07-4437-A3B5-6DD25D6198C1}" type="pres">
      <dgm:prSet presAssocID="{34789D30-8153-4430-BB3E-F615C11B020D}" presName="parentText" presStyleLbl="node1" presStyleIdx="3" presStyleCnt="8">
        <dgm:presLayoutVars>
          <dgm:chMax val="0"/>
          <dgm:bulletEnabled val="1"/>
        </dgm:presLayoutVars>
      </dgm:prSet>
      <dgm:spPr/>
    </dgm:pt>
    <dgm:pt modelId="{615C51B9-9BC9-4CB0-A5B1-0BEC7DEF138D}" type="pres">
      <dgm:prSet presAssocID="{82FB2CD8-085E-4839-ADAE-DB7BF7F8C214}" presName="spacer" presStyleCnt="0"/>
      <dgm:spPr/>
    </dgm:pt>
    <dgm:pt modelId="{9D1B388D-CC43-4199-96C9-439D8D240F8B}" type="pres">
      <dgm:prSet presAssocID="{ACE27225-662E-4B3D-9EAE-0B127E61138D}" presName="parentText" presStyleLbl="node1" presStyleIdx="4" presStyleCnt="8">
        <dgm:presLayoutVars>
          <dgm:chMax val="0"/>
          <dgm:bulletEnabled val="1"/>
        </dgm:presLayoutVars>
      </dgm:prSet>
      <dgm:spPr/>
    </dgm:pt>
    <dgm:pt modelId="{BD7E4B87-2957-46DE-8D40-B9070A6BA85D}" type="pres">
      <dgm:prSet presAssocID="{48FDDED5-3689-4C21-966B-B278D2D4100E}" presName="spacer" presStyleCnt="0"/>
      <dgm:spPr/>
    </dgm:pt>
    <dgm:pt modelId="{8368EB13-A7D6-49DF-B9ED-B97BC624DEEB}" type="pres">
      <dgm:prSet presAssocID="{FE3DD493-7C9B-4B65-9183-D5D97BEB4500}" presName="parentText" presStyleLbl="node1" presStyleIdx="5" presStyleCnt="8">
        <dgm:presLayoutVars>
          <dgm:chMax val="0"/>
          <dgm:bulletEnabled val="1"/>
        </dgm:presLayoutVars>
      </dgm:prSet>
      <dgm:spPr/>
    </dgm:pt>
    <dgm:pt modelId="{C3910101-2BB6-43B4-9390-652A30A169D8}" type="pres">
      <dgm:prSet presAssocID="{9DB7BD08-81C0-4FAD-A58F-BDA84447DDFD}" presName="spacer" presStyleCnt="0"/>
      <dgm:spPr/>
    </dgm:pt>
    <dgm:pt modelId="{6F1A4671-E7C4-4B07-B84F-88EE03064F60}" type="pres">
      <dgm:prSet presAssocID="{E53D3073-CA7B-4B36-BB80-71B2947E5844}" presName="parentText" presStyleLbl="node1" presStyleIdx="6" presStyleCnt="8">
        <dgm:presLayoutVars>
          <dgm:chMax val="0"/>
          <dgm:bulletEnabled val="1"/>
        </dgm:presLayoutVars>
      </dgm:prSet>
      <dgm:spPr/>
    </dgm:pt>
    <dgm:pt modelId="{7C78AB76-03AA-4C2E-8D8B-9E583E621F07}" type="pres">
      <dgm:prSet presAssocID="{3965C9D3-980A-4BCD-A47C-BF2A6CC02FFA}" presName="spacer" presStyleCnt="0"/>
      <dgm:spPr/>
    </dgm:pt>
    <dgm:pt modelId="{67B9AD11-8C3A-4E03-A9A7-1E495D1EAD5F}" type="pres">
      <dgm:prSet presAssocID="{B36E3F2C-EFEE-4B32-A6C0-296D05EE58F4}" presName="parentText" presStyleLbl="node1" presStyleIdx="7" presStyleCnt="8">
        <dgm:presLayoutVars>
          <dgm:chMax val="0"/>
          <dgm:bulletEnabled val="1"/>
        </dgm:presLayoutVars>
      </dgm:prSet>
      <dgm:spPr/>
    </dgm:pt>
  </dgm:ptLst>
  <dgm:cxnLst>
    <dgm:cxn modelId="{CB92DD15-F2B0-4CEF-8A47-1DD5A2C4CFFF}" srcId="{989B044E-FD4A-422E-8A14-13E32FC7CE36}" destId="{B5753E55-7425-4C40-88E5-FEED3322D9FB}" srcOrd="0" destOrd="0" parTransId="{0ADDC837-D932-4F49-8974-7760E4878C3A}" sibTransId="{6829D9AD-068C-4E9A-845C-45FE68E44AD5}"/>
    <dgm:cxn modelId="{5EFC0421-014C-4814-A88F-D9C3093C6455}" srcId="{989B044E-FD4A-422E-8A14-13E32FC7CE36}" destId="{ACE27225-662E-4B3D-9EAE-0B127E61138D}" srcOrd="4" destOrd="0" parTransId="{26072A02-573A-450A-B105-85C492D22AB1}" sibTransId="{48FDDED5-3689-4C21-966B-B278D2D4100E}"/>
    <dgm:cxn modelId="{50FEBE28-7967-48AE-9178-D778C8D59237}" srcId="{989B044E-FD4A-422E-8A14-13E32FC7CE36}" destId="{FE3DD493-7C9B-4B65-9183-D5D97BEB4500}" srcOrd="5" destOrd="0" parTransId="{59592D6A-D3E7-4F4B-AEF2-6F7EB25EC893}" sibTransId="{9DB7BD08-81C0-4FAD-A58F-BDA84447DDFD}"/>
    <dgm:cxn modelId="{1C06BB2B-8BA9-4F41-8039-27AC3F7CC375}" type="presOf" srcId="{ACE27225-662E-4B3D-9EAE-0B127E61138D}" destId="{9D1B388D-CC43-4199-96C9-439D8D240F8B}" srcOrd="0" destOrd="0" presId="urn:microsoft.com/office/officeart/2005/8/layout/vList2"/>
    <dgm:cxn modelId="{DE0E1E33-08AF-4C03-9CC1-6CC2A2D78FFE}" type="presOf" srcId="{989B044E-FD4A-422E-8A14-13E32FC7CE36}" destId="{72C5B4FB-4AE6-4A93-AEA4-89E47018134A}" srcOrd="0" destOrd="0" presId="urn:microsoft.com/office/officeart/2005/8/layout/vList2"/>
    <dgm:cxn modelId="{E4C40761-1BEE-48B8-A25D-3B7A235EFF6D}" type="presOf" srcId="{34789D30-8153-4430-BB3E-F615C11B020D}" destId="{3F487E30-0F07-4437-A3B5-6DD25D6198C1}" srcOrd="0" destOrd="0" presId="urn:microsoft.com/office/officeart/2005/8/layout/vList2"/>
    <dgm:cxn modelId="{E0652E41-D91B-45B0-AEAF-5A9AA07A9D65}" srcId="{989B044E-FD4A-422E-8A14-13E32FC7CE36}" destId="{BE12DC4B-9B21-494B-889F-18F6D59EFCB6}" srcOrd="2" destOrd="0" parTransId="{645B7A0A-252F-41DD-94D3-3341BEE0AB4F}" sibTransId="{7ACFEDC7-502A-47E5-B5D5-AAF5F308E247}"/>
    <dgm:cxn modelId="{72A1EB63-D001-40FB-9450-4AFB5A4FFDA0}" type="presOf" srcId="{FE3DD493-7C9B-4B65-9183-D5D97BEB4500}" destId="{8368EB13-A7D6-49DF-B9ED-B97BC624DEEB}" srcOrd="0" destOrd="0" presId="urn:microsoft.com/office/officeart/2005/8/layout/vList2"/>
    <dgm:cxn modelId="{0B52737C-1BAB-4E5F-8BF8-22F3E971B152}" srcId="{989B044E-FD4A-422E-8A14-13E32FC7CE36}" destId="{B5BC87C7-B31E-4DDB-8E54-A7C10EFD0501}" srcOrd="1" destOrd="0" parTransId="{4BBFFA3E-D8EF-441E-99BD-ED169ACF6D9E}" sibTransId="{42F4C3A7-78FC-45B4-942F-7AFB8E36BBFE}"/>
    <dgm:cxn modelId="{72277AB7-F108-4F63-99AE-ADC03985F306}" srcId="{989B044E-FD4A-422E-8A14-13E32FC7CE36}" destId="{B36E3F2C-EFEE-4B32-A6C0-296D05EE58F4}" srcOrd="7" destOrd="0" parTransId="{29128B49-4427-40F7-925C-6AD30D44A2A5}" sibTransId="{0FA91B9E-40C9-49F5-82CD-28FD044A5D0C}"/>
    <dgm:cxn modelId="{95EDB0B8-0DFB-49E0-84D4-7FDBFF576FE9}" type="presOf" srcId="{B36E3F2C-EFEE-4B32-A6C0-296D05EE58F4}" destId="{67B9AD11-8C3A-4E03-A9A7-1E495D1EAD5F}" srcOrd="0" destOrd="0" presId="urn:microsoft.com/office/officeart/2005/8/layout/vList2"/>
    <dgm:cxn modelId="{72B45CCC-0AB7-424C-A688-73BD60AB1234}" type="presOf" srcId="{B5753E55-7425-4C40-88E5-FEED3322D9FB}" destId="{184A9C4F-94C2-44BC-A665-0D34512A6051}" srcOrd="0" destOrd="0" presId="urn:microsoft.com/office/officeart/2005/8/layout/vList2"/>
    <dgm:cxn modelId="{93CB07D5-A7A4-4169-9BD5-26F6A198C848}" srcId="{989B044E-FD4A-422E-8A14-13E32FC7CE36}" destId="{E53D3073-CA7B-4B36-BB80-71B2947E5844}" srcOrd="6" destOrd="0" parTransId="{FA04E2AA-74A2-492B-B85A-5798A2E736C1}" sibTransId="{3965C9D3-980A-4BCD-A47C-BF2A6CC02FFA}"/>
    <dgm:cxn modelId="{ED21DAD5-F746-49F3-8BB6-5C1EF22C021F}" type="presOf" srcId="{B5BC87C7-B31E-4DDB-8E54-A7C10EFD0501}" destId="{8350794E-DB7A-4AF5-8F7E-F2B051753ADC}" srcOrd="0" destOrd="0" presId="urn:microsoft.com/office/officeart/2005/8/layout/vList2"/>
    <dgm:cxn modelId="{7469A3DF-6237-4088-B7F3-99DEE147F42C}" type="presOf" srcId="{BE12DC4B-9B21-494B-889F-18F6D59EFCB6}" destId="{D12EA0A4-A44D-4F41-8838-D80A95C6CB12}" srcOrd="0" destOrd="0" presId="urn:microsoft.com/office/officeart/2005/8/layout/vList2"/>
    <dgm:cxn modelId="{85C3B4E8-D775-444B-B20F-9016AD5EAF89}" srcId="{989B044E-FD4A-422E-8A14-13E32FC7CE36}" destId="{34789D30-8153-4430-BB3E-F615C11B020D}" srcOrd="3" destOrd="0" parTransId="{CD708B53-8679-4F00-83CE-9262BA547662}" sibTransId="{82FB2CD8-085E-4839-ADAE-DB7BF7F8C214}"/>
    <dgm:cxn modelId="{532B61F0-C327-473F-8BDD-B8839CC344EF}" type="presOf" srcId="{E53D3073-CA7B-4B36-BB80-71B2947E5844}" destId="{6F1A4671-E7C4-4B07-B84F-88EE03064F60}" srcOrd="0" destOrd="0" presId="urn:microsoft.com/office/officeart/2005/8/layout/vList2"/>
    <dgm:cxn modelId="{F80B2D4E-822D-4F0A-9016-7A99C307DF77}" type="presParOf" srcId="{72C5B4FB-4AE6-4A93-AEA4-89E47018134A}" destId="{184A9C4F-94C2-44BC-A665-0D34512A6051}" srcOrd="0" destOrd="0" presId="urn:microsoft.com/office/officeart/2005/8/layout/vList2"/>
    <dgm:cxn modelId="{EFC69414-35B9-490E-8205-F870F2C8C5AB}" type="presParOf" srcId="{72C5B4FB-4AE6-4A93-AEA4-89E47018134A}" destId="{50580901-9E96-48BC-937D-474ED14BBF1C}" srcOrd="1" destOrd="0" presId="urn:microsoft.com/office/officeart/2005/8/layout/vList2"/>
    <dgm:cxn modelId="{FC7F13F7-CC84-42E4-BED3-4D895C2AD1A4}" type="presParOf" srcId="{72C5B4FB-4AE6-4A93-AEA4-89E47018134A}" destId="{8350794E-DB7A-4AF5-8F7E-F2B051753ADC}" srcOrd="2" destOrd="0" presId="urn:microsoft.com/office/officeart/2005/8/layout/vList2"/>
    <dgm:cxn modelId="{DEF30673-F97C-43AC-9E00-7C4CD734A4A2}" type="presParOf" srcId="{72C5B4FB-4AE6-4A93-AEA4-89E47018134A}" destId="{E028B5F6-EF2A-4CFE-8918-571E19B8826E}" srcOrd="3" destOrd="0" presId="urn:microsoft.com/office/officeart/2005/8/layout/vList2"/>
    <dgm:cxn modelId="{20949FDF-8D4C-4CF3-97F9-39A14A9927DA}" type="presParOf" srcId="{72C5B4FB-4AE6-4A93-AEA4-89E47018134A}" destId="{D12EA0A4-A44D-4F41-8838-D80A95C6CB12}" srcOrd="4" destOrd="0" presId="urn:microsoft.com/office/officeart/2005/8/layout/vList2"/>
    <dgm:cxn modelId="{EBE9E043-ABC5-484B-9433-C8A7A14928AA}" type="presParOf" srcId="{72C5B4FB-4AE6-4A93-AEA4-89E47018134A}" destId="{638A4D22-8FCD-4CFE-810C-4BC48A7641CC}" srcOrd="5" destOrd="0" presId="urn:microsoft.com/office/officeart/2005/8/layout/vList2"/>
    <dgm:cxn modelId="{3DC07CB1-96C8-45EA-BED3-95AEF71503B8}" type="presParOf" srcId="{72C5B4FB-4AE6-4A93-AEA4-89E47018134A}" destId="{3F487E30-0F07-4437-A3B5-6DD25D6198C1}" srcOrd="6" destOrd="0" presId="urn:microsoft.com/office/officeart/2005/8/layout/vList2"/>
    <dgm:cxn modelId="{93283A5E-ED66-4A9D-BDDE-772D3A4FE16E}" type="presParOf" srcId="{72C5B4FB-4AE6-4A93-AEA4-89E47018134A}" destId="{615C51B9-9BC9-4CB0-A5B1-0BEC7DEF138D}" srcOrd="7" destOrd="0" presId="urn:microsoft.com/office/officeart/2005/8/layout/vList2"/>
    <dgm:cxn modelId="{A94AF976-B574-46C0-AF4A-9AE7707478C2}" type="presParOf" srcId="{72C5B4FB-4AE6-4A93-AEA4-89E47018134A}" destId="{9D1B388D-CC43-4199-96C9-439D8D240F8B}" srcOrd="8" destOrd="0" presId="urn:microsoft.com/office/officeart/2005/8/layout/vList2"/>
    <dgm:cxn modelId="{86667E50-2C47-4D6A-B93F-49509E6ED8EA}" type="presParOf" srcId="{72C5B4FB-4AE6-4A93-AEA4-89E47018134A}" destId="{BD7E4B87-2957-46DE-8D40-B9070A6BA85D}" srcOrd="9" destOrd="0" presId="urn:microsoft.com/office/officeart/2005/8/layout/vList2"/>
    <dgm:cxn modelId="{62ECE3FF-2DFA-494F-A355-F3CE5DE4BA7B}" type="presParOf" srcId="{72C5B4FB-4AE6-4A93-AEA4-89E47018134A}" destId="{8368EB13-A7D6-49DF-B9ED-B97BC624DEEB}" srcOrd="10" destOrd="0" presId="urn:microsoft.com/office/officeart/2005/8/layout/vList2"/>
    <dgm:cxn modelId="{12AC6186-56E9-4B87-8588-2FE7A138F91C}" type="presParOf" srcId="{72C5B4FB-4AE6-4A93-AEA4-89E47018134A}" destId="{C3910101-2BB6-43B4-9390-652A30A169D8}" srcOrd="11" destOrd="0" presId="urn:microsoft.com/office/officeart/2005/8/layout/vList2"/>
    <dgm:cxn modelId="{D851FF6B-D126-4DEC-93B1-159E4D5D429B}" type="presParOf" srcId="{72C5B4FB-4AE6-4A93-AEA4-89E47018134A}" destId="{6F1A4671-E7C4-4B07-B84F-88EE03064F60}" srcOrd="12" destOrd="0" presId="urn:microsoft.com/office/officeart/2005/8/layout/vList2"/>
    <dgm:cxn modelId="{DA12C9E6-6258-4935-9C6D-1988FFFABF94}" type="presParOf" srcId="{72C5B4FB-4AE6-4A93-AEA4-89E47018134A}" destId="{7C78AB76-03AA-4C2E-8D8B-9E583E621F07}" srcOrd="13" destOrd="0" presId="urn:microsoft.com/office/officeart/2005/8/layout/vList2"/>
    <dgm:cxn modelId="{72A35CCC-BE81-452F-9117-425BCDC62CFE}" type="presParOf" srcId="{72C5B4FB-4AE6-4A93-AEA4-89E47018134A}" destId="{67B9AD11-8C3A-4E03-A9A7-1E495D1EAD5F}"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87E1FD-0B5B-436E-9ADA-3F6909BED095}"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B325057E-9B9A-47C7-A98F-62CF3B5922C0}">
      <dgm:prSet/>
      <dgm:spPr/>
      <dgm:t>
        <a:bodyPr/>
        <a:lstStyle/>
        <a:p>
          <a:r>
            <a:rPr lang="en-US"/>
            <a:t>SELECT </a:t>
          </a:r>
        </a:p>
      </dgm:t>
    </dgm:pt>
    <dgm:pt modelId="{2C84AF5D-03B3-4EFA-9472-6082977E8FE3}" type="parTrans" cxnId="{4217C53C-1D30-4CC4-9B6B-3F46E860DF13}">
      <dgm:prSet/>
      <dgm:spPr/>
      <dgm:t>
        <a:bodyPr/>
        <a:lstStyle/>
        <a:p>
          <a:endParaRPr lang="en-US"/>
        </a:p>
      </dgm:t>
    </dgm:pt>
    <dgm:pt modelId="{99A1B98C-DA3A-42D0-99B4-60B803EB4B9C}" type="sibTrans" cxnId="{4217C53C-1D30-4CC4-9B6B-3F46E860DF13}">
      <dgm:prSet/>
      <dgm:spPr/>
      <dgm:t>
        <a:bodyPr/>
        <a:lstStyle/>
        <a:p>
          <a:endParaRPr lang="en-US"/>
        </a:p>
      </dgm:t>
    </dgm:pt>
    <dgm:pt modelId="{FD9CC878-B13E-442E-974B-5F6F636E3D53}">
      <dgm:prSet/>
      <dgm:spPr/>
      <dgm:t>
        <a:bodyPr/>
        <a:lstStyle/>
        <a:p>
          <a:r>
            <a:rPr lang="en-US"/>
            <a:t>e.Title AS EmployeeTitle,</a:t>
          </a:r>
        </a:p>
      </dgm:t>
    </dgm:pt>
    <dgm:pt modelId="{4C6E2C0F-F254-4F02-A5A6-8EA6721635E7}" type="parTrans" cxnId="{BAABEA11-7F8C-499E-961D-E05959C45AC7}">
      <dgm:prSet/>
      <dgm:spPr/>
      <dgm:t>
        <a:bodyPr/>
        <a:lstStyle/>
        <a:p>
          <a:endParaRPr lang="en-US"/>
        </a:p>
      </dgm:t>
    </dgm:pt>
    <dgm:pt modelId="{DE15DF2F-3439-4426-870E-ED22FE53BE30}" type="sibTrans" cxnId="{BAABEA11-7F8C-499E-961D-E05959C45AC7}">
      <dgm:prSet/>
      <dgm:spPr/>
      <dgm:t>
        <a:bodyPr/>
        <a:lstStyle/>
        <a:p>
          <a:endParaRPr lang="en-US"/>
        </a:p>
      </dgm:t>
    </dgm:pt>
    <dgm:pt modelId="{76905039-5C3B-4360-AA69-D3135A86728B}">
      <dgm:prSet/>
      <dgm:spPr/>
      <dgm:t>
        <a:bodyPr/>
        <a:lstStyle/>
        <a:p>
          <a:r>
            <a:rPr lang="en-US"/>
            <a:t>YEAR(e.HireDate) AS HireYear,</a:t>
          </a:r>
        </a:p>
      </dgm:t>
    </dgm:pt>
    <dgm:pt modelId="{59E875B2-9745-4662-BC71-70E8A00FBE7A}" type="parTrans" cxnId="{56AA3925-EC55-425A-99DE-72773BE9A441}">
      <dgm:prSet/>
      <dgm:spPr/>
      <dgm:t>
        <a:bodyPr/>
        <a:lstStyle/>
        <a:p>
          <a:endParaRPr lang="en-US"/>
        </a:p>
      </dgm:t>
    </dgm:pt>
    <dgm:pt modelId="{E7E490DF-E9B8-4965-B575-D33812383AFF}" type="sibTrans" cxnId="{56AA3925-EC55-425A-99DE-72773BE9A441}">
      <dgm:prSet/>
      <dgm:spPr/>
      <dgm:t>
        <a:bodyPr/>
        <a:lstStyle/>
        <a:p>
          <a:endParaRPr lang="en-US"/>
        </a:p>
      </dgm:t>
    </dgm:pt>
    <dgm:pt modelId="{2258F884-52CD-46A7-82B3-AEBCF7AFA749}">
      <dgm:prSet/>
      <dgm:spPr/>
      <dgm:t>
        <a:bodyPr/>
        <a:lstStyle/>
        <a:p>
          <a:r>
            <a:rPr lang="en-US"/>
            <a:t>COUNT(e.EmployeeID) AS Hires</a:t>
          </a:r>
        </a:p>
      </dgm:t>
    </dgm:pt>
    <dgm:pt modelId="{C275F6C9-419D-44E7-B2CB-51F23AC1E664}" type="parTrans" cxnId="{EBBF83C2-8B8B-4A56-9832-DE6E958C7657}">
      <dgm:prSet/>
      <dgm:spPr/>
      <dgm:t>
        <a:bodyPr/>
        <a:lstStyle/>
        <a:p>
          <a:endParaRPr lang="en-US"/>
        </a:p>
      </dgm:t>
    </dgm:pt>
    <dgm:pt modelId="{84FE1EFA-8F18-4690-B89D-6619F84DAE88}" type="sibTrans" cxnId="{EBBF83C2-8B8B-4A56-9832-DE6E958C7657}">
      <dgm:prSet/>
      <dgm:spPr/>
      <dgm:t>
        <a:bodyPr/>
        <a:lstStyle/>
        <a:p>
          <a:endParaRPr lang="en-US"/>
        </a:p>
      </dgm:t>
    </dgm:pt>
    <dgm:pt modelId="{406C358A-B1BF-42E2-B72F-B1C1D48A5677}">
      <dgm:prSet/>
      <dgm:spPr/>
      <dgm:t>
        <a:bodyPr/>
        <a:lstStyle/>
        <a:p>
          <a:r>
            <a:rPr lang="en-US"/>
            <a:t>FROM northwind.Employees e</a:t>
          </a:r>
        </a:p>
      </dgm:t>
    </dgm:pt>
    <dgm:pt modelId="{16F65546-FF8C-49FC-AADD-08AF626F9B33}" type="parTrans" cxnId="{754BA32E-883F-4906-963A-9A17C56D41BD}">
      <dgm:prSet/>
      <dgm:spPr/>
      <dgm:t>
        <a:bodyPr/>
        <a:lstStyle/>
        <a:p>
          <a:endParaRPr lang="en-US"/>
        </a:p>
      </dgm:t>
    </dgm:pt>
    <dgm:pt modelId="{7F9DEEEC-985C-4A08-B539-D16D6BB84F31}" type="sibTrans" cxnId="{754BA32E-883F-4906-963A-9A17C56D41BD}">
      <dgm:prSet/>
      <dgm:spPr/>
      <dgm:t>
        <a:bodyPr/>
        <a:lstStyle/>
        <a:p>
          <a:endParaRPr lang="en-US"/>
        </a:p>
      </dgm:t>
    </dgm:pt>
    <dgm:pt modelId="{A0CDF274-DEA5-4CB1-8243-CD0961206513}">
      <dgm:prSet/>
      <dgm:spPr/>
      <dgm:t>
        <a:bodyPr/>
        <a:lstStyle/>
        <a:p>
          <a:r>
            <a:rPr lang="en-US"/>
            <a:t>GROUP BY e.Title, YEAR(e.HireDate)</a:t>
          </a:r>
        </a:p>
      </dgm:t>
    </dgm:pt>
    <dgm:pt modelId="{F129DF76-80FF-4562-80FA-6FBF649A7F48}" type="parTrans" cxnId="{EB328516-7C46-4267-9986-7619751679A6}">
      <dgm:prSet/>
      <dgm:spPr/>
      <dgm:t>
        <a:bodyPr/>
        <a:lstStyle/>
        <a:p>
          <a:endParaRPr lang="en-US"/>
        </a:p>
      </dgm:t>
    </dgm:pt>
    <dgm:pt modelId="{CF079F1B-21AC-443B-99D2-B8C4BA1DD6D1}" type="sibTrans" cxnId="{EB328516-7C46-4267-9986-7619751679A6}">
      <dgm:prSet/>
      <dgm:spPr/>
      <dgm:t>
        <a:bodyPr/>
        <a:lstStyle/>
        <a:p>
          <a:endParaRPr lang="en-US"/>
        </a:p>
      </dgm:t>
    </dgm:pt>
    <dgm:pt modelId="{840AE1FD-BE15-4573-93D3-6A91604DD22F}">
      <dgm:prSet/>
      <dgm:spPr/>
      <dgm:t>
        <a:bodyPr/>
        <a:lstStyle/>
        <a:p>
          <a:r>
            <a:rPr lang="en-US"/>
            <a:t>ORDER BY HireYear, e.Title;</a:t>
          </a:r>
        </a:p>
      </dgm:t>
    </dgm:pt>
    <dgm:pt modelId="{2F8A9E2B-9DD4-400A-B5FA-2354B9F3FC48}" type="parTrans" cxnId="{C908E0D8-CC2D-4ABE-BA14-305A5B72DA39}">
      <dgm:prSet/>
      <dgm:spPr/>
      <dgm:t>
        <a:bodyPr/>
        <a:lstStyle/>
        <a:p>
          <a:endParaRPr lang="en-US"/>
        </a:p>
      </dgm:t>
    </dgm:pt>
    <dgm:pt modelId="{61F44786-800C-4133-8F4E-28B2D393C750}" type="sibTrans" cxnId="{C908E0D8-CC2D-4ABE-BA14-305A5B72DA39}">
      <dgm:prSet/>
      <dgm:spPr/>
      <dgm:t>
        <a:bodyPr/>
        <a:lstStyle/>
        <a:p>
          <a:endParaRPr lang="en-US"/>
        </a:p>
      </dgm:t>
    </dgm:pt>
    <dgm:pt modelId="{0687B4C3-015F-493C-8A9C-F580434EB11C}" type="pres">
      <dgm:prSet presAssocID="{5A87E1FD-0B5B-436E-9ADA-3F6909BED095}" presName="linear" presStyleCnt="0">
        <dgm:presLayoutVars>
          <dgm:animLvl val="lvl"/>
          <dgm:resizeHandles val="exact"/>
        </dgm:presLayoutVars>
      </dgm:prSet>
      <dgm:spPr/>
    </dgm:pt>
    <dgm:pt modelId="{564B192C-F533-4F9C-9939-A1D9E48A047A}" type="pres">
      <dgm:prSet presAssocID="{B325057E-9B9A-47C7-A98F-62CF3B5922C0}" presName="parentText" presStyleLbl="node1" presStyleIdx="0" presStyleCnt="7">
        <dgm:presLayoutVars>
          <dgm:chMax val="0"/>
          <dgm:bulletEnabled val="1"/>
        </dgm:presLayoutVars>
      </dgm:prSet>
      <dgm:spPr/>
    </dgm:pt>
    <dgm:pt modelId="{BC148FC2-B136-4DEF-8175-FB80DB340059}" type="pres">
      <dgm:prSet presAssocID="{99A1B98C-DA3A-42D0-99B4-60B803EB4B9C}" presName="spacer" presStyleCnt="0"/>
      <dgm:spPr/>
    </dgm:pt>
    <dgm:pt modelId="{C6BC7752-8BF3-4AD8-9C4C-B499D5055679}" type="pres">
      <dgm:prSet presAssocID="{FD9CC878-B13E-442E-974B-5F6F636E3D53}" presName="parentText" presStyleLbl="node1" presStyleIdx="1" presStyleCnt="7">
        <dgm:presLayoutVars>
          <dgm:chMax val="0"/>
          <dgm:bulletEnabled val="1"/>
        </dgm:presLayoutVars>
      </dgm:prSet>
      <dgm:spPr/>
    </dgm:pt>
    <dgm:pt modelId="{552C9BDB-7DC5-4818-B792-44150C94FEE2}" type="pres">
      <dgm:prSet presAssocID="{DE15DF2F-3439-4426-870E-ED22FE53BE30}" presName="spacer" presStyleCnt="0"/>
      <dgm:spPr/>
    </dgm:pt>
    <dgm:pt modelId="{42AC5356-3B24-447C-AD76-A19DDDB2F735}" type="pres">
      <dgm:prSet presAssocID="{76905039-5C3B-4360-AA69-D3135A86728B}" presName="parentText" presStyleLbl="node1" presStyleIdx="2" presStyleCnt="7">
        <dgm:presLayoutVars>
          <dgm:chMax val="0"/>
          <dgm:bulletEnabled val="1"/>
        </dgm:presLayoutVars>
      </dgm:prSet>
      <dgm:spPr/>
    </dgm:pt>
    <dgm:pt modelId="{184CF2C0-44D0-4714-9B7B-7CED923FEF2D}" type="pres">
      <dgm:prSet presAssocID="{E7E490DF-E9B8-4965-B575-D33812383AFF}" presName="spacer" presStyleCnt="0"/>
      <dgm:spPr/>
    </dgm:pt>
    <dgm:pt modelId="{11383046-CF13-4822-9004-02AA8A4FFDB0}" type="pres">
      <dgm:prSet presAssocID="{2258F884-52CD-46A7-82B3-AEBCF7AFA749}" presName="parentText" presStyleLbl="node1" presStyleIdx="3" presStyleCnt="7">
        <dgm:presLayoutVars>
          <dgm:chMax val="0"/>
          <dgm:bulletEnabled val="1"/>
        </dgm:presLayoutVars>
      </dgm:prSet>
      <dgm:spPr/>
    </dgm:pt>
    <dgm:pt modelId="{5979DB88-3310-4874-BA48-DBFAD744B356}" type="pres">
      <dgm:prSet presAssocID="{84FE1EFA-8F18-4690-B89D-6619F84DAE88}" presName="spacer" presStyleCnt="0"/>
      <dgm:spPr/>
    </dgm:pt>
    <dgm:pt modelId="{7BC6119D-73DC-4205-B319-F72704A18807}" type="pres">
      <dgm:prSet presAssocID="{406C358A-B1BF-42E2-B72F-B1C1D48A5677}" presName="parentText" presStyleLbl="node1" presStyleIdx="4" presStyleCnt="7">
        <dgm:presLayoutVars>
          <dgm:chMax val="0"/>
          <dgm:bulletEnabled val="1"/>
        </dgm:presLayoutVars>
      </dgm:prSet>
      <dgm:spPr/>
    </dgm:pt>
    <dgm:pt modelId="{8F7FE695-431E-430A-B244-C0EF048D17C7}" type="pres">
      <dgm:prSet presAssocID="{7F9DEEEC-985C-4A08-B539-D16D6BB84F31}" presName="spacer" presStyleCnt="0"/>
      <dgm:spPr/>
    </dgm:pt>
    <dgm:pt modelId="{1ADA1427-41E9-493C-AD7E-A17628AB5E1D}" type="pres">
      <dgm:prSet presAssocID="{A0CDF274-DEA5-4CB1-8243-CD0961206513}" presName="parentText" presStyleLbl="node1" presStyleIdx="5" presStyleCnt="7">
        <dgm:presLayoutVars>
          <dgm:chMax val="0"/>
          <dgm:bulletEnabled val="1"/>
        </dgm:presLayoutVars>
      </dgm:prSet>
      <dgm:spPr/>
    </dgm:pt>
    <dgm:pt modelId="{73A2FA62-2AE2-4F3F-8BD9-7AF081C54376}" type="pres">
      <dgm:prSet presAssocID="{CF079F1B-21AC-443B-99D2-B8C4BA1DD6D1}" presName="spacer" presStyleCnt="0"/>
      <dgm:spPr/>
    </dgm:pt>
    <dgm:pt modelId="{370D63AF-1E9D-4279-A006-313A32C9924A}" type="pres">
      <dgm:prSet presAssocID="{840AE1FD-BE15-4573-93D3-6A91604DD22F}" presName="parentText" presStyleLbl="node1" presStyleIdx="6" presStyleCnt="7">
        <dgm:presLayoutVars>
          <dgm:chMax val="0"/>
          <dgm:bulletEnabled val="1"/>
        </dgm:presLayoutVars>
      </dgm:prSet>
      <dgm:spPr/>
    </dgm:pt>
  </dgm:ptLst>
  <dgm:cxnLst>
    <dgm:cxn modelId="{CE257A03-B00E-49A6-8AC1-6C4C63ECDAEB}" type="presOf" srcId="{840AE1FD-BE15-4573-93D3-6A91604DD22F}" destId="{370D63AF-1E9D-4279-A006-313A32C9924A}" srcOrd="0" destOrd="0" presId="urn:microsoft.com/office/officeart/2005/8/layout/vList2"/>
    <dgm:cxn modelId="{F5C69A0D-43F5-4D56-B487-36F10A522726}" type="presOf" srcId="{2258F884-52CD-46A7-82B3-AEBCF7AFA749}" destId="{11383046-CF13-4822-9004-02AA8A4FFDB0}" srcOrd="0" destOrd="0" presId="urn:microsoft.com/office/officeart/2005/8/layout/vList2"/>
    <dgm:cxn modelId="{BAABEA11-7F8C-499E-961D-E05959C45AC7}" srcId="{5A87E1FD-0B5B-436E-9ADA-3F6909BED095}" destId="{FD9CC878-B13E-442E-974B-5F6F636E3D53}" srcOrd="1" destOrd="0" parTransId="{4C6E2C0F-F254-4F02-A5A6-8EA6721635E7}" sibTransId="{DE15DF2F-3439-4426-870E-ED22FE53BE30}"/>
    <dgm:cxn modelId="{EB328516-7C46-4267-9986-7619751679A6}" srcId="{5A87E1FD-0B5B-436E-9ADA-3F6909BED095}" destId="{A0CDF274-DEA5-4CB1-8243-CD0961206513}" srcOrd="5" destOrd="0" parTransId="{F129DF76-80FF-4562-80FA-6FBF649A7F48}" sibTransId="{CF079F1B-21AC-443B-99D2-B8C4BA1DD6D1}"/>
    <dgm:cxn modelId="{8D12EF19-2FE4-418F-9208-1D3C6840DEE5}" type="presOf" srcId="{FD9CC878-B13E-442E-974B-5F6F636E3D53}" destId="{C6BC7752-8BF3-4AD8-9C4C-B499D5055679}" srcOrd="0" destOrd="0" presId="urn:microsoft.com/office/officeart/2005/8/layout/vList2"/>
    <dgm:cxn modelId="{56AA3925-EC55-425A-99DE-72773BE9A441}" srcId="{5A87E1FD-0B5B-436E-9ADA-3F6909BED095}" destId="{76905039-5C3B-4360-AA69-D3135A86728B}" srcOrd="2" destOrd="0" parTransId="{59E875B2-9745-4662-BC71-70E8A00FBE7A}" sibTransId="{E7E490DF-E9B8-4965-B575-D33812383AFF}"/>
    <dgm:cxn modelId="{5F858828-1FE8-4CCF-8C4A-303E8E4048AD}" type="presOf" srcId="{76905039-5C3B-4360-AA69-D3135A86728B}" destId="{42AC5356-3B24-447C-AD76-A19DDDB2F735}" srcOrd="0" destOrd="0" presId="urn:microsoft.com/office/officeart/2005/8/layout/vList2"/>
    <dgm:cxn modelId="{A33BC82B-68B8-4DAE-9E37-DEB368AF5914}" type="presOf" srcId="{A0CDF274-DEA5-4CB1-8243-CD0961206513}" destId="{1ADA1427-41E9-493C-AD7E-A17628AB5E1D}" srcOrd="0" destOrd="0" presId="urn:microsoft.com/office/officeart/2005/8/layout/vList2"/>
    <dgm:cxn modelId="{754BA32E-883F-4906-963A-9A17C56D41BD}" srcId="{5A87E1FD-0B5B-436E-9ADA-3F6909BED095}" destId="{406C358A-B1BF-42E2-B72F-B1C1D48A5677}" srcOrd="4" destOrd="0" parTransId="{16F65546-FF8C-49FC-AADD-08AF626F9B33}" sibTransId="{7F9DEEEC-985C-4A08-B539-D16D6BB84F31}"/>
    <dgm:cxn modelId="{4217C53C-1D30-4CC4-9B6B-3F46E860DF13}" srcId="{5A87E1FD-0B5B-436E-9ADA-3F6909BED095}" destId="{B325057E-9B9A-47C7-A98F-62CF3B5922C0}" srcOrd="0" destOrd="0" parTransId="{2C84AF5D-03B3-4EFA-9472-6082977E8FE3}" sibTransId="{99A1B98C-DA3A-42D0-99B4-60B803EB4B9C}"/>
    <dgm:cxn modelId="{7311945C-C7FC-4502-A906-875E403E3D27}" type="presOf" srcId="{B325057E-9B9A-47C7-A98F-62CF3B5922C0}" destId="{564B192C-F533-4F9C-9939-A1D9E48A047A}" srcOrd="0" destOrd="0" presId="urn:microsoft.com/office/officeart/2005/8/layout/vList2"/>
    <dgm:cxn modelId="{00049F46-25B1-478A-B9BE-04599F168709}" type="presOf" srcId="{5A87E1FD-0B5B-436E-9ADA-3F6909BED095}" destId="{0687B4C3-015F-493C-8A9C-F580434EB11C}" srcOrd="0" destOrd="0" presId="urn:microsoft.com/office/officeart/2005/8/layout/vList2"/>
    <dgm:cxn modelId="{EBBF83C2-8B8B-4A56-9832-DE6E958C7657}" srcId="{5A87E1FD-0B5B-436E-9ADA-3F6909BED095}" destId="{2258F884-52CD-46A7-82B3-AEBCF7AFA749}" srcOrd="3" destOrd="0" parTransId="{C275F6C9-419D-44E7-B2CB-51F23AC1E664}" sibTransId="{84FE1EFA-8F18-4690-B89D-6619F84DAE88}"/>
    <dgm:cxn modelId="{8E0264CC-61C8-440B-B49F-E4DB37210D08}" type="presOf" srcId="{406C358A-B1BF-42E2-B72F-B1C1D48A5677}" destId="{7BC6119D-73DC-4205-B319-F72704A18807}" srcOrd="0" destOrd="0" presId="urn:microsoft.com/office/officeart/2005/8/layout/vList2"/>
    <dgm:cxn modelId="{C908E0D8-CC2D-4ABE-BA14-305A5B72DA39}" srcId="{5A87E1FD-0B5B-436E-9ADA-3F6909BED095}" destId="{840AE1FD-BE15-4573-93D3-6A91604DD22F}" srcOrd="6" destOrd="0" parTransId="{2F8A9E2B-9DD4-400A-B5FA-2354B9F3FC48}" sibTransId="{61F44786-800C-4133-8F4E-28B2D393C750}"/>
    <dgm:cxn modelId="{23EB0B1A-4FBA-4207-8201-59F4E072202A}" type="presParOf" srcId="{0687B4C3-015F-493C-8A9C-F580434EB11C}" destId="{564B192C-F533-4F9C-9939-A1D9E48A047A}" srcOrd="0" destOrd="0" presId="urn:microsoft.com/office/officeart/2005/8/layout/vList2"/>
    <dgm:cxn modelId="{5728845F-D0EC-4006-B51E-B47FB56549C1}" type="presParOf" srcId="{0687B4C3-015F-493C-8A9C-F580434EB11C}" destId="{BC148FC2-B136-4DEF-8175-FB80DB340059}" srcOrd="1" destOrd="0" presId="urn:microsoft.com/office/officeart/2005/8/layout/vList2"/>
    <dgm:cxn modelId="{5616F870-3D9E-46A7-B8E4-C09E4226C785}" type="presParOf" srcId="{0687B4C3-015F-493C-8A9C-F580434EB11C}" destId="{C6BC7752-8BF3-4AD8-9C4C-B499D5055679}" srcOrd="2" destOrd="0" presId="urn:microsoft.com/office/officeart/2005/8/layout/vList2"/>
    <dgm:cxn modelId="{937384A3-AEFD-4508-A5DA-266ED6133157}" type="presParOf" srcId="{0687B4C3-015F-493C-8A9C-F580434EB11C}" destId="{552C9BDB-7DC5-4818-B792-44150C94FEE2}" srcOrd="3" destOrd="0" presId="urn:microsoft.com/office/officeart/2005/8/layout/vList2"/>
    <dgm:cxn modelId="{629AD113-E20F-4B25-9B3D-62FFD979CF70}" type="presParOf" srcId="{0687B4C3-015F-493C-8A9C-F580434EB11C}" destId="{42AC5356-3B24-447C-AD76-A19DDDB2F735}" srcOrd="4" destOrd="0" presId="urn:microsoft.com/office/officeart/2005/8/layout/vList2"/>
    <dgm:cxn modelId="{8F4BE8C4-87FA-4EB7-933F-BC9C9DB0BFF6}" type="presParOf" srcId="{0687B4C3-015F-493C-8A9C-F580434EB11C}" destId="{184CF2C0-44D0-4714-9B7B-7CED923FEF2D}" srcOrd="5" destOrd="0" presId="urn:microsoft.com/office/officeart/2005/8/layout/vList2"/>
    <dgm:cxn modelId="{C5FD2940-E687-4D46-BF9A-93EC2878640D}" type="presParOf" srcId="{0687B4C3-015F-493C-8A9C-F580434EB11C}" destId="{11383046-CF13-4822-9004-02AA8A4FFDB0}" srcOrd="6" destOrd="0" presId="urn:microsoft.com/office/officeart/2005/8/layout/vList2"/>
    <dgm:cxn modelId="{7475FE8B-7F7A-405D-BA7F-7F46C001B8B3}" type="presParOf" srcId="{0687B4C3-015F-493C-8A9C-F580434EB11C}" destId="{5979DB88-3310-4874-BA48-DBFAD744B356}" srcOrd="7" destOrd="0" presId="urn:microsoft.com/office/officeart/2005/8/layout/vList2"/>
    <dgm:cxn modelId="{5E6B2952-B556-4468-BDAA-CED17E0A3F86}" type="presParOf" srcId="{0687B4C3-015F-493C-8A9C-F580434EB11C}" destId="{7BC6119D-73DC-4205-B319-F72704A18807}" srcOrd="8" destOrd="0" presId="urn:microsoft.com/office/officeart/2005/8/layout/vList2"/>
    <dgm:cxn modelId="{CE0469DA-5AAC-42AB-835E-4A97B372ED2B}" type="presParOf" srcId="{0687B4C3-015F-493C-8A9C-F580434EB11C}" destId="{8F7FE695-431E-430A-B244-C0EF048D17C7}" srcOrd="9" destOrd="0" presId="urn:microsoft.com/office/officeart/2005/8/layout/vList2"/>
    <dgm:cxn modelId="{6A881353-53A8-46F1-A94F-67F97F128854}" type="presParOf" srcId="{0687B4C3-015F-493C-8A9C-F580434EB11C}" destId="{1ADA1427-41E9-493C-AD7E-A17628AB5E1D}" srcOrd="10" destOrd="0" presId="urn:microsoft.com/office/officeart/2005/8/layout/vList2"/>
    <dgm:cxn modelId="{F29D4979-E92D-4766-8020-97D64745B4D9}" type="presParOf" srcId="{0687B4C3-015F-493C-8A9C-F580434EB11C}" destId="{73A2FA62-2AE2-4F3F-8BD9-7AF081C54376}" srcOrd="11" destOrd="0" presId="urn:microsoft.com/office/officeart/2005/8/layout/vList2"/>
    <dgm:cxn modelId="{4ACC1A02-4068-4352-AAFD-E452466A4DE7}" type="presParOf" srcId="{0687B4C3-015F-493C-8A9C-F580434EB11C}" destId="{370D63AF-1E9D-4279-A006-313A32C9924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0627EF-7C2B-4D4B-AB4B-6793FF607D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0FBC9F-1AB0-45B0-9D7C-66924F6A3472}">
      <dgm:prSet/>
      <dgm:spPr/>
      <dgm:t>
        <a:bodyPr/>
        <a:lstStyle/>
        <a:p>
          <a:r>
            <a:rPr lang="en-US"/>
            <a:t>SELECT </a:t>
          </a:r>
        </a:p>
      </dgm:t>
    </dgm:pt>
    <dgm:pt modelId="{898E1B66-2552-4324-AD59-74EAFB9D7D75}" type="parTrans" cxnId="{A907F32B-1FCF-4A8F-9F34-0B8E3E0FE7CA}">
      <dgm:prSet/>
      <dgm:spPr/>
      <dgm:t>
        <a:bodyPr/>
        <a:lstStyle/>
        <a:p>
          <a:endParaRPr lang="en-US"/>
        </a:p>
      </dgm:t>
    </dgm:pt>
    <dgm:pt modelId="{391484F9-116F-4B11-8558-9E4C7802AFE5}" type="sibTrans" cxnId="{A907F32B-1FCF-4A8F-9F34-0B8E3E0FE7CA}">
      <dgm:prSet/>
      <dgm:spPr/>
      <dgm:t>
        <a:bodyPr/>
        <a:lstStyle/>
        <a:p>
          <a:endParaRPr lang="en-US"/>
        </a:p>
      </dgm:t>
    </dgm:pt>
    <dgm:pt modelId="{CC5F59DD-6647-4C37-AC47-7DAF0B86A875}">
      <dgm:prSet/>
      <dgm:spPr/>
      <dgm:t>
        <a:bodyPr/>
        <a:lstStyle/>
        <a:p>
          <a:r>
            <a:rPr lang="en-US"/>
            <a:t>p.ProductID,</a:t>
          </a:r>
        </a:p>
      </dgm:t>
    </dgm:pt>
    <dgm:pt modelId="{EC566B40-9624-467B-A76F-D51D7CC53279}" type="parTrans" cxnId="{99250E59-BA64-4EAC-BAB4-D33DF7D3419D}">
      <dgm:prSet/>
      <dgm:spPr/>
      <dgm:t>
        <a:bodyPr/>
        <a:lstStyle/>
        <a:p>
          <a:endParaRPr lang="en-US"/>
        </a:p>
      </dgm:t>
    </dgm:pt>
    <dgm:pt modelId="{E42A453F-6CB8-42DA-89CB-D03CEDB7405D}" type="sibTrans" cxnId="{99250E59-BA64-4EAC-BAB4-D33DF7D3419D}">
      <dgm:prSet/>
      <dgm:spPr/>
      <dgm:t>
        <a:bodyPr/>
        <a:lstStyle/>
        <a:p>
          <a:endParaRPr lang="en-US"/>
        </a:p>
      </dgm:t>
    </dgm:pt>
    <dgm:pt modelId="{00FBDEE1-A547-4E4E-85EE-3509F9985E34}">
      <dgm:prSet/>
      <dgm:spPr/>
      <dgm:t>
        <a:bodyPr/>
        <a:lstStyle/>
        <a:p>
          <a:r>
            <a:rPr lang="en-US"/>
            <a:t>p.ProductName,</a:t>
          </a:r>
        </a:p>
      </dgm:t>
    </dgm:pt>
    <dgm:pt modelId="{D0D4B368-4096-497D-B0DC-BF6460D5D51A}" type="parTrans" cxnId="{8DE84FF8-1DA5-4AFC-A0F5-A94F869934F3}">
      <dgm:prSet/>
      <dgm:spPr/>
      <dgm:t>
        <a:bodyPr/>
        <a:lstStyle/>
        <a:p>
          <a:endParaRPr lang="en-US"/>
        </a:p>
      </dgm:t>
    </dgm:pt>
    <dgm:pt modelId="{F078CC97-5B67-46F0-A019-2572E34EF8AC}" type="sibTrans" cxnId="{8DE84FF8-1DA5-4AFC-A0F5-A94F869934F3}">
      <dgm:prSet/>
      <dgm:spPr/>
      <dgm:t>
        <a:bodyPr/>
        <a:lstStyle/>
        <a:p>
          <a:endParaRPr lang="en-US"/>
        </a:p>
      </dgm:t>
    </dgm:pt>
    <dgm:pt modelId="{E632AA34-87E3-4F2B-9C57-872D097DD727}">
      <dgm:prSet/>
      <dgm:spPr/>
      <dgm:t>
        <a:bodyPr/>
        <a:lstStyle/>
        <a:p>
          <a:r>
            <a:rPr lang="en-US"/>
            <a:t>p.UnitPrice,</a:t>
          </a:r>
        </a:p>
      </dgm:t>
    </dgm:pt>
    <dgm:pt modelId="{865BD9DC-D9AB-4F10-BBE0-0D5CC5590517}" type="parTrans" cxnId="{D2E9251E-8F69-4A1A-887C-EA64959CFDC9}">
      <dgm:prSet/>
      <dgm:spPr/>
      <dgm:t>
        <a:bodyPr/>
        <a:lstStyle/>
        <a:p>
          <a:endParaRPr lang="en-US"/>
        </a:p>
      </dgm:t>
    </dgm:pt>
    <dgm:pt modelId="{AA9BAD47-DDBE-405A-8D7A-851909D285F3}" type="sibTrans" cxnId="{D2E9251E-8F69-4A1A-887C-EA64959CFDC9}">
      <dgm:prSet/>
      <dgm:spPr/>
      <dgm:t>
        <a:bodyPr/>
        <a:lstStyle/>
        <a:p>
          <a:endParaRPr lang="en-US"/>
        </a:p>
      </dgm:t>
    </dgm:pt>
    <dgm:pt modelId="{FC22D182-1858-4A31-BB6A-11EF49C7F1EA}">
      <dgm:prSet/>
      <dgm:spPr/>
      <dgm:t>
        <a:bodyPr/>
        <a:lstStyle/>
        <a:p>
          <a:r>
            <a:rPr lang="en-US"/>
            <a:t>p.UnitsInStock,</a:t>
          </a:r>
        </a:p>
      </dgm:t>
    </dgm:pt>
    <dgm:pt modelId="{523266CC-8E43-44D2-86E2-84E2E261C648}" type="parTrans" cxnId="{6687D3C7-4BB8-43A0-AE99-ED3EE9AC5216}">
      <dgm:prSet/>
      <dgm:spPr/>
      <dgm:t>
        <a:bodyPr/>
        <a:lstStyle/>
        <a:p>
          <a:endParaRPr lang="en-US"/>
        </a:p>
      </dgm:t>
    </dgm:pt>
    <dgm:pt modelId="{406F5981-A399-47CD-ACBA-0D05F8AB92EF}" type="sibTrans" cxnId="{6687D3C7-4BB8-43A0-AE99-ED3EE9AC5216}">
      <dgm:prSet/>
      <dgm:spPr/>
      <dgm:t>
        <a:bodyPr/>
        <a:lstStyle/>
        <a:p>
          <a:endParaRPr lang="en-US"/>
        </a:p>
      </dgm:t>
    </dgm:pt>
    <dgm:pt modelId="{5122AC7D-4373-44A1-96DB-4002846C5EFE}">
      <dgm:prSet/>
      <dgm:spPr/>
      <dgm:t>
        <a:bodyPr/>
        <a:lstStyle/>
        <a:p>
          <a:r>
            <a:rPr lang="en-US"/>
            <a:t>p.UnitsOnOrder,</a:t>
          </a:r>
        </a:p>
      </dgm:t>
    </dgm:pt>
    <dgm:pt modelId="{E5A32EE0-A340-46AF-9531-1F26EDAD7A4B}" type="parTrans" cxnId="{26E378EE-3989-4793-B565-E2385EA4CA73}">
      <dgm:prSet/>
      <dgm:spPr/>
      <dgm:t>
        <a:bodyPr/>
        <a:lstStyle/>
        <a:p>
          <a:endParaRPr lang="en-US"/>
        </a:p>
      </dgm:t>
    </dgm:pt>
    <dgm:pt modelId="{FF657F4A-7749-45E2-87D9-613E7FE54549}" type="sibTrans" cxnId="{26E378EE-3989-4793-B565-E2385EA4CA73}">
      <dgm:prSet/>
      <dgm:spPr/>
      <dgm:t>
        <a:bodyPr/>
        <a:lstStyle/>
        <a:p>
          <a:endParaRPr lang="en-US"/>
        </a:p>
      </dgm:t>
    </dgm:pt>
    <dgm:pt modelId="{52F1AEEF-804B-4E3F-994A-99096B72E788}">
      <dgm:prSet/>
      <dgm:spPr/>
      <dgm:t>
        <a:bodyPr/>
        <a:lstStyle/>
        <a:p>
          <a:r>
            <a:rPr lang="en-US"/>
            <a:t>SUM(od.Quantity) AS TotalUnitsSold,</a:t>
          </a:r>
        </a:p>
      </dgm:t>
    </dgm:pt>
    <dgm:pt modelId="{B7BFAC20-95B6-48D2-8144-5A7E7E59ABF8}" type="parTrans" cxnId="{14DB24F0-F6DF-4281-95DB-EEC5CEE79772}">
      <dgm:prSet/>
      <dgm:spPr/>
      <dgm:t>
        <a:bodyPr/>
        <a:lstStyle/>
        <a:p>
          <a:endParaRPr lang="en-US"/>
        </a:p>
      </dgm:t>
    </dgm:pt>
    <dgm:pt modelId="{B9D656F1-13F2-4810-A765-9775D74D9049}" type="sibTrans" cxnId="{14DB24F0-F6DF-4281-95DB-EEC5CEE79772}">
      <dgm:prSet/>
      <dgm:spPr/>
      <dgm:t>
        <a:bodyPr/>
        <a:lstStyle/>
        <a:p>
          <a:endParaRPr lang="en-US"/>
        </a:p>
      </dgm:t>
    </dgm:pt>
    <dgm:pt modelId="{06929C2D-5706-4B21-828A-BB8F0875E81F}">
      <dgm:prSet/>
      <dgm:spPr/>
      <dgm:t>
        <a:bodyPr/>
        <a:lstStyle/>
        <a:p>
          <a:r>
            <a:rPr lang="en-US"/>
            <a:t>SUM(od.UnitPrice * od.Quantity * (1 - od.Discount)) AS TotalRevenue,</a:t>
          </a:r>
        </a:p>
      </dgm:t>
    </dgm:pt>
    <dgm:pt modelId="{5730F124-89C8-4636-BF5A-95221AAE105F}" type="parTrans" cxnId="{6BBB2BBC-8C26-4B8D-891E-35CF5BF61D69}">
      <dgm:prSet/>
      <dgm:spPr/>
      <dgm:t>
        <a:bodyPr/>
        <a:lstStyle/>
        <a:p>
          <a:endParaRPr lang="en-US"/>
        </a:p>
      </dgm:t>
    </dgm:pt>
    <dgm:pt modelId="{52E044D3-8509-48BB-813C-6C9FA693715F}" type="sibTrans" cxnId="{6BBB2BBC-8C26-4B8D-891E-35CF5BF61D69}">
      <dgm:prSet/>
      <dgm:spPr/>
      <dgm:t>
        <a:bodyPr/>
        <a:lstStyle/>
        <a:p>
          <a:endParaRPr lang="en-US"/>
        </a:p>
      </dgm:t>
    </dgm:pt>
    <dgm:pt modelId="{A5E1977E-86E5-49DB-A5B1-84C1EE11B5AF}">
      <dgm:prSet/>
      <dgm:spPr/>
      <dgm:t>
        <a:bodyPr/>
        <a:lstStyle/>
        <a:p>
          <a:r>
            <a:rPr lang="en-US"/>
            <a:t>ROUND(AVG(od.UnitPrice),2) AS AvgSellingPrice</a:t>
          </a:r>
        </a:p>
      </dgm:t>
    </dgm:pt>
    <dgm:pt modelId="{B1DA224B-5071-4E87-8666-460135DDC65A}" type="parTrans" cxnId="{6D8E9CB8-9A9A-4588-A45B-83DEE49D832B}">
      <dgm:prSet/>
      <dgm:spPr/>
      <dgm:t>
        <a:bodyPr/>
        <a:lstStyle/>
        <a:p>
          <a:endParaRPr lang="en-US"/>
        </a:p>
      </dgm:t>
    </dgm:pt>
    <dgm:pt modelId="{1F48AF63-115C-4BB2-9C4F-AC0177AD13E5}" type="sibTrans" cxnId="{6D8E9CB8-9A9A-4588-A45B-83DEE49D832B}">
      <dgm:prSet/>
      <dgm:spPr/>
      <dgm:t>
        <a:bodyPr/>
        <a:lstStyle/>
        <a:p>
          <a:endParaRPr lang="en-US"/>
        </a:p>
      </dgm:t>
    </dgm:pt>
    <dgm:pt modelId="{874C0021-9BB6-49F2-90DB-34BC97692D58}">
      <dgm:prSet/>
      <dgm:spPr/>
      <dgm:t>
        <a:bodyPr/>
        <a:lstStyle/>
        <a:p>
          <a:r>
            <a:rPr lang="en-US"/>
            <a:t>FROM northwind.Products p</a:t>
          </a:r>
        </a:p>
      </dgm:t>
    </dgm:pt>
    <dgm:pt modelId="{D4581062-E172-4881-AD77-E9EA7057F5BD}" type="parTrans" cxnId="{8C1B4E9D-4CFF-41C4-82D4-36A1FDDE92E1}">
      <dgm:prSet/>
      <dgm:spPr/>
      <dgm:t>
        <a:bodyPr/>
        <a:lstStyle/>
        <a:p>
          <a:endParaRPr lang="en-US"/>
        </a:p>
      </dgm:t>
    </dgm:pt>
    <dgm:pt modelId="{08E070B6-C7A4-4CF3-ACDD-B981C309B456}" type="sibTrans" cxnId="{8C1B4E9D-4CFF-41C4-82D4-36A1FDDE92E1}">
      <dgm:prSet/>
      <dgm:spPr/>
      <dgm:t>
        <a:bodyPr/>
        <a:lstStyle/>
        <a:p>
          <a:endParaRPr lang="en-US"/>
        </a:p>
      </dgm:t>
    </dgm:pt>
    <dgm:pt modelId="{DBD8052B-8304-44D7-B86F-AEF93B95818E}">
      <dgm:prSet/>
      <dgm:spPr/>
      <dgm:t>
        <a:bodyPr/>
        <a:lstStyle/>
        <a:p>
          <a:r>
            <a:rPr lang="en-US"/>
            <a:t>JOIN northwind.`Order Details` od </a:t>
          </a:r>
        </a:p>
      </dgm:t>
    </dgm:pt>
    <dgm:pt modelId="{0D3BCA17-A8BC-4862-B7F0-A4B1C246C98A}" type="parTrans" cxnId="{3C89E63D-8A10-4A2E-8610-2AB8E3E009D2}">
      <dgm:prSet/>
      <dgm:spPr/>
      <dgm:t>
        <a:bodyPr/>
        <a:lstStyle/>
        <a:p>
          <a:endParaRPr lang="en-US"/>
        </a:p>
      </dgm:t>
    </dgm:pt>
    <dgm:pt modelId="{A97681BB-1C8B-468E-9271-718CDA9B2D62}" type="sibTrans" cxnId="{3C89E63D-8A10-4A2E-8610-2AB8E3E009D2}">
      <dgm:prSet/>
      <dgm:spPr/>
      <dgm:t>
        <a:bodyPr/>
        <a:lstStyle/>
        <a:p>
          <a:endParaRPr lang="en-US"/>
        </a:p>
      </dgm:t>
    </dgm:pt>
    <dgm:pt modelId="{D8A325E4-61F5-4B70-AD65-721FA2DD8F8D}">
      <dgm:prSet/>
      <dgm:spPr/>
      <dgm:t>
        <a:bodyPr/>
        <a:lstStyle/>
        <a:p>
          <a:r>
            <a:rPr lang="en-US"/>
            <a:t>ON p.ProductID = od.ProductID</a:t>
          </a:r>
        </a:p>
      </dgm:t>
    </dgm:pt>
    <dgm:pt modelId="{003E2B5C-A46A-4F55-8125-21422E5A40F4}" type="parTrans" cxnId="{82812546-A943-4E1A-A9E8-6C41F712CD33}">
      <dgm:prSet/>
      <dgm:spPr/>
      <dgm:t>
        <a:bodyPr/>
        <a:lstStyle/>
        <a:p>
          <a:endParaRPr lang="en-US"/>
        </a:p>
      </dgm:t>
    </dgm:pt>
    <dgm:pt modelId="{8C84EE03-3A43-4D13-AEF5-E91567BCC138}" type="sibTrans" cxnId="{82812546-A943-4E1A-A9E8-6C41F712CD33}">
      <dgm:prSet/>
      <dgm:spPr/>
      <dgm:t>
        <a:bodyPr/>
        <a:lstStyle/>
        <a:p>
          <a:endParaRPr lang="en-US"/>
        </a:p>
      </dgm:t>
    </dgm:pt>
    <dgm:pt modelId="{73A3C33A-E5A3-4DE4-86FD-16378CDD4B44}">
      <dgm:prSet/>
      <dgm:spPr/>
      <dgm:t>
        <a:bodyPr/>
        <a:lstStyle/>
        <a:p>
          <a:r>
            <a:rPr lang="en-US"/>
            <a:t>GROUP BY p.ProductID, p.ProductName, p.UnitPrice, p.UnitsInStock, p.UnitsOnOrder</a:t>
          </a:r>
        </a:p>
      </dgm:t>
    </dgm:pt>
    <dgm:pt modelId="{D4D7C050-1F7C-4E6F-B36F-48C42531DBF9}" type="parTrans" cxnId="{E4631468-E621-45DC-B374-8836B56F93A1}">
      <dgm:prSet/>
      <dgm:spPr/>
      <dgm:t>
        <a:bodyPr/>
        <a:lstStyle/>
        <a:p>
          <a:endParaRPr lang="en-US"/>
        </a:p>
      </dgm:t>
    </dgm:pt>
    <dgm:pt modelId="{B0EF5474-1482-4665-87A2-75D143D627DA}" type="sibTrans" cxnId="{E4631468-E621-45DC-B374-8836B56F93A1}">
      <dgm:prSet/>
      <dgm:spPr/>
      <dgm:t>
        <a:bodyPr/>
        <a:lstStyle/>
        <a:p>
          <a:endParaRPr lang="en-US"/>
        </a:p>
      </dgm:t>
    </dgm:pt>
    <dgm:pt modelId="{66CB5B50-E154-4487-B9EA-AE4EF23CA359}">
      <dgm:prSet/>
      <dgm:spPr/>
      <dgm:t>
        <a:bodyPr/>
        <a:lstStyle/>
        <a:p>
          <a:r>
            <a:rPr lang="en-US"/>
            <a:t>ORDER BY TotalRevenue DESC;</a:t>
          </a:r>
        </a:p>
      </dgm:t>
    </dgm:pt>
    <dgm:pt modelId="{D4841E4F-28A6-4E09-852D-0317E75F7258}" type="parTrans" cxnId="{CD55FF50-3B12-4451-8737-668669587CB9}">
      <dgm:prSet/>
      <dgm:spPr/>
      <dgm:t>
        <a:bodyPr/>
        <a:lstStyle/>
        <a:p>
          <a:endParaRPr lang="en-US"/>
        </a:p>
      </dgm:t>
    </dgm:pt>
    <dgm:pt modelId="{D5B6B0E4-2D1C-4139-B51D-4603CCB78032}" type="sibTrans" cxnId="{CD55FF50-3B12-4451-8737-668669587CB9}">
      <dgm:prSet/>
      <dgm:spPr/>
      <dgm:t>
        <a:bodyPr/>
        <a:lstStyle/>
        <a:p>
          <a:endParaRPr lang="en-US"/>
        </a:p>
      </dgm:t>
    </dgm:pt>
    <dgm:pt modelId="{4BFA0514-9D71-4C11-81C2-85F1EFA66F19}" type="pres">
      <dgm:prSet presAssocID="{A40627EF-7C2B-4D4B-AB4B-6793FF607DBD}" presName="linear" presStyleCnt="0">
        <dgm:presLayoutVars>
          <dgm:animLvl val="lvl"/>
          <dgm:resizeHandles val="exact"/>
        </dgm:presLayoutVars>
      </dgm:prSet>
      <dgm:spPr/>
    </dgm:pt>
    <dgm:pt modelId="{B39D1338-C4F5-404F-A3E7-F8AE8D4CE485}" type="pres">
      <dgm:prSet presAssocID="{D90FBC9F-1AB0-45B0-9D7C-66924F6A3472}" presName="parentText" presStyleLbl="node1" presStyleIdx="0" presStyleCnt="14">
        <dgm:presLayoutVars>
          <dgm:chMax val="0"/>
          <dgm:bulletEnabled val="1"/>
        </dgm:presLayoutVars>
      </dgm:prSet>
      <dgm:spPr/>
    </dgm:pt>
    <dgm:pt modelId="{728BF937-FEB3-4841-9B7D-57B8A7AABBCD}" type="pres">
      <dgm:prSet presAssocID="{391484F9-116F-4B11-8558-9E4C7802AFE5}" presName="spacer" presStyleCnt="0"/>
      <dgm:spPr/>
    </dgm:pt>
    <dgm:pt modelId="{B7D4BFF3-A508-443C-909C-B9A0B3ABA974}" type="pres">
      <dgm:prSet presAssocID="{CC5F59DD-6647-4C37-AC47-7DAF0B86A875}" presName="parentText" presStyleLbl="node1" presStyleIdx="1" presStyleCnt="14">
        <dgm:presLayoutVars>
          <dgm:chMax val="0"/>
          <dgm:bulletEnabled val="1"/>
        </dgm:presLayoutVars>
      </dgm:prSet>
      <dgm:spPr/>
    </dgm:pt>
    <dgm:pt modelId="{A6623197-6009-4F32-95F1-FB4F2BAAE3D7}" type="pres">
      <dgm:prSet presAssocID="{E42A453F-6CB8-42DA-89CB-D03CEDB7405D}" presName="spacer" presStyleCnt="0"/>
      <dgm:spPr/>
    </dgm:pt>
    <dgm:pt modelId="{F0DDDAD1-E52E-44E4-B6F8-116418C85E58}" type="pres">
      <dgm:prSet presAssocID="{00FBDEE1-A547-4E4E-85EE-3509F9985E34}" presName="parentText" presStyleLbl="node1" presStyleIdx="2" presStyleCnt="14">
        <dgm:presLayoutVars>
          <dgm:chMax val="0"/>
          <dgm:bulletEnabled val="1"/>
        </dgm:presLayoutVars>
      </dgm:prSet>
      <dgm:spPr/>
    </dgm:pt>
    <dgm:pt modelId="{C74A708C-9D40-4116-890E-F1E8694D6D97}" type="pres">
      <dgm:prSet presAssocID="{F078CC97-5B67-46F0-A019-2572E34EF8AC}" presName="spacer" presStyleCnt="0"/>
      <dgm:spPr/>
    </dgm:pt>
    <dgm:pt modelId="{C7E642BA-9566-4F8F-8BF2-3BEB33A4E1E3}" type="pres">
      <dgm:prSet presAssocID="{E632AA34-87E3-4F2B-9C57-872D097DD727}" presName="parentText" presStyleLbl="node1" presStyleIdx="3" presStyleCnt="14">
        <dgm:presLayoutVars>
          <dgm:chMax val="0"/>
          <dgm:bulletEnabled val="1"/>
        </dgm:presLayoutVars>
      </dgm:prSet>
      <dgm:spPr/>
    </dgm:pt>
    <dgm:pt modelId="{3529FDFD-A7B9-4F26-83D2-4D3F7C63D8E9}" type="pres">
      <dgm:prSet presAssocID="{AA9BAD47-DDBE-405A-8D7A-851909D285F3}" presName="spacer" presStyleCnt="0"/>
      <dgm:spPr/>
    </dgm:pt>
    <dgm:pt modelId="{F7B21FBB-68B9-408A-99CE-4CDCF0B1B02D}" type="pres">
      <dgm:prSet presAssocID="{FC22D182-1858-4A31-BB6A-11EF49C7F1EA}" presName="parentText" presStyleLbl="node1" presStyleIdx="4" presStyleCnt="14">
        <dgm:presLayoutVars>
          <dgm:chMax val="0"/>
          <dgm:bulletEnabled val="1"/>
        </dgm:presLayoutVars>
      </dgm:prSet>
      <dgm:spPr/>
    </dgm:pt>
    <dgm:pt modelId="{638844D7-F3DD-489B-98F6-F9B7C9517BD4}" type="pres">
      <dgm:prSet presAssocID="{406F5981-A399-47CD-ACBA-0D05F8AB92EF}" presName="spacer" presStyleCnt="0"/>
      <dgm:spPr/>
    </dgm:pt>
    <dgm:pt modelId="{CE6B3B96-91CB-45E4-BEA7-D937BE0FDB8C}" type="pres">
      <dgm:prSet presAssocID="{5122AC7D-4373-44A1-96DB-4002846C5EFE}" presName="parentText" presStyleLbl="node1" presStyleIdx="5" presStyleCnt="14">
        <dgm:presLayoutVars>
          <dgm:chMax val="0"/>
          <dgm:bulletEnabled val="1"/>
        </dgm:presLayoutVars>
      </dgm:prSet>
      <dgm:spPr/>
    </dgm:pt>
    <dgm:pt modelId="{D3A76F87-A7C1-4EF8-A29A-FBEDE27A7B5E}" type="pres">
      <dgm:prSet presAssocID="{FF657F4A-7749-45E2-87D9-613E7FE54549}" presName="spacer" presStyleCnt="0"/>
      <dgm:spPr/>
    </dgm:pt>
    <dgm:pt modelId="{80B984EF-0FE3-486B-BA0E-A17857A89E73}" type="pres">
      <dgm:prSet presAssocID="{52F1AEEF-804B-4E3F-994A-99096B72E788}" presName="parentText" presStyleLbl="node1" presStyleIdx="6" presStyleCnt="14">
        <dgm:presLayoutVars>
          <dgm:chMax val="0"/>
          <dgm:bulletEnabled val="1"/>
        </dgm:presLayoutVars>
      </dgm:prSet>
      <dgm:spPr/>
    </dgm:pt>
    <dgm:pt modelId="{6F46ADE4-0372-428E-B98B-5A59A3F200A7}" type="pres">
      <dgm:prSet presAssocID="{B9D656F1-13F2-4810-A765-9775D74D9049}" presName="spacer" presStyleCnt="0"/>
      <dgm:spPr/>
    </dgm:pt>
    <dgm:pt modelId="{04ABC933-8C4E-44E7-BACA-CC0B517BDC34}" type="pres">
      <dgm:prSet presAssocID="{06929C2D-5706-4B21-828A-BB8F0875E81F}" presName="parentText" presStyleLbl="node1" presStyleIdx="7" presStyleCnt="14">
        <dgm:presLayoutVars>
          <dgm:chMax val="0"/>
          <dgm:bulletEnabled val="1"/>
        </dgm:presLayoutVars>
      </dgm:prSet>
      <dgm:spPr/>
    </dgm:pt>
    <dgm:pt modelId="{49C6DD06-CB17-4D4A-9B05-AB385E34A2C3}" type="pres">
      <dgm:prSet presAssocID="{52E044D3-8509-48BB-813C-6C9FA693715F}" presName="spacer" presStyleCnt="0"/>
      <dgm:spPr/>
    </dgm:pt>
    <dgm:pt modelId="{F35EE431-BFD9-4815-951A-2B8B6856AABE}" type="pres">
      <dgm:prSet presAssocID="{A5E1977E-86E5-49DB-A5B1-84C1EE11B5AF}" presName="parentText" presStyleLbl="node1" presStyleIdx="8" presStyleCnt="14">
        <dgm:presLayoutVars>
          <dgm:chMax val="0"/>
          <dgm:bulletEnabled val="1"/>
        </dgm:presLayoutVars>
      </dgm:prSet>
      <dgm:spPr/>
    </dgm:pt>
    <dgm:pt modelId="{CBE0E4B5-B40D-4832-9C3B-A6539441D109}" type="pres">
      <dgm:prSet presAssocID="{1F48AF63-115C-4BB2-9C4F-AC0177AD13E5}" presName="spacer" presStyleCnt="0"/>
      <dgm:spPr/>
    </dgm:pt>
    <dgm:pt modelId="{5DEE0143-D5FE-436E-8C06-1119BB06523A}" type="pres">
      <dgm:prSet presAssocID="{874C0021-9BB6-49F2-90DB-34BC97692D58}" presName="parentText" presStyleLbl="node1" presStyleIdx="9" presStyleCnt="14">
        <dgm:presLayoutVars>
          <dgm:chMax val="0"/>
          <dgm:bulletEnabled val="1"/>
        </dgm:presLayoutVars>
      </dgm:prSet>
      <dgm:spPr/>
    </dgm:pt>
    <dgm:pt modelId="{C146D5B7-961E-4016-AD9E-67D077A7B145}" type="pres">
      <dgm:prSet presAssocID="{08E070B6-C7A4-4CF3-ACDD-B981C309B456}" presName="spacer" presStyleCnt="0"/>
      <dgm:spPr/>
    </dgm:pt>
    <dgm:pt modelId="{B99763D8-2941-44C9-B5D0-8877DAE9F259}" type="pres">
      <dgm:prSet presAssocID="{DBD8052B-8304-44D7-B86F-AEF93B95818E}" presName="parentText" presStyleLbl="node1" presStyleIdx="10" presStyleCnt="14">
        <dgm:presLayoutVars>
          <dgm:chMax val="0"/>
          <dgm:bulletEnabled val="1"/>
        </dgm:presLayoutVars>
      </dgm:prSet>
      <dgm:spPr/>
    </dgm:pt>
    <dgm:pt modelId="{B5228426-1C1A-4855-A630-0D80F829F75D}" type="pres">
      <dgm:prSet presAssocID="{A97681BB-1C8B-468E-9271-718CDA9B2D62}" presName="spacer" presStyleCnt="0"/>
      <dgm:spPr/>
    </dgm:pt>
    <dgm:pt modelId="{C0008A29-DF19-49A4-AEAD-C907E32E34A0}" type="pres">
      <dgm:prSet presAssocID="{D8A325E4-61F5-4B70-AD65-721FA2DD8F8D}" presName="parentText" presStyleLbl="node1" presStyleIdx="11" presStyleCnt="14">
        <dgm:presLayoutVars>
          <dgm:chMax val="0"/>
          <dgm:bulletEnabled val="1"/>
        </dgm:presLayoutVars>
      </dgm:prSet>
      <dgm:spPr/>
    </dgm:pt>
    <dgm:pt modelId="{1E29E23D-4E75-428E-99F1-7733EED94DDE}" type="pres">
      <dgm:prSet presAssocID="{8C84EE03-3A43-4D13-AEF5-E91567BCC138}" presName="spacer" presStyleCnt="0"/>
      <dgm:spPr/>
    </dgm:pt>
    <dgm:pt modelId="{8B8C2388-51BD-4C26-90CF-1BD06F22A36A}" type="pres">
      <dgm:prSet presAssocID="{73A3C33A-E5A3-4DE4-86FD-16378CDD4B44}" presName="parentText" presStyleLbl="node1" presStyleIdx="12" presStyleCnt="14">
        <dgm:presLayoutVars>
          <dgm:chMax val="0"/>
          <dgm:bulletEnabled val="1"/>
        </dgm:presLayoutVars>
      </dgm:prSet>
      <dgm:spPr/>
    </dgm:pt>
    <dgm:pt modelId="{371DAC78-DB5C-4F81-A081-7BA8D1FAF153}" type="pres">
      <dgm:prSet presAssocID="{B0EF5474-1482-4665-87A2-75D143D627DA}" presName="spacer" presStyleCnt="0"/>
      <dgm:spPr/>
    </dgm:pt>
    <dgm:pt modelId="{1EAC2978-BBA8-4056-A9F5-9D2A6160C49F}" type="pres">
      <dgm:prSet presAssocID="{66CB5B50-E154-4487-B9EA-AE4EF23CA359}" presName="parentText" presStyleLbl="node1" presStyleIdx="13" presStyleCnt="14">
        <dgm:presLayoutVars>
          <dgm:chMax val="0"/>
          <dgm:bulletEnabled val="1"/>
        </dgm:presLayoutVars>
      </dgm:prSet>
      <dgm:spPr/>
    </dgm:pt>
  </dgm:ptLst>
  <dgm:cxnLst>
    <dgm:cxn modelId="{A375E000-FCDD-4FFE-8FAE-1352828A6005}" type="presOf" srcId="{DBD8052B-8304-44D7-B86F-AEF93B95818E}" destId="{B99763D8-2941-44C9-B5D0-8877DAE9F259}" srcOrd="0" destOrd="0" presId="urn:microsoft.com/office/officeart/2005/8/layout/vList2"/>
    <dgm:cxn modelId="{B2DB580F-5778-4842-B538-947864B66DAE}" type="presOf" srcId="{06929C2D-5706-4B21-828A-BB8F0875E81F}" destId="{04ABC933-8C4E-44E7-BACA-CC0B517BDC34}" srcOrd="0" destOrd="0" presId="urn:microsoft.com/office/officeart/2005/8/layout/vList2"/>
    <dgm:cxn modelId="{D2E9251E-8F69-4A1A-887C-EA64959CFDC9}" srcId="{A40627EF-7C2B-4D4B-AB4B-6793FF607DBD}" destId="{E632AA34-87E3-4F2B-9C57-872D097DD727}" srcOrd="3" destOrd="0" parTransId="{865BD9DC-D9AB-4F10-BBE0-0D5CC5590517}" sibTransId="{AA9BAD47-DDBE-405A-8D7A-851909D285F3}"/>
    <dgm:cxn modelId="{A907F32B-1FCF-4A8F-9F34-0B8E3E0FE7CA}" srcId="{A40627EF-7C2B-4D4B-AB4B-6793FF607DBD}" destId="{D90FBC9F-1AB0-45B0-9D7C-66924F6A3472}" srcOrd="0" destOrd="0" parTransId="{898E1B66-2552-4324-AD59-74EAFB9D7D75}" sibTransId="{391484F9-116F-4B11-8558-9E4C7802AFE5}"/>
    <dgm:cxn modelId="{2426FE2E-A3E5-4122-A68F-F7A30341DD94}" type="presOf" srcId="{5122AC7D-4373-44A1-96DB-4002846C5EFE}" destId="{CE6B3B96-91CB-45E4-BEA7-D937BE0FDB8C}" srcOrd="0" destOrd="0" presId="urn:microsoft.com/office/officeart/2005/8/layout/vList2"/>
    <dgm:cxn modelId="{54CB8A34-4F01-4780-A48D-A3ABC9A17CF0}" type="presOf" srcId="{FC22D182-1858-4A31-BB6A-11EF49C7F1EA}" destId="{F7B21FBB-68B9-408A-99CE-4CDCF0B1B02D}" srcOrd="0" destOrd="0" presId="urn:microsoft.com/office/officeart/2005/8/layout/vList2"/>
    <dgm:cxn modelId="{B9E0EF34-F210-4319-A0B2-F6C3EDA5FC7F}" type="presOf" srcId="{A40627EF-7C2B-4D4B-AB4B-6793FF607DBD}" destId="{4BFA0514-9D71-4C11-81C2-85F1EFA66F19}" srcOrd="0" destOrd="0" presId="urn:microsoft.com/office/officeart/2005/8/layout/vList2"/>
    <dgm:cxn modelId="{3C89E63D-8A10-4A2E-8610-2AB8E3E009D2}" srcId="{A40627EF-7C2B-4D4B-AB4B-6793FF607DBD}" destId="{DBD8052B-8304-44D7-B86F-AEF93B95818E}" srcOrd="10" destOrd="0" parTransId="{0D3BCA17-A8BC-4862-B7F0-A4B1C246C98A}" sibTransId="{A97681BB-1C8B-468E-9271-718CDA9B2D62}"/>
    <dgm:cxn modelId="{82812546-A943-4E1A-A9E8-6C41F712CD33}" srcId="{A40627EF-7C2B-4D4B-AB4B-6793FF607DBD}" destId="{D8A325E4-61F5-4B70-AD65-721FA2DD8F8D}" srcOrd="11" destOrd="0" parTransId="{003E2B5C-A46A-4F55-8125-21422E5A40F4}" sibTransId="{8C84EE03-3A43-4D13-AEF5-E91567BCC138}"/>
    <dgm:cxn modelId="{E4631468-E621-45DC-B374-8836B56F93A1}" srcId="{A40627EF-7C2B-4D4B-AB4B-6793FF607DBD}" destId="{73A3C33A-E5A3-4DE4-86FD-16378CDD4B44}" srcOrd="12" destOrd="0" parTransId="{D4D7C050-1F7C-4E6F-B36F-48C42531DBF9}" sibTransId="{B0EF5474-1482-4665-87A2-75D143D627DA}"/>
    <dgm:cxn modelId="{7D6DF548-3BAB-47CB-B511-D8C2F0199E36}" type="presOf" srcId="{D8A325E4-61F5-4B70-AD65-721FA2DD8F8D}" destId="{C0008A29-DF19-49A4-AEAD-C907E32E34A0}" srcOrd="0" destOrd="0" presId="urn:microsoft.com/office/officeart/2005/8/layout/vList2"/>
    <dgm:cxn modelId="{CD55FF50-3B12-4451-8737-668669587CB9}" srcId="{A40627EF-7C2B-4D4B-AB4B-6793FF607DBD}" destId="{66CB5B50-E154-4487-B9EA-AE4EF23CA359}" srcOrd="13" destOrd="0" parTransId="{D4841E4F-28A6-4E09-852D-0317E75F7258}" sibTransId="{D5B6B0E4-2D1C-4139-B51D-4603CCB78032}"/>
    <dgm:cxn modelId="{90759075-D840-4023-B4C0-2AD2B5C4B7D3}" type="presOf" srcId="{00FBDEE1-A547-4E4E-85EE-3509F9985E34}" destId="{F0DDDAD1-E52E-44E4-B6F8-116418C85E58}" srcOrd="0" destOrd="0" presId="urn:microsoft.com/office/officeart/2005/8/layout/vList2"/>
    <dgm:cxn modelId="{99250E59-BA64-4EAC-BAB4-D33DF7D3419D}" srcId="{A40627EF-7C2B-4D4B-AB4B-6793FF607DBD}" destId="{CC5F59DD-6647-4C37-AC47-7DAF0B86A875}" srcOrd="1" destOrd="0" parTransId="{EC566B40-9624-467B-A76F-D51D7CC53279}" sibTransId="{E42A453F-6CB8-42DA-89CB-D03CEDB7405D}"/>
    <dgm:cxn modelId="{97F85488-DFEF-4C76-BA8B-FF9A91A0CDB3}" type="presOf" srcId="{874C0021-9BB6-49F2-90DB-34BC97692D58}" destId="{5DEE0143-D5FE-436E-8C06-1119BB06523A}" srcOrd="0" destOrd="0" presId="urn:microsoft.com/office/officeart/2005/8/layout/vList2"/>
    <dgm:cxn modelId="{38D5898B-B115-4104-AB8C-A540666F3CA4}" type="presOf" srcId="{CC5F59DD-6647-4C37-AC47-7DAF0B86A875}" destId="{B7D4BFF3-A508-443C-909C-B9A0B3ABA974}" srcOrd="0" destOrd="0" presId="urn:microsoft.com/office/officeart/2005/8/layout/vList2"/>
    <dgm:cxn modelId="{B509459D-1168-45CE-B4E3-7698ABBB8210}" type="presOf" srcId="{D90FBC9F-1AB0-45B0-9D7C-66924F6A3472}" destId="{B39D1338-C4F5-404F-A3E7-F8AE8D4CE485}" srcOrd="0" destOrd="0" presId="urn:microsoft.com/office/officeart/2005/8/layout/vList2"/>
    <dgm:cxn modelId="{8C1B4E9D-4CFF-41C4-82D4-36A1FDDE92E1}" srcId="{A40627EF-7C2B-4D4B-AB4B-6793FF607DBD}" destId="{874C0021-9BB6-49F2-90DB-34BC97692D58}" srcOrd="9" destOrd="0" parTransId="{D4581062-E172-4881-AD77-E9EA7057F5BD}" sibTransId="{08E070B6-C7A4-4CF3-ACDD-B981C309B456}"/>
    <dgm:cxn modelId="{39DC2DB2-FAD1-4C7B-93C5-5F712EEBE28C}" type="presOf" srcId="{E632AA34-87E3-4F2B-9C57-872D097DD727}" destId="{C7E642BA-9566-4F8F-8BF2-3BEB33A4E1E3}" srcOrd="0" destOrd="0" presId="urn:microsoft.com/office/officeart/2005/8/layout/vList2"/>
    <dgm:cxn modelId="{6D8E9CB8-9A9A-4588-A45B-83DEE49D832B}" srcId="{A40627EF-7C2B-4D4B-AB4B-6793FF607DBD}" destId="{A5E1977E-86E5-49DB-A5B1-84C1EE11B5AF}" srcOrd="8" destOrd="0" parTransId="{B1DA224B-5071-4E87-8666-460135DDC65A}" sibTransId="{1F48AF63-115C-4BB2-9C4F-AC0177AD13E5}"/>
    <dgm:cxn modelId="{6BBB2BBC-8C26-4B8D-891E-35CF5BF61D69}" srcId="{A40627EF-7C2B-4D4B-AB4B-6793FF607DBD}" destId="{06929C2D-5706-4B21-828A-BB8F0875E81F}" srcOrd="7" destOrd="0" parTransId="{5730F124-89C8-4636-BF5A-95221AAE105F}" sibTransId="{52E044D3-8509-48BB-813C-6C9FA693715F}"/>
    <dgm:cxn modelId="{41C0D6BD-E848-423A-A7F6-E840D10946A9}" type="presOf" srcId="{66CB5B50-E154-4487-B9EA-AE4EF23CA359}" destId="{1EAC2978-BBA8-4056-A9F5-9D2A6160C49F}" srcOrd="0" destOrd="0" presId="urn:microsoft.com/office/officeart/2005/8/layout/vList2"/>
    <dgm:cxn modelId="{864D11C6-DAD8-416B-9B33-D0AC5E1247FE}" type="presOf" srcId="{A5E1977E-86E5-49DB-A5B1-84C1EE11B5AF}" destId="{F35EE431-BFD9-4815-951A-2B8B6856AABE}" srcOrd="0" destOrd="0" presId="urn:microsoft.com/office/officeart/2005/8/layout/vList2"/>
    <dgm:cxn modelId="{6687D3C7-4BB8-43A0-AE99-ED3EE9AC5216}" srcId="{A40627EF-7C2B-4D4B-AB4B-6793FF607DBD}" destId="{FC22D182-1858-4A31-BB6A-11EF49C7F1EA}" srcOrd="4" destOrd="0" parTransId="{523266CC-8E43-44D2-86E2-84E2E261C648}" sibTransId="{406F5981-A399-47CD-ACBA-0D05F8AB92EF}"/>
    <dgm:cxn modelId="{26E378EE-3989-4793-B565-E2385EA4CA73}" srcId="{A40627EF-7C2B-4D4B-AB4B-6793FF607DBD}" destId="{5122AC7D-4373-44A1-96DB-4002846C5EFE}" srcOrd="5" destOrd="0" parTransId="{E5A32EE0-A340-46AF-9531-1F26EDAD7A4B}" sibTransId="{FF657F4A-7749-45E2-87D9-613E7FE54549}"/>
    <dgm:cxn modelId="{14DB24F0-F6DF-4281-95DB-EEC5CEE79772}" srcId="{A40627EF-7C2B-4D4B-AB4B-6793FF607DBD}" destId="{52F1AEEF-804B-4E3F-994A-99096B72E788}" srcOrd="6" destOrd="0" parTransId="{B7BFAC20-95B6-48D2-8144-5A7E7E59ABF8}" sibTransId="{B9D656F1-13F2-4810-A765-9775D74D9049}"/>
    <dgm:cxn modelId="{A43A5DF7-BC79-44AB-98A7-420BB611B2F2}" type="presOf" srcId="{73A3C33A-E5A3-4DE4-86FD-16378CDD4B44}" destId="{8B8C2388-51BD-4C26-90CF-1BD06F22A36A}" srcOrd="0" destOrd="0" presId="urn:microsoft.com/office/officeart/2005/8/layout/vList2"/>
    <dgm:cxn modelId="{8DE84FF8-1DA5-4AFC-A0F5-A94F869934F3}" srcId="{A40627EF-7C2B-4D4B-AB4B-6793FF607DBD}" destId="{00FBDEE1-A547-4E4E-85EE-3509F9985E34}" srcOrd="2" destOrd="0" parTransId="{D0D4B368-4096-497D-B0DC-BF6460D5D51A}" sibTransId="{F078CC97-5B67-46F0-A019-2572E34EF8AC}"/>
    <dgm:cxn modelId="{E837C1F9-BA26-499E-B2AA-4130761EF5C5}" type="presOf" srcId="{52F1AEEF-804B-4E3F-994A-99096B72E788}" destId="{80B984EF-0FE3-486B-BA0E-A17857A89E73}" srcOrd="0" destOrd="0" presId="urn:microsoft.com/office/officeart/2005/8/layout/vList2"/>
    <dgm:cxn modelId="{5CC6778A-EE45-406B-B017-978DB2E98B3C}" type="presParOf" srcId="{4BFA0514-9D71-4C11-81C2-85F1EFA66F19}" destId="{B39D1338-C4F5-404F-A3E7-F8AE8D4CE485}" srcOrd="0" destOrd="0" presId="urn:microsoft.com/office/officeart/2005/8/layout/vList2"/>
    <dgm:cxn modelId="{84F59288-3FE5-433C-839E-858126DD7471}" type="presParOf" srcId="{4BFA0514-9D71-4C11-81C2-85F1EFA66F19}" destId="{728BF937-FEB3-4841-9B7D-57B8A7AABBCD}" srcOrd="1" destOrd="0" presId="urn:microsoft.com/office/officeart/2005/8/layout/vList2"/>
    <dgm:cxn modelId="{682FEAAD-6DD2-4127-81BC-FA4546C1ED47}" type="presParOf" srcId="{4BFA0514-9D71-4C11-81C2-85F1EFA66F19}" destId="{B7D4BFF3-A508-443C-909C-B9A0B3ABA974}" srcOrd="2" destOrd="0" presId="urn:microsoft.com/office/officeart/2005/8/layout/vList2"/>
    <dgm:cxn modelId="{33023FEF-5092-4823-B831-DB4AD4601460}" type="presParOf" srcId="{4BFA0514-9D71-4C11-81C2-85F1EFA66F19}" destId="{A6623197-6009-4F32-95F1-FB4F2BAAE3D7}" srcOrd="3" destOrd="0" presId="urn:microsoft.com/office/officeart/2005/8/layout/vList2"/>
    <dgm:cxn modelId="{801CB175-A986-45B2-83EC-469F8D977063}" type="presParOf" srcId="{4BFA0514-9D71-4C11-81C2-85F1EFA66F19}" destId="{F0DDDAD1-E52E-44E4-B6F8-116418C85E58}" srcOrd="4" destOrd="0" presId="urn:microsoft.com/office/officeart/2005/8/layout/vList2"/>
    <dgm:cxn modelId="{209E8C5D-B0AD-4A57-BDF0-512EE9F8B074}" type="presParOf" srcId="{4BFA0514-9D71-4C11-81C2-85F1EFA66F19}" destId="{C74A708C-9D40-4116-890E-F1E8694D6D97}" srcOrd="5" destOrd="0" presId="urn:microsoft.com/office/officeart/2005/8/layout/vList2"/>
    <dgm:cxn modelId="{94F99CFC-A52C-4C37-8F5E-969866A9BB1F}" type="presParOf" srcId="{4BFA0514-9D71-4C11-81C2-85F1EFA66F19}" destId="{C7E642BA-9566-4F8F-8BF2-3BEB33A4E1E3}" srcOrd="6" destOrd="0" presId="urn:microsoft.com/office/officeart/2005/8/layout/vList2"/>
    <dgm:cxn modelId="{6EE7CAFE-812E-4436-8F67-3AC8EB988655}" type="presParOf" srcId="{4BFA0514-9D71-4C11-81C2-85F1EFA66F19}" destId="{3529FDFD-A7B9-4F26-83D2-4D3F7C63D8E9}" srcOrd="7" destOrd="0" presId="urn:microsoft.com/office/officeart/2005/8/layout/vList2"/>
    <dgm:cxn modelId="{971EA3DF-7764-42C1-9897-C6F6A6BC0D79}" type="presParOf" srcId="{4BFA0514-9D71-4C11-81C2-85F1EFA66F19}" destId="{F7B21FBB-68B9-408A-99CE-4CDCF0B1B02D}" srcOrd="8" destOrd="0" presId="urn:microsoft.com/office/officeart/2005/8/layout/vList2"/>
    <dgm:cxn modelId="{3FFA8AB2-B0E2-4B5C-ADDA-865B70FE434A}" type="presParOf" srcId="{4BFA0514-9D71-4C11-81C2-85F1EFA66F19}" destId="{638844D7-F3DD-489B-98F6-F9B7C9517BD4}" srcOrd="9" destOrd="0" presId="urn:microsoft.com/office/officeart/2005/8/layout/vList2"/>
    <dgm:cxn modelId="{0034409B-CE90-4D7B-BFD8-F099C6C5E2F0}" type="presParOf" srcId="{4BFA0514-9D71-4C11-81C2-85F1EFA66F19}" destId="{CE6B3B96-91CB-45E4-BEA7-D937BE0FDB8C}" srcOrd="10" destOrd="0" presId="urn:microsoft.com/office/officeart/2005/8/layout/vList2"/>
    <dgm:cxn modelId="{282FC26D-EABF-4CD7-9FF2-D72F874B66D3}" type="presParOf" srcId="{4BFA0514-9D71-4C11-81C2-85F1EFA66F19}" destId="{D3A76F87-A7C1-4EF8-A29A-FBEDE27A7B5E}" srcOrd="11" destOrd="0" presId="urn:microsoft.com/office/officeart/2005/8/layout/vList2"/>
    <dgm:cxn modelId="{9C8CA588-25D4-4A5B-B85D-FBACF3FAC847}" type="presParOf" srcId="{4BFA0514-9D71-4C11-81C2-85F1EFA66F19}" destId="{80B984EF-0FE3-486B-BA0E-A17857A89E73}" srcOrd="12" destOrd="0" presId="urn:microsoft.com/office/officeart/2005/8/layout/vList2"/>
    <dgm:cxn modelId="{DB7818F4-EB7F-4E6A-A052-5BA011E88AB0}" type="presParOf" srcId="{4BFA0514-9D71-4C11-81C2-85F1EFA66F19}" destId="{6F46ADE4-0372-428E-B98B-5A59A3F200A7}" srcOrd="13" destOrd="0" presId="urn:microsoft.com/office/officeart/2005/8/layout/vList2"/>
    <dgm:cxn modelId="{BC5D8A0A-25F4-4969-9D03-CA8AB25AD192}" type="presParOf" srcId="{4BFA0514-9D71-4C11-81C2-85F1EFA66F19}" destId="{04ABC933-8C4E-44E7-BACA-CC0B517BDC34}" srcOrd="14" destOrd="0" presId="urn:microsoft.com/office/officeart/2005/8/layout/vList2"/>
    <dgm:cxn modelId="{ACCE4E28-21FB-43F0-9904-FDE03F2B8CC8}" type="presParOf" srcId="{4BFA0514-9D71-4C11-81C2-85F1EFA66F19}" destId="{49C6DD06-CB17-4D4A-9B05-AB385E34A2C3}" srcOrd="15" destOrd="0" presId="urn:microsoft.com/office/officeart/2005/8/layout/vList2"/>
    <dgm:cxn modelId="{4269C10F-A181-42FD-86AA-E88A4B23B2F2}" type="presParOf" srcId="{4BFA0514-9D71-4C11-81C2-85F1EFA66F19}" destId="{F35EE431-BFD9-4815-951A-2B8B6856AABE}" srcOrd="16" destOrd="0" presId="urn:microsoft.com/office/officeart/2005/8/layout/vList2"/>
    <dgm:cxn modelId="{9F4C87B2-58F3-49A2-BC88-50D2FEF2A28C}" type="presParOf" srcId="{4BFA0514-9D71-4C11-81C2-85F1EFA66F19}" destId="{CBE0E4B5-B40D-4832-9C3B-A6539441D109}" srcOrd="17" destOrd="0" presId="urn:microsoft.com/office/officeart/2005/8/layout/vList2"/>
    <dgm:cxn modelId="{E954EADA-7326-4C07-881E-4C02FF989903}" type="presParOf" srcId="{4BFA0514-9D71-4C11-81C2-85F1EFA66F19}" destId="{5DEE0143-D5FE-436E-8C06-1119BB06523A}" srcOrd="18" destOrd="0" presId="urn:microsoft.com/office/officeart/2005/8/layout/vList2"/>
    <dgm:cxn modelId="{500AB441-4034-4A61-9BFB-F13D134A2134}" type="presParOf" srcId="{4BFA0514-9D71-4C11-81C2-85F1EFA66F19}" destId="{C146D5B7-961E-4016-AD9E-67D077A7B145}" srcOrd="19" destOrd="0" presId="urn:microsoft.com/office/officeart/2005/8/layout/vList2"/>
    <dgm:cxn modelId="{920C1A46-2B1A-417A-8377-745803D787A6}" type="presParOf" srcId="{4BFA0514-9D71-4C11-81C2-85F1EFA66F19}" destId="{B99763D8-2941-44C9-B5D0-8877DAE9F259}" srcOrd="20" destOrd="0" presId="urn:microsoft.com/office/officeart/2005/8/layout/vList2"/>
    <dgm:cxn modelId="{4904AA95-9E8F-44AE-80F8-DE3F4FEB1294}" type="presParOf" srcId="{4BFA0514-9D71-4C11-81C2-85F1EFA66F19}" destId="{B5228426-1C1A-4855-A630-0D80F829F75D}" srcOrd="21" destOrd="0" presId="urn:microsoft.com/office/officeart/2005/8/layout/vList2"/>
    <dgm:cxn modelId="{A973BA36-FC59-4E20-B521-DCB55D8B63DB}" type="presParOf" srcId="{4BFA0514-9D71-4C11-81C2-85F1EFA66F19}" destId="{C0008A29-DF19-49A4-AEAD-C907E32E34A0}" srcOrd="22" destOrd="0" presId="urn:microsoft.com/office/officeart/2005/8/layout/vList2"/>
    <dgm:cxn modelId="{2A3697EF-8C01-4F4F-9EBC-0C67532B0E6C}" type="presParOf" srcId="{4BFA0514-9D71-4C11-81C2-85F1EFA66F19}" destId="{1E29E23D-4E75-428E-99F1-7733EED94DDE}" srcOrd="23" destOrd="0" presId="urn:microsoft.com/office/officeart/2005/8/layout/vList2"/>
    <dgm:cxn modelId="{61C8BE8C-CAFD-4AF7-9D46-50EBA87CCD53}" type="presParOf" srcId="{4BFA0514-9D71-4C11-81C2-85F1EFA66F19}" destId="{8B8C2388-51BD-4C26-90CF-1BD06F22A36A}" srcOrd="24" destOrd="0" presId="urn:microsoft.com/office/officeart/2005/8/layout/vList2"/>
    <dgm:cxn modelId="{B6250C60-9929-4B53-AC84-0722D5C04B76}" type="presParOf" srcId="{4BFA0514-9D71-4C11-81C2-85F1EFA66F19}" destId="{371DAC78-DB5C-4F81-A081-7BA8D1FAF153}" srcOrd="25" destOrd="0" presId="urn:microsoft.com/office/officeart/2005/8/layout/vList2"/>
    <dgm:cxn modelId="{596252AF-4FD7-4B8B-A36A-12C62F43450C}" type="presParOf" srcId="{4BFA0514-9D71-4C11-81C2-85F1EFA66F19}" destId="{1EAC2978-BBA8-4056-A9F5-9D2A6160C49F}" srcOrd="2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731EB3-CDC7-4B3F-8A07-E2CC9FC5830D}"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02740F68-184E-4AF6-A573-11064C75BBEC}">
      <dgm:prSet/>
      <dgm:spPr/>
      <dgm:t>
        <a:bodyPr/>
        <a:lstStyle/>
        <a:p>
          <a:r>
            <a:rPr lang="en-US"/>
            <a:t>SELECT </a:t>
          </a:r>
        </a:p>
      </dgm:t>
    </dgm:pt>
    <dgm:pt modelId="{40F5DCB9-23F6-4989-A38C-9E717FAD0F0D}" type="parTrans" cxnId="{E6394640-50EE-41B5-8DD1-D842C6D0922D}">
      <dgm:prSet/>
      <dgm:spPr/>
      <dgm:t>
        <a:bodyPr/>
        <a:lstStyle/>
        <a:p>
          <a:endParaRPr lang="en-US"/>
        </a:p>
      </dgm:t>
    </dgm:pt>
    <dgm:pt modelId="{E53CFBC8-D47A-413F-A3A7-A0FA09E04657}" type="sibTrans" cxnId="{E6394640-50EE-41B5-8DD1-D842C6D0922D}">
      <dgm:prSet/>
      <dgm:spPr/>
      <dgm:t>
        <a:bodyPr/>
        <a:lstStyle/>
        <a:p>
          <a:endParaRPr lang="en-US"/>
        </a:p>
      </dgm:t>
    </dgm:pt>
    <dgm:pt modelId="{425AE28C-B59D-453A-B2A6-923306D88AF3}">
      <dgm:prSet/>
      <dgm:spPr/>
      <dgm:t>
        <a:bodyPr/>
        <a:lstStyle/>
        <a:p>
          <a:r>
            <a:rPr lang="en-US"/>
            <a:t>s.Country AS SupplierCountry,</a:t>
          </a:r>
        </a:p>
      </dgm:t>
    </dgm:pt>
    <dgm:pt modelId="{B673CFB1-6A96-4EFE-9E71-6CFBDAA26AF5}" type="parTrans" cxnId="{C487A5EC-B4D8-41AB-B125-04053AEDDCB3}">
      <dgm:prSet/>
      <dgm:spPr/>
      <dgm:t>
        <a:bodyPr/>
        <a:lstStyle/>
        <a:p>
          <a:endParaRPr lang="en-US"/>
        </a:p>
      </dgm:t>
    </dgm:pt>
    <dgm:pt modelId="{C9635C93-A6AF-461E-A616-0BA7413A1618}" type="sibTrans" cxnId="{C487A5EC-B4D8-41AB-B125-04053AEDDCB3}">
      <dgm:prSet/>
      <dgm:spPr/>
      <dgm:t>
        <a:bodyPr/>
        <a:lstStyle/>
        <a:p>
          <a:endParaRPr lang="en-US"/>
        </a:p>
      </dgm:t>
    </dgm:pt>
    <dgm:pt modelId="{D291B6C0-03FF-4212-A605-A3D3941D2AAF}">
      <dgm:prSet/>
      <dgm:spPr/>
      <dgm:t>
        <a:bodyPr/>
        <a:lstStyle/>
        <a:p>
          <a:r>
            <a:rPr lang="en-US"/>
            <a:t>COUNT(DISTINCT s.SupplierID) AS TotalSuppliers,</a:t>
          </a:r>
        </a:p>
      </dgm:t>
    </dgm:pt>
    <dgm:pt modelId="{E3E9F932-7AD6-4167-852B-11AD35C9C259}" type="parTrans" cxnId="{6305B422-5777-4B68-85E8-1014557D6CDB}">
      <dgm:prSet/>
      <dgm:spPr/>
      <dgm:t>
        <a:bodyPr/>
        <a:lstStyle/>
        <a:p>
          <a:endParaRPr lang="en-US"/>
        </a:p>
      </dgm:t>
    </dgm:pt>
    <dgm:pt modelId="{0539E629-C529-4C11-A859-ACADE1C236B9}" type="sibTrans" cxnId="{6305B422-5777-4B68-85E8-1014557D6CDB}">
      <dgm:prSet/>
      <dgm:spPr/>
      <dgm:t>
        <a:bodyPr/>
        <a:lstStyle/>
        <a:p>
          <a:endParaRPr lang="en-US"/>
        </a:p>
      </dgm:t>
    </dgm:pt>
    <dgm:pt modelId="{7E506609-6B9B-4457-A792-F24C66D5F7EB}">
      <dgm:prSet/>
      <dgm:spPr/>
      <dgm:t>
        <a:bodyPr/>
        <a:lstStyle/>
        <a:p>
          <a:r>
            <a:rPr lang="en-US"/>
            <a:t>COUNT(DISTINCT p.ProductID) AS TotalProducts,</a:t>
          </a:r>
        </a:p>
      </dgm:t>
    </dgm:pt>
    <dgm:pt modelId="{C15C562C-562F-4FC2-8EF4-A1B20D8A0C3E}" type="parTrans" cxnId="{3E04AAAF-CBF9-4320-9D27-3BC5D3520283}">
      <dgm:prSet/>
      <dgm:spPr/>
      <dgm:t>
        <a:bodyPr/>
        <a:lstStyle/>
        <a:p>
          <a:endParaRPr lang="en-US"/>
        </a:p>
      </dgm:t>
    </dgm:pt>
    <dgm:pt modelId="{0D70FC14-63C6-4C51-BB52-1D7086FFD8BC}" type="sibTrans" cxnId="{3E04AAAF-CBF9-4320-9D27-3BC5D3520283}">
      <dgm:prSet/>
      <dgm:spPr/>
      <dgm:t>
        <a:bodyPr/>
        <a:lstStyle/>
        <a:p>
          <a:endParaRPr lang="en-US"/>
        </a:p>
      </dgm:t>
    </dgm:pt>
    <dgm:pt modelId="{0D5E8B3A-498A-4681-9532-2AF2CCBDD7FE}">
      <dgm:prSet/>
      <dgm:spPr/>
      <dgm:t>
        <a:bodyPr/>
        <a:lstStyle/>
        <a:p>
          <a:r>
            <a:rPr lang="en-US"/>
            <a:t>ROUND(AVG(p.UnitPrice), 2) AS AvgProductPrice,</a:t>
          </a:r>
        </a:p>
      </dgm:t>
    </dgm:pt>
    <dgm:pt modelId="{E9737AF5-7DAC-4816-A633-27EFCD13D92A}" type="parTrans" cxnId="{AFDAFBBB-E369-4BC3-95EC-DBAE300B99D6}">
      <dgm:prSet/>
      <dgm:spPr/>
      <dgm:t>
        <a:bodyPr/>
        <a:lstStyle/>
        <a:p>
          <a:endParaRPr lang="en-US"/>
        </a:p>
      </dgm:t>
    </dgm:pt>
    <dgm:pt modelId="{AAA0CAF9-E2FA-429E-A84B-578C7A00B9C2}" type="sibTrans" cxnId="{AFDAFBBB-E369-4BC3-95EC-DBAE300B99D6}">
      <dgm:prSet/>
      <dgm:spPr/>
      <dgm:t>
        <a:bodyPr/>
        <a:lstStyle/>
        <a:p>
          <a:endParaRPr lang="en-US"/>
        </a:p>
      </dgm:t>
    </dgm:pt>
    <dgm:pt modelId="{70F1136C-A4B3-4F83-B41A-EA95019E4FC8}">
      <dgm:prSet/>
      <dgm:spPr/>
      <dgm:t>
        <a:bodyPr/>
        <a:lstStyle/>
        <a:p>
          <a:r>
            <a:rPr lang="en-US"/>
            <a:t>ROUND(MIN(p.UnitPrice), 2) AS MinProductPrice,</a:t>
          </a:r>
        </a:p>
      </dgm:t>
    </dgm:pt>
    <dgm:pt modelId="{80267466-7874-442E-A98D-269306B2AF16}" type="parTrans" cxnId="{F95FC824-8DCE-493B-BA59-20C58B0990D9}">
      <dgm:prSet/>
      <dgm:spPr/>
      <dgm:t>
        <a:bodyPr/>
        <a:lstStyle/>
        <a:p>
          <a:endParaRPr lang="en-US"/>
        </a:p>
      </dgm:t>
    </dgm:pt>
    <dgm:pt modelId="{28D491DD-1A69-4F3A-BBD2-4EBB1A0E5E54}" type="sibTrans" cxnId="{F95FC824-8DCE-493B-BA59-20C58B0990D9}">
      <dgm:prSet/>
      <dgm:spPr/>
      <dgm:t>
        <a:bodyPr/>
        <a:lstStyle/>
        <a:p>
          <a:endParaRPr lang="en-US"/>
        </a:p>
      </dgm:t>
    </dgm:pt>
    <dgm:pt modelId="{C1BFC73C-AEC8-473B-8D96-E0BE7EFAD452}">
      <dgm:prSet/>
      <dgm:spPr/>
      <dgm:t>
        <a:bodyPr/>
        <a:lstStyle/>
        <a:p>
          <a:r>
            <a:rPr lang="en-US"/>
            <a:t>ROUND(MAX(p.UnitPrice), 2) AS MaxProductPrice</a:t>
          </a:r>
        </a:p>
      </dgm:t>
    </dgm:pt>
    <dgm:pt modelId="{1DA7BF6E-1E25-4114-918A-154994CA6E07}" type="parTrans" cxnId="{0A5E42E8-9B57-4539-9F22-7FA88316B8E7}">
      <dgm:prSet/>
      <dgm:spPr/>
      <dgm:t>
        <a:bodyPr/>
        <a:lstStyle/>
        <a:p>
          <a:endParaRPr lang="en-US"/>
        </a:p>
      </dgm:t>
    </dgm:pt>
    <dgm:pt modelId="{5BA480C9-83B6-41E3-BC49-3E226C434D8D}" type="sibTrans" cxnId="{0A5E42E8-9B57-4539-9F22-7FA88316B8E7}">
      <dgm:prSet/>
      <dgm:spPr/>
      <dgm:t>
        <a:bodyPr/>
        <a:lstStyle/>
        <a:p>
          <a:endParaRPr lang="en-US"/>
        </a:p>
      </dgm:t>
    </dgm:pt>
    <dgm:pt modelId="{6582E339-49BC-4E43-9CF1-2AC218B51949}">
      <dgm:prSet/>
      <dgm:spPr/>
      <dgm:t>
        <a:bodyPr/>
        <a:lstStyle/>
        <a:p>
          <a:r>
            <a:rPr lang="en-US"/>
            <a:t>FROM northwind.Suppliers s</a:t>
          </a:r>
        </a:p>
      </dgm:t>
    </dgm:pt>
    <dgm:pt modelId="{AB340AD5-B6E0-4F06-80A0-BEFD94B0C812}" type="parTrans" cxnId="{06ED8F1A-FD52-4134-B49D-A1472EFAD59E}">
      <dgm:prSet/>
      <dgm:spPr/>
      <dgm:t>
        <a:bodyPr/>
        <a:lstStyle/>
        <a:p>
          <a:endParaRPr lang="en-US"/>
        </a:p>
      </dgm:t>
    </dgm:pt>
    <dgm:pt modelId="{1C7A22C9-623E-4751-98E6-40403BF6EC6E}" type="sibTrans" cxnId="{06ED8F1A-FD52-4134-B49D-A1472EFAD59E}">
      <dgm:prSet/>
      <dgm:spPr/>
      <dgm:t>
        <a:bodyPr/>
        <a:lstStyle/>
        <a:p>
          <a:endParaRPr lang="en-US"/>
        </a:p>
      </dgm:t>
    </dgm:pt>
    <dgm:pt modelId="{C96F4746-085D-4320-A04B-7DFF871A8442}">
      <dgm:prSet/>
      <dgm:spPr/>
      <dgm:t>
        <a:bodyPr/>
        <a:lstStyle/>
        <a:p>
          <a:r>
            <a:rPr lang="en-US"/>
            <a:t>JOIN northwind.Products p </a:t>
          </a:r>
        </a:p>
      </dgm:t>
    </dgm:pt>
    <dgm:pt modelId="{7B523136-47FC-4D2F-89B1-B355D4765ECA}" type="parTrans" cxnId="{8D353BF2-BF38-46D7-AE6F-B59B26195F25}">
      <dgm:prSet/>
      <dgm:spPr/>
      <dgm:t>
        <a:bodyPr/>
        <a:lstStyle/>
        <a:p>
          <a:endParaRPr lang="en-US"/>
        </a:p>
      </dgm:t>
    </dgm:pt>
    <dgm:pt modelId="{23D61678-694E-4BEC-9EB0-9ADB438BE243}" type="sibTrans" cxnId="{8D353BF2-BF38-46D7-AE6F-B59B26195F25}">
      <dgm:prSet/>
      <dgm:spPr/>
      <dgm:t>
        <a:bodyPr/>
        <a:lstStyle/>
        <a:p>
          <a:endParaRPr lang="en-US"/>
        </a:p>
      </dgm:t>
    </dgm:pt>
    <dgm:pt modelId="{EC57DD0B-759E-4361-A577-F074EBAE59EC}">
      <dgm:prSet/>
      <dgm:spPr/>
      <dgm:t>
        <a:bodyPr/>
        <a:lstStyle/>
        <a:p>
          <a:r>
            <a:rPr lang="en-US"/>
            <a:t>ON s.SupplierID = p.SupplierID</a:t>
          </a:r>
        </a:p>
      </dgm:t>
    </dgm:pt>
    <dgm:pt modelId="{1B232C05-6176-4BA7-81FD-049B77A49A3E}" type="parTrans" cxnId="{30AA4590-CBE8-47C9-B741-EF2F769E4021}">
      <dgm:prSet/>
      <dgm:spPr/>
      <dgm:t>
        <a:bodyPr/>
        <a:lstStyle/>
        <a:p>
          <a:endParaRPr lang="en-US"/>
        </a:p>
      </dgm:t>
    </dgm:pt>
    <dgm:pt modelId="{58F1B77A-FF23-4C5D-9ABB-62E4ACEA90BD}" type="sibTrans" cxnId="{30AA4590-CBE8-47C9-B741-EF2F769E4021}">
      <dgm:prSet/>
      <dgm:spPr/>
      <dgm:t>
        <a:bodyPr/>
        <a:lstStyle/>
        <a:p>
          <a:endParaRPr lang="en-US"/>
        </a:p>
      </dgm:t>
    </dgm:pt>
    <dgm:pt modelId="{3FE6B8EA-4B31-4881-AC9F-D525BD3A5081}">
      <dgm:prSet/>
      <dgm:spPr/>
      <dgm:t>
        <a:bodyPr/>
        <a:lstStyle/>
        <a:p>
          <a:r>
            <a:rPr lang="en-US"/>
            <a:t>GROUP BY s.Country</a:t>
          </a:r>
        </a:p>
      </dgm:t>
    </dgm:pt>
    <dgm:pt modelId="{E8C53417-7A26-4F67-8CD3-246D3BAD3504}" type="parTrans" cxnId="{96FDAF09-2A33-4B9F-96A7-04AD47E26A2C}">
      <dgm:prSet/>
      <dgm:spPr/>
      <dgm:t>
        <a:bodyPr/>
        <a:lstStyle/>
        <a:p>
          <a:endParaRPr lang="en-US"/>
        </a:p>
      </dgm:t>
    </dgm:pt>
    <dgm:pt modelId="{F2C71BB4-EB78-4790-8860-35A913F8D298}" type="sibTrans" cxnId="{96FDAF09-2A33-4B9F-96A7-04AD47E26A2C}">
      <dgm:prSet/>
      <dgm:spPr/>
      <dgm:t>
        <a:bodyPr/>
        <a:lstStyle/>
        <a:p>
          <a:endParaRPr lang="en-US"/>
        </a:p>
      </dgm:t>
    </dgm:pt>
    <dgm:pt modelId="{05782BAD-EA46-4755-90BE-9107012B2425}">
      <dgm:prSet/>
      <dgm:spPr/>
      <dgm:t>
        <a:bodyPr/>
        <a:lstStyle/>
        <a:p>
          <a:r>
            <a:rPr lang="en-US"/>
            <a:t>ORDER BY AvgProductPrice DESC;</a:t>
          </a:r>
        </a:p>
      </dgm:t>
    </dgm:pt>
    <dgm:pt modelId="{27127069-BAA5-4648-8102-637F327F491C}" type="parTrans" cxnId="{30C0D8BF-5F58-4F71-BCA4-E6D9E4C67F89}">
      <dgm:prSet/>
      <dgm:spPr/>
      <dgm:t>
        <a:bodyPr/>
        <a:lstStyle/>
        <a:p>
          <a:endParaRPr lang="en-US"/>
        </a:p>
      </dgm:t>
    </dgm:pt>
    <dgm:pt modelId="{CFBCA933-23B7-4B58-B2FF-C90CCD3E2B66}" type="sibTrans" cxnId="{30C0D8BF-5F58-4F71-BCA4-E6D9E4C67F89}">
      <dgm:prSet/>
      <dgm:spPr/>
      <dgm:t>
        <a:bodyPr/>
        <a:lstStyle/>
        <a:p>
          <a:endParaRPr lang="en-US"/>
        </a:p>
      </dgm:t>
    </dgm:pt>
    <dgm:pt modelId="{C032886E-663C-48E7-9AB1-4CFB05834D6F}" type="pres">
      <dgm:prSet presAssocID="{FE731EB3-CDC7-4B3F-8A07-E2CC9FC5830D}" presName="vert0" presStyleCnt="0">
        <dgm:presLayoutVars>
          <dgm:dir/>
          <dgm:animOne val="branch"/>
          <dgm:animLvl val="lvl"/>
        </dgm:presLayoutVars>
      </dgm:prSet>
      <dgm:spPr/>
    </dgm:pt>
    <dgm:pt modelId="{5CB4EFCC-CFDF-4D6E-93FB-D55D16643FC4}" type="pres">
      <dgm:prSet presAssocID="{02740F68-184E-4AF6-A573-11064C75BBEC}" presName="thickLine" presStyleLbl="alignNode1" presStyleIdx="0" presStyleCnt="12"/>
      <dgm:spPr/>
    </dgm:pt>
    <dgm:pt modelId="{51D58005-9332-43AE-9317-40B910EB1C5B}" type="pres">
      <dgm:prSet presAssocID="{02740F68-184E-4AF6-A573-11064C75BBEC}" presName="horz1" presStyleCnt="0"/>
      <dgm:spPr/>
    </dgm:pt>
    <dgm:pt modelId="{884AE2BA-48E0-4315-958E-8C26E65CC8D9}" type="pres">
      <dgm:prSet presAssocID="{02740F68-184E-4AF6-A573-11064C75BBEC}" presName="tx1" presStyleLbl="revTx" presStyleIdx="0" presStyleCnt="12"/>
      <dgm:spPr/>
    </dgm:pt>
    <dgm:pt modelId="{87FA3AD9-508A-4B2E-A06A-A0FFBD8A5993}" type="pres">
      <dgm:prSet presAssocID="{02740F68-184E-4AF6-A573-11064C75BBEC}" presName="vert1" presStyleCnt="0"/>
      <dgm:spPr/>
    </dgm:pt>
    <dgm:pt modelId="{A021529F-B3F7-4107-BBEB-10B96F99462F}" type="pres">
      <dgm:prSet presAssocID="{425AE28C-B59D-453A-B2A6-923306D88AF3}" presName="thickLine" presStyleLbl="alignNode1" presStyleIdx="1" presStyleCnt="12"/>
      <dgm:spPr/>
    </dgm:pt>
    <dgm:pt modelId="{377E5B73-1575-4B6D-9A8D-D1998EB9C203}" type="pres">
      <dgm:prSet presAssocID="{425AE28C-B59D-453A-B2A6-923306D88AF3}" presName="horz1" presStyleCnt="0"/>
      <dgm:spPr/>
    </dgm:pt>
    <dgm:pt modelId="{F31B4239-89A0-4892-88A4-BA9CEBE8E9C5}" type="pres">
      <dgm:prSet presAssocID="{425AE28C-B59D-453A-B2A6-923306D88AF3}" presName="tx1" presStyleLbl="revTx" presStyleIdx="1" presStyleCnt="12"/>
      <dgm:spPr/>
    </dgm:pt>
    <dgm:pt modelId="{4CBBBE59-4665-46CB-8965-8E3E74F87797}" type="pres">
      <dgm:prSet presAssocID="{425AE28C-B59D-453A-B2A6-923306D88AF3}" presName="vert1" presStyleCnt="0"/>
      <dgm:spPr/>
    </dgm:pt>
    <dgm:pt modelId="{D623C82C-2678-424D-B283-F18C231F90D3}" type="pres">
      <dgm:prSet presAssocID="{D291B6C0-03FF-4212-A605-A3D3941D2AAF}" presName="thickLine" presStyleLbl="alignNode1" presStyleIdx="2" presStyleCnt="12"/>
      <dgm:spPr/>
    </dgm:pt>
    <dgm:pt modelId="{6C67E732-4FEC-443D-BC4F-A1B885FB492E}" type="pres">
      <dgm:prSet presAssocID="{D291B6C0-03FF-4212-A605-A3D3941D2AAF}" presName="horz1" presStyleCnt="0"/>
      <dgm:spPr/>
    </dgm:pt>
    <dgm:pt modelId="{67805479-A5B7-4B31-BA62-156809C9C6BA}" type="pres">
      <dgm:prSet presAssocID="{D291B6C0-03FF-4212-A605-A3D3941D2AAF}" presName="tx1" presStyleLbl="revTx" presStyleIdx="2" presStyleCnt="12"/>
      <dgm:spPr/>
    </dgm:pt>
    <dgm:pt modelId="{154D5E2C-E954-4F85-BC17-2414D9956D6E}" type="pres">
      <dgm:prSet presAssocID="{D291B6C0-03FF-4212-A605-A3D3941D2AAF}" presName="vert1" presStyleCnt="0"/>
      <dgm:spPr/>
    </dgm:pt>
    <dgm:pt modelId="{8DE31588-2640-4D7C-BCC4-2315B2C0C06B}" type="pres">
      <dgm:prSet presAssocID="{7E506609-6B9B-4457-A792-F24C66D5F7EB}" presName="thickLine" presStyleLbl="alignNode1" presStyleIdx="3" presStyleCnt="12"/>
      <dgm:spPr/>
    </dgm:pt>
    <dgm:pt modelId="{0C3AAAFF-164B-42CC-B823-D48EDB82D712}" type="pres">
      <dgm:prSet presAssocID="{7E506609-6B9B-4457-A792-F24C66D5F7EB}" presName="horz1" presStyleCnt="0"/>
      <dgm:spPr/>
    </dgm:pt>
    <dgm:pt modelId="{5207CFAF-0174-4B74-89FA-A69D6146F83F}" type="pres">
      <dgm:prSet presAssocID="{7E506609-6B9B-4457-A792-F24C66D5F7EB}" presName="tx1" presStyleLbl="revTx" presStyleIdx="3" presStyleCnt="12"/>
      <dgm:spPr/>
    </dgm:pt>
    <dgm:pt modelId="{EE00BE71-17CA-44FD-A81D-425570CE7CF8}" type="pres">
      <dgm:prSet presAssocID="{7E506609-6B9B-4457-A792-F24C66D5F7EB}" presName="vert1" presStyleCnt="0"/>
      <dgm:spPr/>
    </dgm:pt>
    <dgm:pt modelId="{EBEDCCC2-87A2-4E2E-BD83-CC21315C4227}" type="pres">
      <dgm:prSet presAssocID="{0D5E8B3A-498A-4681-9532-2AF2CCBDD7FE}" presName="thickLine" presStyleLbl="alignNode1" presStyleIdx="4" presStyleCnt="12"/>
      <dgm:spPr/>
    </dgm:pt>
    <dgm:pt modelId="{2EC934D5-6133-4680-BE81-AA6B3C715440}" type="pres">
      <dgm:prSet presAssocID="{0D5E8B3A-498A-4681-9532-2AF2CCBDD7FE}" presName="horz1" presStyleCnt="0"/>
      <dgm:spPr/>
    </dgm:pt>
    <dgm:pt modelId="{DAAB0086-47CB-4BC5-ACFF-635B2F0CC839}" type="pres">
      <dgm:prSet presAssocID="{0D5E8B3A-498A-4681-9532-2AF2CCBDD7FE}" presName="tx1" presStyleLbl="revTx" presStyleIdx="4" presStyleCnt="12"/>
      <dgm:spPr/>
    </dgm:pt>
    <dgm:pt modelId="{393FAAB3-E43F-49E1-B250-92E949284A0F}" type="pres">
      <dgm:prSet presAssocID="{0D5E8B3A-498A-4681-9532-2AF2CCBDD7FE}" presName="vert1" presStyleCnt="0"/>
      <dgm:spPr/>
    </dgm:pt>
    <dgm:pt modelId="{C01DDB87-CD6C-4330-8D5B-45877556EF42}" type="pres">
      <dgm:prSet presAssocID="{70F1136C-A4B3-4F83-B41A-EA95019E4FC8}" presName="thickLine" presStyleLbl="alignNode1" presStyleIdx="5" presStyleCnt="12"/>
      <dgm:spPr/>
    </dgm:pt>
    <dgm:pt modelId="{B1CE9370-192D-409F-9DF5-AD88C0572D04}" type="pres">
      <dgm:prSet presAssocID="{70F1136C-A4B3-4F83-B41A-EA95019E4FC8}" presName="horz1" presStyleCnt="0"/>
      <dgm:spPr/>
    </dgm:pt>
    <dgm:pt modelId="{8C10881F-2FB6-4402-8C55-882FB5BC05F5}" type="pres">
      <dgm:prSet presAssocID="{70F1136C-A4B3-4F83-B41A-EA95019E4FC8}" presName="tx1" presStyleLbl="revTx" presStyleIdx="5" presStyleCnt="12"/>
      <dgm:spPr/>
    </dgm:pt>
    <dgm:pt modelId="{4723323A-5ED1-4DBA-9DF0-798546519957}" type="pres">
      <dgm:prSet presAssocID="{70F1136C-A4B3-4F83-B41A-EA95019E4FC8}" presName="vert1" presStyleCnt="0"/>
      <dgm:spPr/>
    </dgm:pt>
    <dgm:pt modelId="{7A55CECB-27CD-46FA-8C99-70FD2217961F}" type="pres">
      <dgm:prSet presAssocID="{C1BFC73C-AEC8-473B-8D96-E0BE7EFAD452}" presName="thickLine" presStyleLbl="alignNode1" presStyleIdx="6" presStyleCnt="12"/>
      <dgm:spPr/>
    </dgm:pt>
    <dgm:pt modelId="{9AE35C4F-3B80-470C-947A-ADC9FBC4F4DA}" type="pres">
      <dgm:prSet presAssocID="{C1BFC73C-AEC8-473B-8D96-E0BE7EFAD452}" presName="horz1" presStyleCnt="0"/>
      <dgm:spPr/>
    </dgm:pt>
    <dgm:pt modelId="{842EDECC-2A4A-4A73-BD8A-02DCC005A3CF}" type="pres">
      <dgm:prSet presAssocID="{C1BFC73C-AEC8-473B-8D96-E0BE7EFAD452}" presName="tx1" presStyleLbl="revTx" presStyleIdx="6" presStyleCnt="12"/>
      <dgm:spPr/>
    </dgm:pt>
    <dgm:pt modelId="{9B240C43-C6F9-4BFD-8A40-9D48176EBD5F}" type="pres">
      <dgm:prSet presAssocID="{C1BFC73C-AEC8-473B-8D96-E0BE7EFAD452}" presName="vert1" presStyleCnt="0"/>
      <dgm:spPr/>
    </dgm:pt>
    <dgm:pt modelId="{F7195519-4067-42C6-B07C-6D2CE97A06D6}" type="pres">
      <dgm:prSet presAssocID="{6582E339-49BC-4E43-9CF1-2AC218B51949}" presName="thickLine" presStyleLbl="alignNode1" presStyleIdx="7" presStyleCnt="12"/>
      <dgm:spPr/>
    </dgm:pt>
    <dgm:pt modelId="{8DD17799-9457-4F65-88A7-F7944826E522}" type="pres">
      <dgm:prSet presAssocID="{6582E339-49BC-4E43-9CF1-2AC218B51949}" presName="horz1" presStyleCnt="0"/>
      <dgm:spPr/>
    </dgm:pt>
    <dgm:pt modelId="{AC008BB2-F554-482E-BEE6-08FE2BFE4224}" type="pres">
      <dgm:prSet presAssocID="{6582E339-49BC-4E43-9CF1-2AC218B51949}" presName="tx1" presStyleLbl="revTx" presStyleIdx="7" presStyleCnt="12"/>
      <dgm:spPr/>
    </dgm:pt>
    <dgm:pt modelId="{EF635319-E2BE-4D16-B672-5A86496E03AB}" type="pres">
      <dgm:prSet presAssocID="{6582E339-49BC-4E43-9CF1-2AC218B51949}" presName="vert1" presStyleCnt="0"/>
      <dgm:spPr/>
    </dgm:pt>
    <dgm:pt modelId="{54499CBC-7F44-4418-9479-53DC549352D7}" type="pres">
      <dgm:prSet presAssocID="{C96F4746-085D-4320-A04B-7DFF871A8442}" presName="thickLine" presStyleLbl="alignNode1" presStyleIdx="8" presStyleCnt="12"/>
      <dgm:spPr/>
    </dgm:pt>
    <dgm:pt modelId="{55B31DB0-6DC3-4C46-9021-E3F3961BED93}" type="pres">
      <dgm:prSet presAssocID="{C96F4746-085D-4320-A04B-7DFF871A8442}" presName="horz1" presStyleCnt="0"/>
      <dgm:spPr/>
    </dgm:pt>
    <dgm:pt modelId="{738A3296-C5C3-486A-AE66-E5E4C127EB07}" type="pres">
      <dgm:prSet presAssocID="{C96F4746-085D-4320-A04B-7DFF871A8442}" presName="tx1" presStyleLbl="revTx" presStyleIdx="8" presStyleCnt="12"/>
      <dgm:spPr/>
    </dgm:pt>
    <dgm:pt modelId="{93DC4DC0-DF35-4B5D-81C6-DFFD2235B99E}" type="pres">
      <dgm:prSet presAssocID="{C96F4746-085D-4320-A04B-7DFF871A8442}" presName="vert1" presStyleCnt="0"/>
      <dgm:spPr/>
    </dgm:pt>
    <dgm:pt modelId="{723E2830-CAA4-4BB7-B6AA-CB2C92389699}" type="pres">
      <dgm:prSet presAssocID="{EC57DD0B-759E-4361-A577-F074EBAE59EC}" presName="thickLine" presStyleLbl="alignNode1" presStyleIdx="9" presStyleCnt="12"/>
      <dgm:spPr/>
    </dgm:pt>
    <dgm:pt modelId="{8096CD2E-8BA6-43C9-8229-AC96BBEBF69A}" type="pres">
      <dgm:prSet presAssocID="{EC57DD0B-759E-4361-A577-F074EBAE59EC}" presName="horz1" presStyleCnt="0"/>
      <dgm:spPr/>
    </dgm:pt>
    <dgm:pt modelId="{4E72AE4B-FDB9-45A2-9166-FF815A2D7495}" type="pres">
      <dgm:prSet presAssocID="{EC57DD0B-759E-4361-A577-F074EBAE59EC}" presName="tx1" presStyleLbl="revTx" presStyleIdx="9" presStyleCnt="12"/>
      <dgm:spPr/>
    </dgm:pt>
    <dgm:pt modelId="{6658600A-346E-48FB-8327-3B39FF8E0508}" type="pres">
      <dgm:prSet presAssocID="{EC57DD0B-759E-4361-A577-F074EBAE59EC}" presName="vert1" presStyleCnt="0"/>
      <dgm:spPr/>
    </dgm:pt>
    <dgm:pt modelId="{0B08538E-F804-43E4-8BE7-C03FBFC8F9C0}" type="pres">
      <dgm:prSet presAssocID="{3FE6B8EA-4B31-4881-AC9F-D525BD3A5081}" presName="thickLine" presStyleLbl="alignNode1" presStyleIdx="10" presStyleCnt="12"/>
      <dgm:spPr/>
    </dgm:pt>
    <dgm:pt modelId="{3B87FB69-A6E1-417C-AA68-823148F45A5E}" type="pres">
      <dgm:prSet presAssocID="{3FE6B8EA-4B31-4881-AC9F-D525BD3A5081}" presName="horz1" presStyleCnt="0"/>
      <dgm:spPr/>
    </dgm:pt>
    <dgm:pt modelId="{298A25B8-C533-4B54-9CDB-B9B969D0E52F}" type="pres">
      <dgm:prSet presAssocID="{3FE6B8EA-4B31-4881-AC9F-D525BD3A5081}" presName="tx1" presStyleLbl="revTx" presStyleIdx="10" presStyleCnt="12"/>
      <dgm:spPr/>
    </dgm:pt>
    <dgm:pt modelId="{1BBF9B86-1323-4038-BDA2-70390E7BF93E}" type="pres">
      <dgm:prSet presAssocID="{3FE6B8EA-4B31-4881-AC9F-D525BD3A5081}" presName="vert1" presStyleCnt="0"/>
      <dgm:spPr/>
    </dgm:pt>
    <dgm:pt modelId="{2B50A148-9AAE-48AF-9BA7-1509DE56B809}" type="pres">
      <dgm:prSet presAssocID="{05782BAD-EA46-4755-90BE-9107012B2425}" presName="thickLine" presStyleLbl="alignNode1" presStyleIdx="11" presStyleCnt="12"/>
      <dgm:spPr/>
    </dgm:pt>
    <dgm:pt modelId="{1D35EFB1-33C9-4327-9C41-4294CDDC81FA}" type="pres">
      <dgm:prSet presAssocID="{05782BAD-EA46-4755-90BE-9107012B2425}" presName="horz1" presStyleCnt="0"/>
      <dgm:spPr/>
    </dgm:pt>
    <dgm:pt modelId="{34F48FFB-7C33-473C-B7EC-759E05BFFD9A}" type="pres">
      <dgm:prSet presAssocID="{05782BAD-EA46-4755-90BE-9107012B2425}" presName="tx1" presStyleLbl="revTx" presStyleIdx="11" presStyleCnt="12"/>
      <dgm:spPr/>
    </dgm:pt>
    <dgm:pt modelId="{45013B11-2FB6-418E-AF14-90867FFC369F}" type="pres">
      <dgm:prSet presAssocID="{05782BAD-EA46-4755-90BE-9107012B2425}" presName="vert1" presStyleCnt="0"/>
      <dgm:spPr/>
    </dgm:pt>
  </dgm:ptLst>
  <dgm:cxnLst>
    <dgm:cxn modelId="{8C2CF805-8BB0-4B2A-B8CC-EB1357C716BE}" type="presOf" srcId="{C1BFC73C-AEC8-473B-8D96-E0BE7EFAD452}" destId="{842EDECC-2A4A-4A73-BD8A-02DCC005A3CF}" srcOrd="0" destOrd="0" presId="urn:microsoft.com/office/officeart/2008/layout/LinedList"/>
    <dgm:cxn modelId="{96FDAF09-2A33-4B9F-96A7-04AD47E26A2C}" srcId="{FE731EB3-CDC7-4B3F-8A07-E2CC9FC5830D}" destId="{3FE6B8EA-4B31-4881-AC9F-D525BD3A5081}" srcOrd="10" destOrd="0" parTransId="{E8C53417-7A26-4F67-8CD3-246D3BAD3504}" sibTransId="{F2C71BB4-EB78-4790-8860-35A913F8D298}"/>
    <dgm:cxn modelId="{D555750F-159D-4117-8689-FF64DCF11082}" type="presOf" srcId="{D291B6C0-03FF-4212-A605-A3D3941D2AAF}" destId="{67805479-A5B7-4B31-BA62-156809C9C6BA}" srcOrd="0" destOrd="0" presId="urn:microsoft.com/office/officeart/2008/layout/LinedList"/>
    <dgm:cxn modelId="{06ED8F1A-FD52-4134-B49D-A1472EFAD59E}" srcId="{FE731EB3-CDC7-4B3F-8A07-E2CC9FC5830D}" destId="{6582E339-49BC-4E43-9CF1-2AC218B51949}" srcOrd="7" destOrd="0" parTransId="{AB340AD5-B6E0-4F06-80A0-BEFD94B0C812}" sibTransId="{1C7A22C9-623E-4751-98E6-40403BF6EC6E}"/>
    <dgm:cxn modelId="{4BAF2E1D-9326-4C27-A622-BD19CAF65E2C}" type="presOf" srcId="{FE731EB3-CDC7-4B3F-8A07-E2CC9FC5830D}" destId="{C032886E-663C-48E7-9AB1-4CFB05834D6F}" srcOrd="0" destOrd="0" presId="urn:microsoft.com/office/officeart/2008/layout/LinedList"/>
    <dgm:cxn modelId="{6305B422-5777-4B68-85E8-1014557D6CDB}" srcId="{FE731EB3-CDC7-4B3F-8A07-E2CC9FC5830D}" destId="{D291B6C0-03FF-4212-A605-A3D3941D2AAF}" srcOrd="2" destOrd="0" parTransId="{E3E9F932-7AD6-4167-852B-11AD35C9C259}" sibTransId="{0539E629-C529-4C11-A859-ACADE1C236B9}"/>
    <dgm:cxn modelId="{F95FC824-8DCE-493B-BA59-20C58B0990D9}" srcId="{FE731EB3-CDC7-4B3F-8A07-E2CC9FC5830D}" destId="{70F1136C-A4B3-4F83-B41A-EA95019E4FC8}" srcOrd="5" destOrd="0" parTransId="{80267466-7874-442E-A98D-269306B2AF16}" sibTransId="{28D491DD-1A69-4F3A-BBD2-4EBB1A0E5E54}"/>
    <dgm:cxn modelId="{90CA6928-8F57-48EA-928B-836423D05555}" type="presOf" srcId="{02740F68-184E-4AF6-A573-11064C75BBEC}" destId="{884AE2BA-48E0-4315-958E-8C26E65CC8D9}" srcOrd="0" destOrd="0" presId="urn:microsoft.com/office/officeart/2008/layout/LinedList"/>
    <dgm:cxn modelId="{476CE936-5217-4FDA-98C0-7C3B4E29BC5D}" type="presOf" srcId="{6582E339-49BC-4E43-9CF1-2AC218B51949}" destId="{AC008BB2-F554-482E-BEE6-08FE2BFE4224}" srcOrd="0" destOrd="0" presId="urn:microsoft.com/office/officeart/2008/layout/LinedList"/>
    <dgm:cxn modelId="{E6394640-50EE-41B5-8DD1-D842C6D0922D}" srcId="{FE731EB3-CDC7-4B3F-8A07-E2CC9FC5830D}" destId="{02740F68-184E-4AF6-A573-11064C75BBEC}" srcOrd="0" destOrd="0" parTransId="{40F5DCB9-23F6-4989-A38C-9E717FAD0F0D}" sibTransId="{E53CFBC8-D47A-413F-A3A7-A0FA09E04657}"/>
    <dgm:cxn modelId="{3BC16A48-435A-4A0C-AB62-F25FE7A4560B}" type="presOf" srcId="{7E506609-6B9B-4457-A792-F24C66D5F7EB}" destId="{5207CFAF-0174-4B74-89FA-A69D6146F83F}" srcOrd="0" destOrd="0" presId="urn:microsoft.com/office/officeart/2008/layout/LinedList"/>
    <dgm:cxn modelId="{807D0F76-8DEE-43C7-8F7A-DABE778F8B12}" type="presOf" srcId="{05782BAD-EA46-4755-90BE-9107012B2425}" destId="{34F48FFB-7C33-473C-B7EC-759E05BFFD9A}" srcOrd="0" destOrd="0" presId="urn:microsoft.com/office/officeart/2008/layout/LinedList"/>
    <dgm:cxn modelId="{713C4583-9441-43E9-A392-3B14D6D29109}" type="presOf" srcId="{70F1136C-A4B3-4F83-B41A-EA95019E4FC8}" destId="{8C10881F-2FB6-4402-8C55-882FB5BC05F5}" srcOrd="0" destOrd="0" presId="urn:microsoft.com/office/officeart/2008/layout/LinedList"/>
    <dgm:cxn modelId="{1E08C888-AACD-4188-BC79-B95F0DC137C2}" type="presOf" srcId="{C96F4746-085D-4320-A04B-7DFF871A8442}" destId="{738A3296-C5C3-486A-AE66-E5E4C127EB07}" srcOrd="0" destOrd="0" presId="urn:microsoft.com/office/officeart/2008/layout/LinedList"/>
    <dgm:cxn modelId="{30AA4590-CBE8-47C9-B741-EF2F769E4021}" srcId="{FE731EB3-CDC7-4B3F-8A07-E2CC9FC5830D}" destId="{EC57DD0B-759E-4361-A577-F074EBAE59EC}" srcOrd="9" destOrd="0" parTransId="{1B232C05-6176-4BA7-81FD-049B77A49A3E}" sibTransId="{58F1B77A-FF23-4C5D-9ABB-62E4ACEA90BD}"/>
    <dgm:cxn modelId="{8BFAB7A1-8666-43DF-94D8-3692D4B1147E}" type="presOf" srcId="{0D5E8B3A-498A-4681-9532-2AF2CCBDD7FE}" destId="{DAAB0086-47CB-4BC5-ACFF-635B2F0CC839}" srcOrd="0" destOrd="0" presId="urn:microsoft.com/office/officeart/2008/layout/LinedList"/>
    <dgm:cxn modelId="{3E04AAAF-CBF9-4320-9D27-3BC5D3520283}" srcId="{FE731EB3-CDC7-4B3F-8A07-E2CC9FC5830D}" destId="{7E506609-6B9B-4457-A792-F24C66D5F7EB}" srcOrd="3" destOrd="0" parTransId="{C15C562C-562F-4FC2-8EF4-A1B20D8A0C3E}" sibTransId="{0D70FC14-63C6-4C51-BB52-1D7086FFD8BC}"/>
    <dgm:cxn modelId="{8A1D89B3-E238-441F-A274-3706D76E2391}" type="presOf" srcId="{EC57DD0B-759E-4361-A577-F074EBAE59EC}" destId="{4E72AE4B-FDB9-45A2-9166-FF815A2D7495}" srcOrd="0" destOrd="0" presId="urn:microsoft.com/office/officeart/2008/layout/LinedList"/>
    <dgm:cxn modelId="{AFDAFBBB-E369-4BC3-95EC-DBAE300B99D6}" srcId="{FE731EB3-CDC7-4B3F-8A07-E2CC9FC5830D}" destId="{0D5E8B3A-498A-4681-9532-2AF2CCBDD7FE}" srcOrd="4" destOrd="0" parTransId="{E9737AF5-7DAC-4816-A633-27EFCD13D92A}" sibTransId="{AAA0CAF9-E2FA-429E-A84B-578C7A00B9C2}"/>
    <dgm:cxn modelId="{DB6632BC-7CA9-4F90-98DD-5553D803EEC5}" type="presOf" srcId="{425AE28C-B59D-453A-B2A6-923306D88AF3}" destId="{F31B4239-89A0-4892-88A4-BA9CEBE8E9C5}" srcOrd="0" destOrd="0" presId="urn:microsoft.com/office/officeart/2008/layout/LinedList"/>
    <dgm:cxn modelId="{30C0D8BF-5F58-4F71-BCA4-E6D9E4C67F89}" srcId="{FE731EB3-CDC7-4B3F-8A07-E2CC9FC5830D}" destId="{05782BAD-EA46-4755-90BE-9107012B2425}" srcOrd="11" destOrd="0" parTransId="{27127069-BAA5-4648-8102-637F327F491C}" sibTransId="{CFBCA933-23B7-4B58-B2FF-C90CCD3E2B66}"/>
    <dgm:cxn modelId="{0A5E42E8-9B57-4539-9F22-7FA88316B8E7}" srcId="{FE731EB3-CDC7-4B3F-8A07-E2CC9FC5830D}" destId="{C1BFC73C-AEC8-473B-8D96-E0BE7EFAD452}" srcOrd="6" destOrd="0" parTransId="{1DA7BF6E-1E25-4114-918A-154994CA6E07}" sibTransId="{5BA480C9-83B6-41E3-BC49-3E226C434D8D}"/>
    <dgm:cxn modelId="{71F269E9-E444-48AD-94F1-165BB65FE72C}" type="presOf" srcId="{3FE6B8EA-4B31-4881-AC9F-D525BD3A5081}" destId="{298A25B8-C533-4B54-9CDB-B9B969D0E52F}" srcOrd="0" destOrd="0" presId="urn:microsoft.com/office/officeart/2008/layout/LinedList"/>
    <dgm:cxn modelId="{C487A5EC-B4D8-41AB-B125-04053AEDDCB3}" srcId="{FE731EB3-CDC7-4B3F-8A07-E2CC9FC5830D}" destId="{425AE28C-B59D-453A-B2A6-923306D88AF3}" srcOrd="1" destOrd="0" parTransId="{B673CFB1-6A96-4EFE-9E71-6CFBDAA26AF5}" sibTransId="{C9635C93-A6AF-461E-A616-0BA7413A1618}"/>
    <dgm:cxn modelId="{8D353BF2-BF38-46D7-AE6F-B59B26195F25}" srcId="{FE731EB3-CDC7-4B3F-8A07-E2CC9FC5830D}" destId="{C96F4746-085D-4320-A04B-7DFF871A8442}" srcOrd="8" destOrd="0" parTransId="{7B523136-47FC-4D2F-89B1-B355D4765ECA}" sibTransId="{23D61678-694E-4BEC-9EB0-9ADB438BE243}"/>
    <dgm:cxn modelId="{C6B0705D-84AC-4DCB-9D7D-8D49F243E15E}" type="presParOf" srcId="{C032886E-663C-48E7-9AB1-4CFB05834D6F}" destId="{5CB4EFCC-CFDF-4D6E-93FB-D55D16643FC4}" srcOrd="0" destOrd="0" presId="urn:microsoft.com/office/officeart/2008/layout/LinedList"/>
    <dgm:cxn modelId="{71AF613C-D0C3-4D10-B281-DB15EE1D1B23}" type="presParOf" srcId="{C032886E-663C-48E7-9AB1-4CFB05834D6F}" destId="{51D58005-9332-43AE-9317-40B910EB1C5B}" srcOrd="1" destOrd="0" presId="urn:microsoft.com/office/officeart/2008/layout/LinedList"/>
    <dgm:cxn modelId="{4DD8B000-487B-4FE0-B30F-AD28F71376BF}" type="presParOf" srcId="{51D58005-9332-43AE-9317-40B910EB1C5B}" destId="{884AE2BA-48E0-4315-958E-8C26E65CC8D9}" srcOrd="0" destOrd="0" presId="urn:microsoft.com/office/officeart/2008/layout/LinedList"/>
    <dgm:cxn modelId="{749A6CCB-01C0-480A-901B-E00F424C24D0}" type="presParOf" srcId="{51D58005-9332-43AE-9317-40B910EB1C5B}" destId="{87FA3AD9-508A-4B2E-A06A-A0FFBD8A5993}" srcOrd="1" destOrd="0" presId="urn:microsoft.com/office/officeart/2008/layout/LinedList"/>
    <dgm:cxn modelId="{C966A82D-F85F-495E-8BAD-3F4CA0F8322C}" type="presParOf" srcId="{C032886E-663C-48E7-9AB1-4CFB05834D6F}" destId="{A021529F-B3F7-4107-BBEB-10B96F99462F}" srcOrd="2" destOrd="0" presId="urn:microsoft.com/office/officeart/2008/layout/LinedList"/>
    <dgm:cxn modelId="{666EE1D3-489A-4376-B3C6-04934C7778E7}" type="presParOf" srcId="{C032886E-663C-48E7-9AB1-4CFB05834D6F}" destId="{377E5B73-1575-4B6D-9A8D-D1998EB9C203}" srcOrd="3" destOrd="0" presId="urn:microsoft.com/office/officeart/2008/layout/LinedList"/>
    <dgm:cxn modelId="{55499171-A911-4801-B601-7894E614CECC}" type="presParOf" srcId="{377E5B73-1575-4B6D-9A8D-D1998EB9C203}" destId="{F31B4239-89A0-4892-88A4-BA9CEBE8E9C5}" srcOrd="0" destOrd="0" presId="urn:microsoft.com/office/officeart/2008/layout/LinedList"/>
    <dgm:cxn modelId="{9F6C6B6F-0BC6-4A1E-AE79-09A50CB7D5D1}" type="presParOf" srcId="{377E5B73-1575-4B6D-9A8D-D1998EB9C203}" destId="{4CBBBE59-4665-46CB-8965-8E3E74F87797}" srcOrd="1" destOrd="0" presId="urn:microsoft.com/office/officeart/2008/layout/LinedList"/>
    <dgm:cxn modelId="{9059CA0D-B899-46E4-88E5-00A846ED0B91}" type="presParOf" srcId="{C032886E-663C-48E7-9AB1-4CFB05834D6F}" destId="{D623C82C-2678-424D-B283-F18C231F90D3}" srcOrd="4" destOrd="0" presId="urn:microsoft.com/office/officeart/2008/layout/LinedList"/>
    <dgm:cxn modelId="{81C4636D-5D6D-4A94-B336-576F3CB1EBC6}" type="presParOf" srcId="{C032886E-663C-48E7-9AB1-4CFB05834D6F}" destId="{6C67E732-4FEC-443D-BC4F-A1B885FB492E}" srcOrd="5" destOrd="0" presId="urn:microsoft.com/office/officeart/2008/layout/LinedList"/>
    <dgm:cxn modelId="{4EF99280-55C9-49BA-A87B-6A15A0FD78D5}" type="presParOf" srcId="{6C67E732-4FEC-443D-BC4F-A1B885FB492E}" destId="{67805479-A5B7-4B31-BA62-156809C9C6BA}" srcOrd="0" destOrd="0" presId="urn:microsoft.com/office/officeart/2008/layout/LinedList"/>
    <dgm:cxn modelId="{1644A6E9-D446-4CBD-A650-C2E9FB0FBF6E}" type="presParOf" srcId="{6C67E732-4FEC-443D-BC4F-A1B885FB492E}" destId="{154D5E2C-E954-4F85-BC17-2414D9956D6E}" srcOrd="1" destOrd="0" presId="urn:microsoft.com/office/officeart/2008/layout/LinedList"/>
    <dgm:cxn modelId="{0D4680A8-BC06-4989-B1DD-072744F865E8}" type="presParOf" srcId="{C032886E-663C-48E7-9AB1-4CFB05834D6F}" destId="{8DE31588-2640-4D7C-BCC4-2315B2C0C06B}" srcOrd="6" destOrd="0" presId="urn:microsoft.com/office/officeart/2008/layout/LinedList"/>
    <dgm:cxn modelId="{B6628BA7-7B2C-4F05-AC44-43037293D251}" type="presParOf" srcId="{C032886E-663C-48E7-9AB1-4CFB05834D6F}" destId="{0C3AAAFF-164B-42CC-B823-D48EDB82D712}" srcOrd="7" destOrd="0" presId="urn:microsoft.com/office/officeart/2008/layout/LinedList"/>
    <dgm:cxn modelId="{471986EB-571E-4687-927E-3E5CDC893638}" type="presParOf" srcId="{0C3AAAFF-164B-42CC-B823-D48EDB82D712}" destId="{5207CFAF-0174-4B74-89FA-A69D6146F83F}" srcOrd="0" destOrd="0" presId="urn:microsoft.com/office/officeart/2008/layout/LinedList"/>
    <dgm:cxn modelId="{4ECCA547-3C84-41C3-9CB6-968CA9444065}" type="presParOf" srcId="{0C3AAAFF-164B-42CC-B823-D48EDB82D712}" destId="{EE00BE71-17CA-44FD-A81D-425570CE7CF8}" srcOrd="1" destOrd="0" presId="urn:microsoft.com/office/officeart/2008/layout/LinedList"/>
    <dgm:cxn modelId="{32DD39A4-BEEB-4A80-98A8-EAD780CF6F14}" type="presParOf" srcId="{C032886E-663C-48E7-9AB1-4CFB05834D6F}" destId="{EBEDCCC2-87A2-4E2E-BD83-CC21315C4227}" srcOrd="8" destOrd="0" presId="urn:microsoft.com/office/officeart/2008/layout/LinedList"/>
    <dgm:cxn modelId="{E2A3248D-55FD-4D6E-9F3A-93AAB0099C92}" type="presParOf" srcId="{C032886E-663C-48E7-9AB1-4CFB05834D6F}" destId="{2EC934D5-6133-4680-BE81-AA6B3C715440}" srcOrd="9" destOrd="0" presId="urn:microsoft.com/office/officeart/2008/layout/LinedList"/>
    <dgm:cxn modelId="{175DE359-AD8B-4CFB-8A48-B77DAC99EFDC}" type="presParOf" srcId="{2EC934D5-6133-4680-BE81-AA6B3C715440}" destId="{DAAB0086-47CB-4BC5-ACFF-635B2F0CC839}" srcOrd="0" destOrd="0" presId="urn:microsoft.com/office/officeart/2008/layout/LinedList"/>
    <dgm:cxn modelId="{A6658355-677E-4E64-AFD6-6CE8C765ACE4}" type="presParOf" srcId="{2EC934D5-6133-4680-BE81-AA6B3C715440}" destId="{393FAAB3-E43F-49E1-B250-92E949284A0F}" srcOrd="1" destOrd="0" presId="urn:microsoft.com/office/officeart/2008/layout/LinedList"/>
    <dgm:cxn modelId="{5FDC38EC-DA99-4B00-9CBC-80EB5274939E}" type="presParOf" srcId="{C032886E-663C-48E7-9AB1-4CFB05834D6F}" destId="{C01DDB87-CD6C-4330-8D5B-45877556EF42}" srcOrd="10" destOrd="0" presId="urn:microsoft.com/office/officeart/2008/layout/LinedList"/>
    <dgm:cxn modelId="{AD5BD4E9-2CD1-4679-B78F-3303D433A420}" type="presParOf" srcId="{C032886E-663C-48E7-9AB1-4CFB05834D6F}" destId="{B1CE9370-192D-409F-9DF5-AD88C0572D04}" srcOrd="11" destOrd="0" presId="urn:microsoft.com/office/officeart/2008/layout/LinedList"/>
    <dgm:cxn modelId="{04AD891C-1D7D-4E18-AF8A-B8A9E5B1900B}" type="presParOf" srcId="{B1CE9370-192D-409F-9DF5-AD88C0572D04}" destId="{8C10881F-2FB6-4402-8C55-882FB5BC05F5}" srcOrd="0" destOrd="0" presId="urn:microsoft.com/office/officeart/2008/layout/LinedList"/>
    <dgm:cxn modelId="{581717AE-B614-42D4-AB76-2E0FDE109969}" type="presParOf" srcId="{B1CE9370-192D-409F-9DF5-AD88C0572D04}" destId="{4723323A-5ED1-4DBA-9DF0-798546519957}" srcOrd="1" destOrd="0" presId="urn:microsoft.com/office/officeart/2008/layout/LinedList"/>
    <dgm:cxn modelId="{17A1A1F7-5E56-4AA2-8874-8E778BDF1821}" type="presParOf" srcId="{C032886E-663C-48E7-9AB1-4CFB05834D6F}" destId="{7A55CECB-27CD-46FA-8C99-70FD2217961F}" srcOrd="12" destOrd="0" presId="urn:microsoft.com/office/officeart/2008/layout/LinedList"/>
    <dgm:cxn modelId="{79C774FA-8CC8-4A48-8441-482DC822D9EF}" type="presParOf" srcId="{C032886E-663C-48E7-9AB1-4CFB05834D6F}" destId="{9AE35C4F-3B80-470C-947A-ADC9FBC4F4DA}" srcOrd="13" destOrd="0" presId="urn:microsoft.com/office/officeart/2008/layout/LinedList"/>
    <dgm:cxn modelId="{7E1CF6A0-42A0-4BE4-9C31-C4B70C498F8F}" type="presParOf" srcId="{9AE35C4F-3B80-470C-947A-ADC9FBC4F4DA}" destId="{842EDECC-2A4A-4A73-BD8A-02DCC005A3CF}" srcOrd="0" destOrd="0" presId="urn:microsoft.com/office/officeart/2008/layout/LinedList"/>
    <dgm:cxn modelId="{02602C10-E5AF-4538-9D49-3F0DBDECC7BB}" type="presParOf" srcId="{9AE35C4F-3B80-470C-947A-ADC9FBC4F4DA}" destId="{9B240C43-C6F9-4BFD-8A40-9D48176EBD5F}" srcOrd="1" destOrd="0" presId="urn:microsoft.com/office/officeart/2008/layout/LinedList"/>
    <dgm:cxn modelId="{D1FB2AEA-63F2-4922-9139-820E8878CB44}" type="presParOf" srcId="{C032886E-663C-48E7-9AB1-4CFB05834D6F}" destId="{F7195519-4067-42C6-B07C-6D2CE97A06D6}" srcOrd="14" destOrd="0" presId="urn:microsoft.com/office/officeart/2008/layout/LinedList"/>
    <dgm:cxn modelId="{78419998-7FF0-4FD9-84F0-1D32015B26FE}" type="presParOf" srcId="{C032886E-663C-48E7-9AB1-4CFB05834D6F}" destId="{8DD17799-9457-4F65-88A7-F7944826E522}" srcOrd="15" destOrd="0" presId="urn:microsoft.com/office/officeart/2008/layout/LinedList"/>
    <dgm:cxn modelId="{D9CDA946-8D40-4153-B700-6794B5BC4BA6}" type="presParOf" srcId="{8DD17799-9457-4F65-88A7-F7944826E522}" destId="{AC008BB2-F554-482E-BEE6-08FE2BFE4224}" srcOrd="0" destOrd="0" presId="urn:microsoft.com/office/officeart/2008/layout/LinedList"/>
    <dgm:cxn modelId="{9E1C0E19-16C2-4BBB-8415-F93273C6617D}" type="presParOf" srcId="{8DD17799-9457-4F65-88A7-F7944826E522}" destId="{EF635319-E2BE-4D16-B672-5A86496E03AB}" srcOrd="1" destOrd="0" presId="urn:microsoft.com/office/officeart/2008/layout/LinedList"/>
    <dgm:cxn modelId="{F86FFA5A-9F58-4724-B848-6D0B80984BFC}" type="presParOf" srcId="{C032886E-663C-48E7-9AB1-4CFB05834D6F}" destId="{54499CBC-7F44-4418-9479-53DC549352D7}" srcOrd="16" destOrd="0" presId="urn:microsoft.com/office/officeart/2008/layout/LinedList"/>
    <dgm:cxn modelId="{E6375A89-5FB6-4B16-912E-F4E916EAA8E1}" type="presParOf" srcId="{C032886E-663C-48E7-9AB1-4CFB05834D6F}" destId="{55B31DB0-6DC3-4C46-9021-E3F3961BED93}" srcOrd="17" destOrd="0" presId="urn:microsoft.com/office/officeart/2008/layout/LinedList"/>
    <dgm:cxn modelId="{76519ED9-FEBF-49B1-A7E0-FD9FA0E62B05}" type="presParOf" srcId="{55B31DB0-6DC3-4C46-9021-E3F3961BED93}" destId="{738A3296-C5C3-486A-AE66-E5E4C127EB07}" srcOrd="0" destOrd="0" presId="urn:microsoft.com/office/officeart/2008/layout/LinedList"/>
    <dgm:cxn modelId="{05D15681-7369-4634-AEB4-EC85BE81DD20}" type="presParOf" srcId="{55B31DB0-6DC3-4C46-9021-E3F3961BED93}" destId="{93DC4DC0-DF35-4B5D-81C6-DFFD2235B99E}" srcOrd="1" destOrd="0" presId="urn:microsoft.com/office/officeart/2008/layout/LinedList"/>
    <dgm:cxn modelId="{0490D084-0F6F-42AA-82A3-E8A8568268F6}" type="presParOf" srcId="{C032886E-663C-48E7-9AB1-4CFB05834D6F}" destId="{723E2830-CAA4-4BB7-B6AA-CB2C92389699}" srcOrd="18" destOrd="0" presId="urn:microsoft.com/office/officeart/2008/layout/LinedList"/>
    <dgm:cxn modelId="{D225722F-0251-4118-9C1A-53C14CE1C56E}" type="presParOf" srcId="{C032886E-663C-48E7-9AB1-4CFB05834D6F}" destId="{8096CD2E-8BA6-43C9-8229-AC96BBEBF69A}" srcOrd="19" destOrd="0" presId="urn:microsoft.com/office/officeart/2008/layout/LinedList"/>
    <dgm:cxn modelId="{53D79F11-D04B-4708-963A-0DE1DEC6921A}" type="presParOf" srcId="{8096CD2E-8BA6-43C9-8229-AC96BBEBF69A}" destId="{4E72AE4B-FDB9-45A2-9166-FF815A2D7495}" srcOrd="0" destOrd="0" presId="urn:microsoft.com/office/officeart/2008/layout/LinedList"/>
    <dgm:cxn modelId="{17D81CA4-4DDE-47B7-A0CD-8ED279680BF6}" type="presParOf" srcId="{8096CD2E-8BA6-43C9-8229-AC96BBEBF69A}" destId="{6658600A-346E-48FB-8327-3B39FF8E0508}" srcOrd="1" destOrd="0" presId="urn:microsoft.com/office/officeart/2008/layout/LinedList"/>
    <dgm:cxn modelId="{9E3BCF3A-5F51-432A-A3FE-E8934486FD49}" type="presParOf" srcId="{C032886E-663C-48E7-9AB1-4CFB05834D6F}" destId="{0B08538E-F804-43E4-8BE7-C03FBFC8F9C0}" srcOrd="20" destOrd="0" presId="urn:microsoft.com/office/officeart/2008/layout/LinedList"/>
    <dgm:cxn modelId="{07AE2EAC-DE0F-4A35-A29A-896F4C2BDEDC}" type="presParOf" srcId="{C032886E-663C-48E7-9AB1-4CFB05834D6F}" destId="{3B87FB69-A6E1-417C-AA68-823148F45A5E}" srcOrd="21" destOrd="0" presId="urn:microsoft.com/office/officeart/2008/layout/LinedList"/>
    <dgm:cxn modelId="{D56868C6-02F2-45E1-ACA6-EA4EC42A50EE}" type="presParOf" srcId="{3B87FB69-A6E1-417C-AA68-823148F45A5E}" destId="{298A25B8-C533-4B54-9CDB-B9B969D0E52F}" srcOrd="0" destOrd="0" presId="urn:microsoft.com/office/officeart/2008/layout/LinedList"/>
    <dgm:cxn modelId="{1975601C-6F5F-4A29-B934-06AC22CBCE03}" type="presParOf" srcId="{3B87FB69-A6E1-417C-AA68-823148F45A5E}" destId="{1BBF9B86-1323-4038-BDA2-70390E7BF93E}" srcOrd="1" destOrd="0" presId="urn:microsoft.com/office/officeart/2008/layout/LinedList"/>
    <dgm:cxn modelId="{3CFB17A0-4317-4CEA-875C-BBABE320DBEB}" type="presParOf" srcId="{C032886E-663C-48E7-9AB1-4CFB05834D6F}" destId="{2B50A148-9AAE-48AF-9BA7-1509DE56B809}" srcOrd="22" destOrd="0" presId="urn:microsoft.com/office/officeart/2008/layout/LinedList"/>
    <dgm:cxn modelId="{13C6F70A-D185-4093-8327-F4C108B7EA37}" type="presParOf" srcId="{C032886E-663C-48E7-9AB1-4CFB05834D6F}" destId="{1D35EFB1-33C9-4327-9C41-4294CDDC81FA}" srcOrd="23" destOrd="0" presId="urn:microsoft.com/office/officeart/2008/layout/LinedList"/>
    <dgm:cxn modelId="{246110BA-F35E-4EEE-9F5E-FE24144785DC}" type="presParOf" srcId="{1D35EFB1-33C9-4327-9C41-4294CDDC81FA}" destId="{34F48FFB-7C33-473C-B7EC-759E05BFFD9A}" srcOrd="0" destOrd="0" presId="urn:microsoft.com/office/officeart/2008/layout/LinedList"/>
    <dgm:cxn modelId="{756BE032-6095-44EE-AD16-A50A8FB4F3D4}" type="presParOf" srcId="{1D35EFB1-33C9-4327-9C41-4294CDDC81FA}" destId="{45013B11-2FB6-418E-AF14-90867FFC369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F10BA7-BED9-476B-BBFA-C147360BB02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0B04EFF-3201-4253-BB91-F1DFF445BADC}">
      <dgm:prSet/>
      <dgm:spPr/>
      <dgm:t>
        <a:bodyPr/>
        <a:lstStyle/>
        <a:p>
          <a:r>
            <a:rPr lang="en-US"/>
            <a:t>SELECT </a:t>
          </a:r>
        </a:p>
      </dgm:t>
    </dgm:pt>
    <dgm:pt modelId="{63067BDF-4CF5-4F22-94C8-58A1FA66EE76}" type="parTrans" cxnId="{AEAE5E7D-B30B-4B9F-AEF3-AA21ED842EE5}">
      <dgm:prSet/>
      <dgm:spPr/>
      <dgm:t>
        <a:bodyPr/>
        <a:lstStyle/>
        <a:p>
          <a:endParaRPr lang="en-US"/>
        </a:p>
      </dgm:t>
    </dgm:pt>
    <dgm:pt modelId="{63658F9C-724C-4761-9324-546C55CEE539}" type="sibTrans" cxnId="{AEAE5E7D-B30B-4B9F-AEF3-AA21ED842EE5}">
      <dgm:prSet/>
      <dgm:spPr/>
      <dgm:t>
        <a:bodyPr/>
        <a:lstStyle/>
        <a:p>
          <a:endParaRPr lang="en-US"/>
        </a:p>
      </dgm:t>
    </dgm:pt>
    <dgm:pt modelId="{D925F8A3-67D7-45CE-A47F-7AC34ABCD2A2}">
      <dgm:prSet/>
      <dgm:spPr/>
      <dgm:t>
        <a:bodyPr/>
        <a:lstStyle/>
        <a:p>
          <a:r>
            <a:rPr lang="en-US"/>
            <a:t>cat.CategoryName,</a:t>
          </a:r>
        </a:p>
      </dgm:t>
    </dgm:pt>
    <dgm:pt modelId="{391B70D2-D94A-4303-942B-4C9E0E692B11}" type="parTrans" cxnId="{F7C2D2C6-6B20-430F-A0E7-3146C88D7DB7}">
      <dgm:prSet/>
      <dgm:spPr/>
      <dgm:t>
        <a:bodyPr/>
        <a:lstStyle/>
        <a:p>
          <a:endParaRPr lang="en-US"/>
        </a:p>
      </dgm:t>
    </dgm:pt>
    <dgm:pt modelId="{FE2A27DF-D948-4D41-B2EC-A92BD7D54E7E}" type="sibTrans" cxnId="{F7C2D2C6-6B20-430F-A0E7-3146C88D7DB7}">
      <dgm:prSet/>
      <dgm:spPr/>
      <dgm:t>
        <a:bodyPr/>
        <a:lstStyle/>
        <a:p>
          <a:endParaRPr lang="en-US"/>
        </a:p>
      </dgm:t>
    </dgm:pt>
    <dgm:pt modelId="{4FA21F72-8F68-4671-A754-FDB78A6D23FF}">
      <dgm:prSet/>
      <dgm:spPr/>
      <dgm:t>
        <a:bodyPr/>
        <a:lstStyle/>
        <a:p>
          <a:r>
            <a:rPr lang="en-US"/>
            <a:t>COUNT(DISTINCT p.ProductID) AS TotalProducts,</a:t>
          </a:r>
        </a:p>
      </dgm:t>
    </dgm:pt>
    <dgm:pt modelId="{1A14B3C1-8D1D-4204-BCFD-40C9CEE670C4}" type="parTrans" cxnId="{C1ED67FB-7491-4E9F-8A01-DDD57BA28A6D}">
      <dgm:prSet/>
      <dgm:spPr/>
      <dgm:t>
        <a:bodyPr/>
        <a:lstStyle/>
        <a:p>
          <a:endParaRPr lang="en-US"/>
        </a:p>
      </dgm:t>
    </dgm:pt>
    <dgm:pt modelId="{A5DD9D7C-50BF-47C0-B24C-852DD16B2FDC}" type="sibTrans" cxnId="{C1ED67FB-7491-4E9F-8A01-DDD57BA28A6D}">
      <dgm:prSet/>
      <dgm:spPr/>
      <dgm:t>
        <a:bodyPr/>
        <a:lstStyle/>
        <a:p>
          <a:endParaRPr lang="en-US"/>
        </a:p>
      </dgm:t>
    </dgm:pt>
    <dgm:pt modelId="{4B28F959-40DE-41A0-B0C0-4E80E938FB99}">
      <dgm:prSet/>
      <dgm:spPr/>
      <dgm:t>
        <a:bodyPr/>
        <a:lstStyle/>
        <a:p>
          <a:r>
            <a:rPr lang="en-US"/>
            <a:t>COUNT(DISTINCT s.SupplierID) AS TotalSuppliers,</a:t>
          </a:r>
        </a:p>
      </dgm:t>
    </dgm:pt>
    <dgm:pt modelId="{B8E7F412-CF06-4BC9-9E64-F5F98D259130}" type="parTrans" cxnId="{FF7A2A7F-CCD3-455D-8C29-82F9E834ADFC}">
      <dgm:prSet/>
      <dgm:spPr/>
      <dgm:t>
        <a:bodyPr/>
        <a:lstStyle/>
        <a:p>
          <a:endParaRPr lang="en-US"/>
        </a:p>
      </dgm:t>
    </dgm:pt>
    <dgm:pt modelId="{E6583700-A46E-447F-8FF2-88BF22A30BD8}" type="sibTrans" cxnId="{FF7A2A7F-CCD3-455D-8C29-82F9E834ADFC}">
      <dgm:prSet/>
      <dgm:spPr/>
      <dgm:t>
        <a:bodyPr/>
        <a:lstStyle/>
        <a:p>
          <a:endParaRPr lang="en-US"/>
        </a:p>
      </dgm:t>
    </dgm:pt>
    <dgm:pt modelId="{D5186888-DCDB-46C5-BEA1-EF19739C86B5}">
      <dgm:prSet/>
      <dgm:spPr/>
      <dgm:t>
        <a:bodyPr/>
        <a:lstStyle/>
        <a:p>
          <a:r>
            <a:rPr lang="en-US"/>
            <a:t>GROUP_CONCAT(DISTINCT s.CompanyName ORDER BY s.CompanyName SEPARATOR ', ') AS SupplierList</a:t>
          </a:r>
        </a:p>
      </dgm:t>
    </dgm:pt>
    <dgm:pt modelId="{90D8A559-6E8C-406A-9CA2-6F6826BF64B6}" type="parTrans" cxnId="{00825472-72C9-429B-870A-E42720728FCC}">
      <dgm:prSet/>
      <dgm:spPr/>
      <dgm:t>
        <a:bodyPr/>
        <a:lstStyle/>
        <a:p>
          <a:endParaRPr lang="en-US"/>
        </a:p>
      </dgm:t>
    </dgm:pt>
    <dgm:pt modelId="{0F1318D7-A2B0-470F-82F2-C4F94B8C92DC}" type="sibTrans" cxnId="{00825472-72C9-429B-870A-E42720728FCC}">
      <dgm:prSet/>
      <dgm:spPr/>
      <dgm:t>
        <a:bodyPr/>
        <a:lstStyle/>
        <a:p>
          <a:endParaRPr lang="en-US"/>
        </a:p>
      </dgm:t>
    </dgm:pt>
    <dgm:pt modelId="{BEF3D9D0-C581-4734-BD14-068915B82AD2}">
      <dgm:prSet/>
      <dgm:spPr/>
      <dgm:t>
        <a:bodyPr/>
        <a:lstStyle/>
        <a:p>
          <a:r>
            <a:rPr lang="en-US"/>
            <a:t>FROM northwind.Categories cat</a:t>
          </a:r>
        </a:p>
      </dgm:t>
    </dgm:pt>
    <dgm:pt modelId="{5949F110-FA77-4404-B27C-EA7D36F58C82}" type="parTrans" cxnId="{7019F8AD-190E-4958-8763-4719827E408E}">
      <dgm:prSet/>
      <dgm:spPr/>
      <dgm:t>
        <a:bodyPr/>
        <a:lstStyle/>
        <a:p>
          <a:endParaRPr lang="en-US"/>
        </a:p>
      </dgm:t>
    </dgm:pt>
    <dgm:pt modelId="{F565CFE2-9FA0-4088-93D4-210D2A60EDEC}" type="sibTrans" cxnId="{7019F8AD-190E-4958-8763-4719827E408E}">
      <dgm:prSet/>
      <dgm:spPr/>
      <dgm:t>
        <a:bodyPr/>
        <a:lstStyle/>
        <a:p>
          <a:endParaRPr lang="en-US"/>
        </a:p>
      </dgm:t>
    </dgm:pt>
    <dgm:pt modelId="{A0B07AD7-ECF3-470B-9D3F-964948FEBF69}">
      <dgm:prSet/>
      <dgm:spPr/>
      <dgm:t>
        <a:bodyPr/>
        <a:lstStyle/>
        <a:p>
          <a:r>
            <a:rPr lang="en-US"/>
            <a:t>JOIN northwind.Products p ON cat.CategoryID = p.CategoryID</a:t>
          </a:r>
        </a:p>
      </dgm:t>
    </dgm:pt>
    <dgm:pt modelId="{09315C68-7518-496E-AD83-7757F8B1CC44}" type="parTrans" cxnId="{2CA1AA6F-D182-4AF3-8456-379AA7AE2678}">
      <dgm:prSet/>
      <dgm:spPr/>
      <dgm:t>
        <a:bodyPr/>
        <a:lstStyle/>
        <a:p>
          <a:endParaRPr lang="en-US"/>
        </a:p>
      </dgm:t>
    </dgm:pt>
    <dgm:pt modelId="{2F7BAA58-4052-4CE3-AC06-59968F7BB6EB}" type="sibTrans" cxnId="{2CA1AA6F-D182-4AF3-8456-379AA7AE2678}">
      <dgm:prSet/>
      <dgm:spPr/>
      <dgm:t>
        <a:bodyPr/>
        <a:lstStyle/>
        <a:p>
          <a:endParaRPr lang="en-US"/>
        </a:p>
      </dgm:t>
    </dgm:pt>
    <dgm:pt modelId="{7767DC94-CE1D-43AE-9DC4-67F1288A8CA1}">
      <dgm:prSet/>
      <dgm:spPr/>
      <dgm:t>
        <a:bodyPr/>
        <a:lstStyle/>
        <a:p>
          <a:r>
            <a:rPr lang="en-US"/>
            <a:t>JOIN northwind.Suppliers s ON p.SupplierID = s.SupplierID</a:t>
          </a:r>
        </a:p>
      </dgm:t>
    </dgm:pt>
    <dgm:pt modelId="{5906271C-7042-4B20-9EB3-6CC18CC42958}" type="parTrans" cxnId="{13463B89-7B0A-4C51-8B54-BF8264AF8C48}">
      <dgm:prSet/>
      <dgm:spPr/>
      <dgm:t>
        <a:bodyPr/>
        <a:lstStyle/>
        <a:p>
          <a:endParaRPr lang="en-US"/>
        </a:p>
      </dgm:t>
    </dgm:pt>
    <dgm:pt modelId="{898DDB1A-4B6C-4735-AB6B-3309B08194A1}" type="sibTrans" cxnId="{13463B89-7B0A-4C51-8B54-BF8264AF8C48}">
      <dgm:prSet/>
      <dgm:spPr/>
      <dgm:t>
        <a:bodyPr/>
        <a:lstStyle/>
        <a:p>
          <a:endParaRPr lang="en-US"/>
        </a:p>
      </dgm:t>
    </dgm:pt>
    <dgm:pt modelId="{BE206913-94E8-48F5-ABF2-7A089956A280}">
      <dgm:prSet/>
      <dgm:spPr/>
      <dgm:t>
        <a:bodyPr/>
        <a:lstStyle/>
        <a:p>
          <a:r>
            <a:rPr lang="en-US"/>
            <a:t>GROUP BY cat.CategoryName</a:t>
          </a:r>
        </a:p>
      </dgm:t>
    </dgm:pt>
    <dgm:pt modelId="{DE275B58-B64C-425E-9085-6999DAE61FA7}" type="parTrans" cxnId="{51ADF59A-8E40-457C-A0A9-B26A756E4758}">
      <dgm:prSet/>
      <dgm:spPr/>
      <dgm:t>
        <a:bodyPr/>
        <a:lstStyle/>
        <a:p>
          <a:endParaRPr lang="en-US"/>
        </a:p>
      </dgm:t>
    </dgm:pt>
    <dgm:pt modelId="{976777C3-8D26-49BB-B468-5D4A9EB83745}" type="sibTrans" cxnId="{51ADF59A-8E40-457C-A0A9-B26A756E4758}">
      <dgm:prSet/>
      <dgm:spPr/>
      <dgm:t>
        <a:bodyPr/>
        <a:lstStyle/>
        <a:p>
          <a:endParaRPr lang="en-US"/>
        </a:p>
      </dgm:t>
    </dgm:pt>
    <dgm:pt modelId="{B8B20A18-8F0D-4171-B2BA-17CD86AD7797}">
      <dgm:prSet/>
      <dgm:spPr/>
      <dgm:t>
        <a:bodyPr/>
        <a:lstStyle/>
        <a:p>
          <a:r>
            <a:rPr lang="en-US"/>
            <a:t>ORDER BY TotalSuppliers DESC, TotalProducts DESC;</a:t>
          </a:r>
        </a:p>
      </dgm:t>
    </dgm:pt>
    <dgm:pt modelId="{0BB2F361-7BAB-466C-91D4-EC2B1ED5A25A}" type="parTrans" cxnId="{B831F80D-2506-4CD3-9070-7B893473996E}">
      <dgm:prSet/>
      <dgm:spPr/>
      <dgm:t>
        <a:bodyPr/>
        <a:lstStyle/>
        <a:p>
          <a:endParaRPr lang="en-US"/>
        </a:p>
      </dgm:t>
    </dgm:pt>
    <dgm:pt modelId="{BD37CC4C-97ED-49E0-8AB9-1823593BEF6B}" type="sibTrans" cxnId="{B831F80D-2506-4CD3-9070-7B893473996E}">
      <dgm:prSet/>
      <dgm:spPr/>
      <dgm:t>
        <a:bodyPr/>
        <a:lstStyle/>
        <a:p>
          <a:endParaRPr lang="en-US"/>
        </a:p>
      </dgm:t>
    </dgm:pt>
    <dgm:pt modelId="{A6E2F192-A071-4951-A2AD-2350AF1E348A}" type="pres">
      <dgm:prSet presAssocID="{5BF10BA7-BED9-476B-BBFA-C147360BB025}" presName="vert0" presStyleCnt="0">
        <dgm:presLayoutVars>
          <dgm:dir/>
          <dgm:animOne val="branch"/>
          <dgm:animLvl val="lvl"/>
        </dgm:presLayoutVars>
      </dgm:prSet>
      <dgm:spPr/>
    </dgm:pt>
    <dgm:pt modelId="{3DCCDD6A-9D1F-499A-8D4D-F3D4BCF936BA}" type="pres">
      <dgm:prSet presAssocID="{10B04EFF-3201-4253-BB91-F1DFF445BADC}" presName="thickLine" presStyleLbl="alignNode1" presStyleIdx="0" presStyleCnt="10"/>
      <dgm:spPr/>
    </dgm:pt>
    <dgm:pt modelId="{49ABB77A-ACC0-425A-B688-DA581F6FE8F4}" type="pres">
      <dgm:prSet presAssocID="{10B04EFF-3201-4253-BB91-F1DFF445BADC}" presName="horz1" presStyleCnt="0"/>
      <dgm:spPr/>
    </dgm:pt>
    <dgm:pt modelId="{53FF653F-E9E1-4CAD-8D1F-A0E4C17FDF26}" type="pres">
      <dgm:prSet presAssocID="{10B04EFF-3201-4253-BB91-F1DFF445BADC}" presName="tx1" presStyleLbl="revTx" presStyleIdx="0" presStyleCnt="10"/>
      <dgm:spPr/>
    </dgm:pt>
    <dgm:pt modelId="{64A99F6A-7D33-441A-9F34-65A37CC6ED2C}" type="pres">
      <dgm:prSet presAssocID="{10B04EFF-3201-4253-BB91-F1DFF445BADC}" presName="vert1" presStyleCnt="0"/>
      <dgm:spPr/>
    </dgm:pt>
    <dgm:pt modelId="{FE3D6A91-B6D2-4A4F-8656-452BC1010F9E}" type="pres">
      <dgm:prSet presAssocID="{D925F8A3-67D7-45CE-A47F-7AC34ABCD2A2}" presName="thickLine" presStyleLbl="alignNode1" presStyleIdx="1" presStyleCnt="10"/>
      <dgm:spPr/>
    </dgm:pt>
    <dgm:pt modelId="{612838E5-38F1-4FA7-A61F-231515CEC476}" type="pres">
      <dgm:prSet presAssocID="{D925F8A3-67D7-45CE-A47F-7AC34ABCD2A2}" presName="horz1" presStyleCnt="0"/>
      <dgm:spPr/>
    </dgm:pt>
    <dgm:pt modelId="{82732E98-E2B1-49B9-99E9-4D999D934E18}" type="pres">
      <dgm:prSet presAssocID="{D925F8A3-67D7-45CE-A47F-7AC34ABCD2A2}" presName="tx1" presStyleLbl="revTx" presStyleIdx="1" presStyleCnt="10"/>
      <dgm:spPr/>
    </dgm:pt>
    <dgm:pt modelId="{22D4E36D-AAF3-4456-A0DE-A42580935D8F}" type="pres">
      <dgm:prSet presAssocID="{D925F8A3-67D7-45CE-A47F-7AC34ABCD2A2}" presName="vert1" presStyleCnt="0"/>
      <dgm:spPr/>
    </dgm:pt>
    <dgm:pt modelId="{93B7D7BE-BAF4-49C8-BC05-3161C4FAB70B}" type="pres">
      <dgm:prSet presAssocID="{4FA21F72-8F68-4671-A754-FDB78A6D23FF}" presName="thickLine" presStyleLbl="alignNode1" presStyleIdx="2" presStyleCnt="10"/>
      <dgm:spPr/>
    </dgm:pt>
    <dgm:pt modelId="{3E8CB941-C3FD-461F-A6E7-7147FA0918CF}" type="pres">
      <dgm:prSet presAssocID="{4FA21F72-8F68-4671-A754-FDB78A6D23FF}" presName="horz1" presStyleCnt="0"/>
      <dgm:spPr/>
    </dgm:pt>
    <dgm:pt modelId="{41DE33E2-4A7A-40E9-9762-66DB4CC6DE7E}" type="pres">
      <dgm:prSet presAssocID="{4FA21F72-8F68-4671-A754-FDB78A6D23FF}" presName="tx1" presStyleLbl="revTx" presStyleIdx="2" presStyleCnt="10"/>
      <dgm:spPr/>
    </dgm:pt>
    <dgm:pt modelId="{90C6264D-8BCA-4E10-A9F2-94C3A469C215}" type="pres">
      <dgm:prSet presAssocID="{4FA21F72-8F68-4671-A754-FDB78A6D23FF}" presName="vert1" presStyleCnt="0"/>
      <dgm:spPr/>
    </dgm:pt>
    <dgm:pt modelId="{FAA2824A-6634-4A60-9C88-4A11FA4B6C6F}" type="pres">
      <dgm:prSet presAssocID="{4B28F959-40DE-41A0-B0C0-4E80E938FB99}" presName="thickLine" presStyleLbl="alignNode1" presStyleIdx="3" presStyleCnt="10"/>
      <dgm:spPr/>
    </dgm:pt>
    <dgm:pt modelId="{33A7E4EC-C332-469E-BFD7-5ED950FDF512}" type="pres">
      <dgm:prSet presAssocID="{4B28F959-40DE-41A0-B0C0-4E80E938FB99}" presName="horz1" presStyleCnt="0"/>
      <dgm:spPr/>
    </dgm:pt>
    <dgm:pt modelId="{C74E3CDD-C0B2-4BE5-BED4-1E1343A3DCAD}" type="pres">
      <dgm:prSet presAssocID="{4B28F959-40DE-41A0-B0C0-4E80E938FB99}" presName="tx1" presStyleLbl="revTx" presStyleIdx="3" presStyleCnt="10"/>
      <dgm:spPr/>
    </dgm:pt>
    <dgm:pt modelId="{9E050F17-D3AC-4FBE-B7E0-E7B33A2E9D87}" type="pres">
      <dgm:prSet presAssocID="{4B28F959-40DE-41A0-B0C0-4E80E938FB99}" presName="vert1" presStyleCnt="0"/>
      <dgm:spPr/>
    </dgm:pt>
    <dgm:pt modelId="{01A0BA4D-C3B0-4744-AD46-06C118A2840D}" type="pres">
      <dgm:prSet presAssocID="{D5186888-DCDB-46C5-BEA1-EF19739C86B5}" presName="thickLine" presStyleLbl="alignNode1" presStyleIdx="4" presStyleCnt="10"/>
      <dgm:spPr/>
    </dgm:pt>
    <dgm:pt modelId="{4D4A47F7-0273-4C22-832B-9E3668F27E4C}" type="pres">
      <dgm:prSet presAssocID="{D5186888-DCDB-46C5-BEA1-EF19739C86B5}" presName="horz1" presStyleCnt="0"/>
      <dgm:spPr/>
    </dgm:pt>
    <dgm:pt modelId="{DAF2351F-08DE-49BF-B9C7-0422E5FBC813}" type="pres">
      <dgm:prSet presAssocID="{D5186888-DCDB-46C5-BEA1-EF19739C86B5}" presName="tx1" presStyleLbl="revTx" presStyleIdx="4" presStyleCnt="10"/>
      <dgm:spPr/>
    </dgm:pt>
    <dgm:pt modelId="{379D0828-F0D6-4AAB-B01D-FCB6110DF595}" type="pres">
      <dgm:prSet presAssocID="{D5186888-DCDB-46C5-BEA1-EF19739C86B5}" presName="vert1" presStyleCnt="0"/>
      <dgm:spPr/>
    </dgm:pt>
    <dgm:pt modelId="{9FC211B7-485F-40D4-9DFB-44230ADC944C}" type="pres">
      <dgm:prSet presAssocID="{BEF3D9D0-C581-4734-BD14-068915B82AD2}" presName="thickLine" presStyleLbl="alignNode1" presStyleIdx="5" presStyleCnt="10"/>
      <dgm:spPr/>
    </dgm:pt>
    <dgm:pt modelId="{EE33A611-B812-45D7-965C-F0C08E4C65B6}" type="pres">
      <dgm:prSet presAssocID="{BEF3D9D0-C581-4734-BD14-068915B82AD2}" presName="horz1" presStyleCnt="0"/>
      <dgm:spPr/>
    </dgm:pt>
    <dgm:pt modelId="{99932E62-0FD0-4949-B6BD-950554A733AD}" type="pres">
      <dgm:prSet presAssocID="{BEF3D9D0-C581-4734-BD14-068915B82AD2}" presName="tx1" presStyleLbl="revTx" presStyleIdx="5" presStyleCnt="10"/>
      <dgm:spPr/>
    </dgm:pt>
    <dgm:pt modelId="{137344C7-EA50-47F2-9E1B-C76E6890E177}" type="pres">
      <dgm:prSet presAssocID="{BEF3D9D0-C581-4734-BD14-068915B82AD2}" presName="vert1" presStyleCnt="0"/>
      <dgm:spPr/>
    </dgm:pt>
    <dgm:pt modelId="{18AF165B-5419-43A1-8F0E-51C74D16591C}" type="pres">
      <dgm:prSet presAssocID="{A0B07AD7-ECF3-470B-9D3F-964948FEBF69}" presName="thickLine" presStyleLbl="alignNode1" presStyleIdx="6" presStyleCnt="10"/>
      <dgm:spPr/>
    </dgm:pt>
    <dgm:pt modelId="{57700CFE-8632-4EF9-955F-0C73CC334AC8}" type="pres">
      <dgm:prSet presAssocID="{A0B07AD7-ECF3-470B-9D3F-964948FEBF69}" presName="horz1" presStyleCnt="0"/>
      <dgm:spPr/>
    </dgm:pt>
    <dgm:pt modelId="{397F9EBE-8534-47FF-99B3-8151D90F2D8D}" type="pres">
      <dgm:prSet presAssocID="{A0B07AD7-ECF3-470B-9D3F-964948FEBF69}" presName="tx1" presStyleLbl="revTx" presStyleIdx="6" presStyleCnt="10"/>
      <dgm:spPr/>
    </dgm:pt>
    <dgm:pt modelId="{5FB9865A-2E49-4284-9455-A31A50ADB782}" type="pres">
      <dgm:prSet presAssocID="{A0B07AD7-ECF3-470B-9D3F-964948FEBF69}" presName="vert1" presStyleCnt="0"/>
      <dgm:spPr/>
    </dgm:pt>
    <dgm:pt modelId="{9DF29147-2C39-492A-9CA1-3BF835ED4C5C}" type="pres">
      <dgm:prSet presAssocID="{7767DC94-CE1D-43AE-9DC4-67F1288A8CA1}" presName="thickLine" presStyleLbl="alignNode1" presStyleIdx="7" presStyleCnt="10"/>
      <dgm:spPr/>
    </dgm:pt>
    <dgm:pt modelId="{3DF13658-AB56-48C2-BCBA-D919D555DA00}" type="pres">
      <dgm:prSet presAssocID="{7767DC94-CE1D-43AE-9DC4-67F1288A8CA1}" presName="horz1" presStyleCnt="0"/>
      <dgm:spPr/>
    </dgm:pt>
    <dgm:pt modelId="{8230B1DE-A2B7-499E-9F29-41AF8FD64CAB}" type="pres">
      <dgm:prSet presAssocID="{7767DC94-CE1D-43AE-9DC4-67F1288A8CA1}" presName="tx1" presStyleLbl="revTx" presStyleIdx="7" presStyleCnt="10"/>
      <dgm:spPr/>
    </dgm:pt>
    <dgm:pt modelId="{A7F5886A-2BE4-4050-A3FB-04441E0BE30C}" type="pres">
      <dgm:prSet presAssocID="{7767DC94-CE1D-43AE-9DC4-67F1288A8CA1}" presName="vert1" presStyleCnt="0"/>
      <dgm:spPr/>
    </dgm:pt>
    <dgm:pt modelId="{FBEBF780-0EE7-44B6-8DC3-E3F112FEBBA6}" type="pres">
      <dgm:prSet presAssocID="{BE206913-94E8-48F5-ABF2-7A089956A280}" presName="thickLine" presStyleLbl="alignNode1" presStyleIdx="8" presStyleCnt="10"/>
      <dgm:spPr/>
    </dgm:pt>
    <dgm:pt modelId="{0F6CB798-36F0-4C27-B87C-88B394DF7CC1}" type="pres">
      <dgm:prSet presAssocID="{BE206913-94E8-48F5-ABF2-7A089956A280}" presName="horz1" presStyleCnt="0"/>
      <dgm:spPr/>
    </dgm:pt>
    <dgm:pt modelId="{5A04EF48-DA37-4FEF-A885-92F31AA32810}" type="pres">
      <dgm:prSet presAssocID="{BE206913-94E8-48F5-ABF2-7A089956A280}" presName="tx1" presStyleLbl="revTx" presStyleIdx="8" presStyleCnt="10"/>
      <dgm:spPr/>
    </dgm:pt>
    <dgm:pt modelId="{646D2289-F567-4792-9F7D-D4D143425539}" type="pres">
      <dgm:prSet presAssocID="{BE206913-94E8-48F5-ABF2-7A089956A280}" presName="vert1" presStyleCnt="0"/>
      <dgm:spPr/>
    </dgm:pt>
    <dgm:pt modelId="{457009A2-E362-4C1B-90C0-FED54EEE0485}" type="pres">
      <dgm:prSet presAssocID="{B8B20A18-8F0D-4171-B2BA-17CD86AD7797}" presName="thickLine" presStyleLbl="alignNode1" presStyleIdx="9" presStyleCnt="10"/>
      <dgm:spPr/>
    </dgm:pt>
    <dgm:pt modelId="{6146A0F5-2AAF-48AC-863C-9A6160FE1DA9}" type="pres">
      <dgm:prSet presAssocID="{B8B20A18-8F0D-4171-B2BA-17CD86AD7797}" presName="horz1" presStyleCnt="0"/>
      <dgm:spPr/>
    </dgm:pt>
    <dgm:pt modelId="{90418DC2-57E6-4AED-A93B-19708910691D}" type="pres">
      <dgm:prSet presAssocID="{B8B20A18-8F0D-4171-B2BA-17CD86AD7797}" presName="tx1" presStyleLbl="revTx" presStyleIdx="9" presStyleCnt="10"/>
      <dgm:spPr/>
    </dgm:pt>
    <dgm:pt modelId="{FCAE7CE8-8E90-4D17-8EB2-1B18EEC922A1}" type="pres">
      <dgm:prSet presAssocID="{B8B20A18-8F0D-4171-B2BA-17CD86AD7797}" presName="vert1" presStyleCnt="0"/>
      <dgm:spPr/>
    </dgm:pt>
  </dgm:ptLst>
  <dgm:cxnLst>
    <dgm:cxn modelId="{B831F80D-2506-4CD3-9070-7B893473996E}" srcId="{5BF10BA7-BED9-476B-BBFA-C147360BB025}" destId="{B8B20A18-8F0D-4171-B2BA-17CD86AD7797}" srcOrd="9" destOrd="0" parTransId="{0BB2F361-7BAB-466C-91D4-EC2B1ED5A25A}" sibTransId="{BD37CC4C-97ED-49E0-8AB9-1823593BEF6B}"/>
    <dgm:cxn modelId="{AF7ADE28-0A37-4107-B65B-F5D18CDA2CB9}" type="presOf" srcId="{BE206913-94E8-48F5-ABF2-7A089956A280}" destId="{5A04EF48-DA37-4FEF-A885-92F31AA32810}" srcOrd="0" destOrd="0" presId="urn:microsoft.com/office/officeart/2008/layout/LinedList"/>
    <dgm:cxn modelId="{12786C2D-EF93-43AC-A3EE-470D6E6BB2E5}" type="presOf" srcId="{B8B20A18-8F0D-4171-B2BA-17CD86AD7797}" destId="{90418DC2-57E6-4AED-A93B-19708910691D}" srcOrd="0" destOrd="0" presId="urn:microsoft.com/office/officeart/2008/layout/LinedList"/>
    <dgm:cxn modelId="{93D27434-1703-425B-B3CC-A3BA67326CB5}" type="presOf" srcId="{D925F8A3-67D7-45CE-A47F-7AC34ABCD2A2}" destId="{82732E98-E2B1-49B9-99E9-4D999D934E18}" srcOrd="0" destOrd="0" presId="urn:microsoft.com/office/officeart/2008/layout/LinedList"/>
    <dgm:cxn modelId="{4374633E-B924-445D-B0B1-39D1C7D895BF}" type="presOf" srcId="{A0B07AD7-ECF3-470B-9D3F-964948FEBF69}" destId="{397F9EBE-8534-47FF-99B3-8151D90F2D8D}" srcOrd="0" destOrd="0" presId="urn:microsoft.com/office/officeart/2008/layout/LinedList"/>
    <dgm:cxn modelId="{E013844D-36F4-4084-98F1-939EEFD7993A}" type="presOf" srcId="{BEF3D9D0-C581-4734-BD14-068915B82AD2}" destId="{99932E62-0FD0-4949-B6BD-950554A733AD}" srcOrd="0" destOrd="0" presId="urn:microsoft.com/office/officeart/2008/layout/LinedList"/>
    <dgm:cxn modelId="{2CA1AA6F-D182-4AF3-8456-379AA7AE2678}" srcId="{5BF10BA7-BED9-476B-BBFA-C147360BB025}" destId="{A0B07AD7-ECF3-470B-9D3F-964948FEBF69}" srcOrd="6" destOrd="0" parTransId="{09315C68-7518-496E-AD83-7757F8B1CC44}" sibTransId="{2F7BAA58-4052-4CE3-AC06-59968F7BB6EB}"/>
    <dgm:cxn modelId="{00825472-72C9-429B-870A-E42720728FCC}" srcId="{5BF10BA7-BED9-476B-BBFA-C147360BB025}" destId="{D5186888-DCDB-46C5-BEA1-EF19739C86B5}" srcOrd="4" destOrd="0" parTransId="{90D8A559-6E8C-406A-9CA2-6F6826BF64B6}" sibTransId="{0F1318D7-A2B0-470F-82F2-C4F94B8C92DC}"/>
    <dgm:cxn modelId="{0B5A9079-0535-4CEC-AE0B-A290B83809AB}" type="presOf" srcId="{4B28F959-40DE-41A0-B0C0-4E80E938FB99}" destId="{C74E3CDD-C0B2-4BE5-BED4-1E1343A3DCAD}" srcOrd="0" destOrd="0" presId="urn:microsoft.com/office/officeart/2008/layout/LinedList"/>
    <dgm:cxn modelId="{AEAE5E7D-B30B-4B9F-AEF3-AA21ED842EE5}" srcId="{5BF10BA7-BED9-476B-BBFA-C147360BB025}" destId="{10B04EFF-3201-4253-BB91-F1DFF445BADC}" srcOrd="0" destOrd="0" parTransId="{63067BDF-4CF5-4F22-94C8-58A1FA66EE76}" sibTransId="{63658F9C-724C-4761-9324-546C55CEE539}"/>
    <dgm:cxn modelId="{FF7A2A7F-CCD3-455D-8C29-82F9E834ADFC}" srcId="{5BF10BA7-BED9-476B-BBFA-C147360BB025}" destId="{4B28F959-40DE-41A0-B0C0-4E80E938FB99}" srcOrd="3" destOrd="0" parTransId="{B8E7F412-CF06-4BC9-9E64-F5F98D259130}" sibTransId="{E6583700-A46E-447F-8FF2-88BF22A30BD8}"/>
    <dgm:cxn modelId="{13463B89-7B0A-4C51-8B54-BF8264AF8C48}" srcId="{5BF10BA7-BED9-476B-BBFA-C147360BB025}" destId="{7767DC94-CE1D-43AE-9DC4-67F1288A8CA1}" srcOrd="7" destOrd="0" parTransId="{5906271C-7042-4B20-9EB3-6CC18CC42958}" sibTransId="{898DDB1A-4B6C-4735-AB6B-3309B08194A1}"/>
    <dgm:cxn modelId="{683D0195-A152-407A-B2BD-BBF398FADB4E}" type="presOf" srcId="{10B04EFF-3201-4253-BB91-F1DFF445BADC}" destId="{53FF653F-E9E1-4CAD-8D1F-A0E4C17FDF26}" srcOrd="0" destOrd="0" presId="urn:microsoft.com/office/officeart/2008/layout/LinedList"/>
    <dgm:cxn modelId="{DA028A97-9938-450E-85E2-9A5E4319E8AE}" type="presOf" srcId="{5BF10BA7-BED9-476B-BBFA-C147360BB025}" destId="{A6E2F192-A071-4951-A2AD-2350AF1E348A}" srcOrd="0" destOrd="0" presId="urn:microsoft.com/office/officeart/2008/layout/LinedList"/>
    <dgm:cxn modelId="{51ADF59A-8E40-457C-A0A9-B26A756E4758}" srcId="{5BF10BA7-BED9-476B-BBFA-C147360BB025}" destId="{BE206913-94E8-48F5-ABF2-7A089956A280}" srcOrd="8" destOrd="0" parTransId="{DE275B58-B64C-425E-9085-6999DAE61FA7}" sibTransId="{976777C3-8D26-49BB-B468-5D4A9EB83745}"/>
    <dgm:cxn modelId="{7019F8AD-190E-4958-8763-4719827E408E}" srcId="{5BF10BA7-BED9-476B-BBFA-C147360BB025}" destId="{BEF3D9D0-C581-4734-BD14-068915B82AD2}" srcOrd="5" destOrd="0" parTransId="{5949F110-FA77-4404-B27C-EA7D36F58C82}" sibTransId="{F565CFE2-9FA0-4088-93D4-210D2A60EDEC}"/>
    <dgm:cxn modelId="{4DA1B8B7-FC18-4391-93AB-23695DD4100E}" type="presOf" srcId="{D5186888-DCDB-46C5-BEA1-EF19739C86B5}" destId="{DAF2351F-08DE-49BF-B9C7-0422E5FBC813}" srcOrd="0" destOrd="0" presId="urn:microsoft.com/office/officeart/2008/layout/LinedList"/>
    <dgm:cxn modelId="{E22B53C1-426D-4448-A725-4781F146F3DB}" type="presOf" srcId="{4FA21F72-8F68-4671-A754-FDB78A6D23FF}" destId="{41DE33E2-4A7A-40E9-9762-66DB4CC6DE7E}" srcOrd="0" destOrd="0" presId="urn:microsoft.com/office/officeart/2008/layout/LinedList"/>
    <dgm:cxn modelId="{F7C2D2C6-6B20-430F-A0E7-3146C88D7DB7}" srcId="{5BF10BA7-BED9-476B-BBFA-C147360BB025}" destId="{D925F8A3-67D7-45CE-A47F-7AC34ABCD2A2}" srcOrd="1" destOrd="0" parTransId="{391B70D2-D94A-4303-942B-4C9E0E692B11}" sibTransId="{FE2A27DF-D948-4D41-B2EC-A92BD7D54E7E}"/>
    <dgm:cxn modelId="{DB2A14C8-8F11-4FFB-8CF1-5475F89C57BC}" type="presOf" srcId="{7767DC94-CE1D-43AE-9DC4-67F1288A8CA1}" destId="{8230B1DE-A2B7-499E-9F29-41AF8FD64CAB}" srcOrd="0" destOrd="0" presId="urn:microsoft.com/office/officeart/2008/layout/LinedList"/>
    <dgm:cxn modelId="{C1ED67FB-7491-4E9F-8A01-DDD57BA28A6D}" srcId="{5BF10BA7-BED9-476B-BBFA-C147360BB025}" destId="{4FA21F72-8F68-4671-A754-FDB78A6D23FF}" srcOrd="2" destOrd="0" parTransId="{1A14B3C1-8D1D-4204-BCFD-40C9CEE670C4}" sibTransId="{A5DD9D7C-50BF-47C0-B24C-852DD16B2FDC}"/>
    <dgm:cxn modelId="{F6853F4D-C0D5-4ABB-AF02-694D277E0FAB}" type="presParOf" srcId="{A6E2F192-A071-4951-A2AD-2350AF1E348A}" destId="{3DCCDD6A-9D1F-499A-8D4D-F3D4BCF936BA}" srcOrd="0" destOrd="0" presId="urn:microsoft.com/office/officeart/2008/layout/LinedList"/>
    <dgm:cxn modelId="{7868B199-0F4F-470E-8270-1FB130D402F4}" type="presParOf" srcId="{A6E2F192-A071-4951-A2AD-2350AF1E348A}" destId="{49ABB77A-ACC0-425A-B688-DA581F6FE8F4}" srcOrd="1" destOrd="0" presId="urn:microsoft.com/office/officeart/2008/layout/LinedList"/>
    <dgm:cxn modelId="{EE6A1954-209F-42A8-9905-D1164BC00F51}" type="presParOf" srcId="{49ABB77A-ACC0-425A-B688-DA581F6FE8F4}" destId="{53FF653F-E9E1-4CAD-8D1F-A0E4C17FDF26}" srcOrd="0" destOrd="0" presId="urn:microsoft.com/office/officeart/2008/layout/LinedList"/>
    <dgm:cxn modelId="{25307EE5-47F4-4A45-8405-2197E04FB535}" type="presParOf" srcId="{49ABB77A-ACC0-425A-B688-DA581F6FE8F4}" destId="{64A99F6A-7D33-441A-9F34-65A37CC6ED2C}" srcOrd="1" destOrd="0" presId="urn:microsoft.com/office/officeart/2008/layout/LinedList"/>
    <dgm:cxn modelId="{6F56E79F-76F6-4A1A-84DC-4E50843F4FF8}" type="presParOf" srcId="{A6E2F192-A071-4951-A2AD-2350AF1E348A}" destId="{FE3D6A91-B6D2-4A4F-8656-452BC1010F9E}" srcOrd="2" destOrd="0" presId="urn:microsoft.com/office/officeart/2008/layout/LinedList"/>
    <dgm:cxn modelId="{FC90D4B5-1BB6-447A-B225-F6383E2C378A}" type="presParOf" srcId="{A6E2F192-A071-4951-A2AD-2350AF1E348A}" destId="{612838E5-38F1-4FA7-A61F-231515CEC476}" srcOrd="3" destOrd="0" presId="urn:microsoft.com/office/officeart/2008/layout/LinedList"/>
    <dgm:cxn modelId="{B282A71F-0073-4AA5-A917-B2CA22D5C166}" type="presParOf" srcId="{612838E5-38F1-4FA7-A61F-231515CEC476}" destId="{82732E98-E2B1-49B9-99E9-4D999D934E18}" srcOrd="0" destOrd="0" presId="urn:microsoft.com/office/officeart/2008/layout/LinedList"/>
    <dgm:cxn modelId="{72ADF04B-A236-430B-8701-F8527FD10731}" type="presParOf" srcId="{612838E5-38F1-4FA7-A61F-231515CEC476}" destId="{22D4E36D-AAF3-4456-A0DE-A42580935D8F}" srcOrd="1" destOrd="0" presId="urn:microsoft.com/office/officeart/2008/layout/LinedList"/>
    <dgm:cxn modelId="{B3FB0B34-92E4-4AE8-A829-B199E6B34A13}" type="presParOf" srcId="{A6E2F192-A071-4951-A2AD-2350AF1E348A}" destId="{93B7D7BE-BAF4-49C8-BC05-3161C4FAB70B}" srcOrd="4" destOrd="0" presId="urn:microsoft.com/office/officeart/2008/layout/LinedList"/>
    <dgm:cxn modelId="{22EA40E9-9601-44E2-AF01-DBE7B58B5C87}" type="presParOf" srcId="{A6E2F192-A071-4951-A2AD-2350AF1E348A}" destId="{3E8CB941-C3FD-461F-A6E7-7147FA0918CF}" srcOrd="5" destOrd="0" presId="urn:microsoft.com/office/officeart/2008/layout/LinedList"/>
    <dgm:cxn modelId="{3672E16E-E190-4A27-B4E9-C9F14B59C7BF}" type="presParOf" srcId="{3E8CB941-C3FD-461F-A6E7-7147FA0918CF}" destId="{41DE33E2-4A7A-40E9-9762-66DB4CC6DE7E}" srcOrd="0" destOrd="0" presId="urn:microsoft.com/office/officeart/2008/layout/LinedList"/>
    <dgm:cxn modelId="{F35B4BDF-7D6E-476B-8395-44F0D5EF9714}" type="presParOf" srcId="{3E8CB941-C3FD-461F-A6E7-7147FA0918CF}" destId="{90C6264D-8BCA-4E10-A9F2-94C3A469C215}" srcOrd="1" destOrd="0" presId="urn:microsoft.com/office/officeart/2008/layout/LinedList"/>
    <dgm:cxn modelId="{BC0D2326-1CB8-4110-AA0F-1AC3CC2838F8}" type="presParOf" srcId="{A6E2F192-A071-4951-A2AD-2350AF1E348A}" destId="{FAA2824A-6634-4A60-9C88-4A11FA4B6C6F}" srcOrd="6" destOrd="0" presId="urn:microsoft.com/office/officeart/2008/layout/LinedList"/>
    <dgm:cxn modelId="{BF662B7B-3BBF-483A-84BF-B60D9879380C}" type="presParOf" srcId="{A6E2F192-A071-4951-A2AD-2350AF1E348A}" destId="{33A7E4EC-C332-469E-BFD7-5ED950FDF512}" srcOrd="7" destOrd="0" presId="urn:microsoft.com/office/officeart/2008/layout/LinedList"/>
    <dgm:cxn modelId="{0974072D-B6F6-4747-B19F-D72F942CEAFA}" type="presParOf" srcId="{33A7E4EC-C332-469E-BFD7-5ED950FDF512}" destId="{C74E3CDD-C0B2-4BE5-BED4-1E1343A3DCAD}" srcOrd="0" destOrd="0" presId="urn:microsoft.com/office/officeart/2008/layout/LinedList"/>
    <dgm:cxn modelId="{7C56F9C3-8289-45DE-A893-2D6333C0BCF0}" type="presParOf" srcId="{33A7E4EC-C332-469E-BFD7-5ED950FDF512}" destId="{9E050F17-D3AC-4FBE-B7E0-E7B33A2E9D87}" srcOrd="1" destOrd="0" presId="urn:microsoft.com/office/officeart/2008/layout/LinedList"/>
    <dgm:cxn modelId="{FC1A1C1E-75EB-4CFB-BC06-B77BAE81DF42}" type="presParOf" srcId="{A6E2F192-A071-4951-A2AD-2350AF1E348A}" destId="{01A0BA4D-C3B0-4744-AD46-06C118A2840D}" srcOrd="8" destOrd="0" presId="urn:microsoft.com/office/officeart/2008/layout/LinedList"/>
    <dgm:cxn modelId="{2C66908D-4EF9-41A7-9479-467B2CA17873}" type="presParOf" srcId="{A6E2F192-A071-4951-A2AD-2350AF1E348A}" destId="{4D4A47F7-0273-4C22-832B-9E3668F27E4C}" srcOrd="9" destOrd="0" presId="urn:microsoft.com/office/officeart/2008/layout/LinedList"/>
    <dgm:cxn modelId="{66B03157-FC77-4EC1-8860-CE979E03E070}" type="presParOf" srcId="{4D4A47F7-0273-4C22-832B-9E3668F27E4C}" destId="{DAF2351F-08DE-49BF-B9C7-0422E5FBC813}" srcOrd="0" destOrd="0" presId="urn:microsoft.com/office/officeart/2008/layout/LinedList"/>
    <dgm:cxn modelId="{A3012B90-0E14-4DEE-965E-6B8861A80F9D}" type="presParOf" srcId="{4D4A47F7-0273-4C22-832B-9E3668F27E4C}" destId="{379D0828-F0D6-4AAB-B01D-FCB6110DF595}" srcOrd="1" destOrd="0" presId="urn:microsoft.com/office/officeart/2008/layout/LinedList"/>
    <dgm:cxn modelId="{7F8D31FE-8BB7-42C4-94DA-690E4E55EA59}" type="presParOf" srcId="{A6E2F192-A071-4951-A2AD-2350AF1E348A}" destId="{9FC211B7-485F-40D4-9DFB-44230ADC944C}" srcOrd="10" destOrd="0" presId="urn:microsoft.com/office/officeart/2008/layout/LinedList"/>
    <dgm:cxn modelId="{C906EEB9-1F1F-4CD8-91E1-F0631F0E3C6F}" type="presParOf" srcId="{A6E2F192-A071-4951-A2AD-2350AF1E348A}" destId="{EE33A611-B812-45D7-965C-F0C08E4C65B6}" srcOrd="11" destOrd="0" presId="urn:microsoft.com/office/officeart/2008/layout/LinedList"/>
    <dgm:cxn modelId="{E48CCA88-0A83-4064-BA82-0C21714DA512}" type="presParOf" srcId="{EE33A611-B812-45D7-965C-F0C08E4C65B6}" destId="{99932E62-0FD0-4949-B6BD-950554A733AD}" srcOrd="0" destOrd="0" presId="urn:microsoft.com/office/officeart/2008/layout/LinedList"/>
    <dgm:cxn modelId="{59F98A73-0E85-4D29-8B90-DAAB5F2ED882}" type="presParOf" srcId="{EE33A611-B812-45D7-965C-F0C08E4C65B6}" destId="{137344C7-EA50-47F2-9E1B-C76E6890E177}" srcOrd="1" destOrd="0" presId="urn:microsoft.com/office/officeart/2008/layout/LinedList"/>
    <dgm:cxn modelId="{48D26C5F-7EE5-4C2B-B3AC-C956856D71C8}" type="presParOf" srcId="{A6E2F192-A071-4951-A2AD-2350AF1E348A}" destId="{18AF165B-5419-43A1-8F0E-51C74D16591C}" srcOrd="12" destOrd="0" presId="urn:microsoft.com/office/officeart/2008/layout/LinedList"/>
    <dgm:cxn modelId="{536322F6-AC13-467C-9445-9DD0C650DA4D}" type="presParOf" srcId="{A6E2F192-A071-4951-A2AD-2350AF1E348A}" destId="{57700CFE-8632-4EF9-955F-0C73CC334AC8}" srcOrd="13" destOrd="0" presId="urn:microsoft.com/office/officeart/2008/layout/LinedList"/>
    <dgm:cxn modelId="{D8C19D78-3D88-41BE-8680-AC26B8B8F273}" type="presParOf" srcId="{57700CFE-8632-4EF9-955F-0C73CC334AC8}" destId="{397F9EBE-8534-47FF-99B3-8151D90F2D8D}" srcOrd="0" destOrd="0" presId="urn:microsoft.com/office/officeart/2008/layout/LinedList"/>
    <dgm:cxn modelId="{9FDEF37E-52A7-49CE-BAE3-7824B8DE4F62}" type="presParOf" srcId="{57700CFE-8632-4EF9-955F-0C73CC334AC8}" destId="{5FB9865A-2E49-4284-9455-A31A50ADB782}" srcOrd="1" destOrd="0" presId="urn:microsoft.com/office/officeart/2008/layout/LinedList"/>
    <dgm:cxn modelId="{B7C0A46D-2971-4760-9654-D76E3236652A}" type="presParOf" srcId="{A6E2F192-A071-4951-A2AD-2350AF1E348A}" destId="{9DF29147-2C39-492A-9CA1-3BF835ED4C5C}" srcOrd="14" destOrd="0" presId="urn:microsoft.com/office/officeart/2008/layout/LinedList"/>
    <dgm:cxn modelId="{4C134267-1464-4225-AC90-7028CC341B73}" type="presParOf" srcId="{A6E2F192-A071-4951-A2AD-2350AF1E348A}" destId="{3DF13658-AB56-48C2-BCBA-D919D555DA00}" srcOrd="15" destOrd="0" presId="urn:microsoft.com/office/officeart/2008/layout/LinedList"/>
    <dgm:cxn modelId="{9EB6092A-3738-4D74-8DF9-84609FACD597}" type="presParOf" srcId="{3DF13658-AB56-48C2-BCBA-D919D555DA00}" destId="{8230B1DE-A2B7-499E-9F29-41AF8FD64CAB}" srcOrd="0" destOrd="0" presId="urn:microsoft.com/office/officeart/2008/layout/LinedList"/>
    <dgm:cxn modelId="{C5B45AAF-0B0A-4E65-B084-1134CD916703}" type="presParOf" srcId="{3DF13658-AB56-48C2-BCBA-D919D555DA00}" destId="{A7F5886A-2BE4-4050-A3FB-04441E0BE30C}" srcOrd="1" destOrd="0" presId="urn:microsoft.com/office/officeart/2008/layout/LinedList"/>
    <dgm:cxn modelId="{F0E5DE7B-E53E-4C93-8D9B-C569F529D868}" type="presParOf" srcId="{A6E2F192-A071-4951-A2AD-2350AF1E348A}" destId="{FBEBF780-0EE7-44B6-8DC3-E3F112FEBBA6}" srcOrd="16" destOrd="0" presId="urn:microsoft.com/office/officeart/2008/layout/LinedList"/>
    <dgm:cxn modelId="{B36B287B-BE49-402C-A795-9480092BB8B2}" type="presParOf" srcId="{A6E2F192-A071-4951-A2AD-2350AF1E348A}" destId="{0F6CB798-36F0-4C27-B87C-88B394DF7CC1}" srcOrd="17" destOrd="0" presId="urn:microsoft.com/office/officeart/2008/layout/LinedList"/>
    <dgm:cxn modelId="{6EAAA961-AF73-40A1-81EB-95199B53B40F}" type="presParOf" srcId="{0F6CB798-36F0-4C27-B87C-88B394DF7CC1}" destId="{5A04EF48-DA37-4FEF-A885-92F31AA32810}" srcOrd="0" destOrd="0" presId="urn:microsoft.com/office/officeart/2008/layout/LinedList"/>
    <dgm:cxn modelId="{CCDE6891-5742-46CF-AF19-169F1244917E}" type="presParOf" srcId="{0F6CB798-36F0-4C27-B87C-88B394DF7CC1}" destId="{646D2289-F567-4792-9F7D-D4D143425539}" srcOrd="1" destOrd="0" presId="urn:microsoft.com/office/officeart/2008/layout/LinedList"/>
    <dgm:cxn modelId="{B2FB13E0-D715-4275-A79B-BDA154EF6527}" type="presParOf" srcId="{A6E2F192-A071-4951-A2AD-2350AF1E348A}" destId="{457009A2-E362-4C1B-90C0-FED54EEE0485}" srcOrd="18" destOrd="0" presId="urn:microsoft.com/office/officeart/2008/layout/LinedList"/>
    <dgm:cxn modelId="{A9EE187E-CE1E-411C-AB58-DC0232EAF821}" type="presParOf" srcId="{A6E2F192-A071-4951-A2AD-2350AF1E348A}" destId="{6146A0F5-2AAF-48AC-863C-9A6160FE1DA9}" srcOrd="19" destOrd="0" presId="urn:microsoft.com/office/officeart/2008/layout/LinedList"/>
    <dgm:cxn modelId="{C2FAC823-65A8-4BB2-A404-639331252BAF}" type="presParOf" srcId="{6146A0F5-2AAF-48AC-863C-9A6160FE1DA9}" destId="{90418DC2-57E6-4AED-A93B-19708910691D}" srcOrd="0" destOrd="0" presId="urn:microsoft.com/office/officeart/2008/layout/LinedList"/>
    <dgm:cxn modelId="{7B6252C4-12F9-48D6-9874-F94E055D0385}" type="presParOf" srcId="{6146A0F5-2AAF-48AC-863C-9A6160FE1DA9}" destId="{FCAE7CE8-8E90-4D17-8EB2-1B18EEC922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165CB4-A71E-46EF-B68D-D1B028D95DD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0D745A2E-E61B-4347-BCF4-7491A15789B2}">
      <dgm:prSet/>
      <dgm:spPr/>
      <dgm:t>
        <a:bodyPr/>
        <a:lstStyle/>
        <a:p>
          <a:r>
            <a:rPr lang="en-US"/>
            <a:t>SELECT </a:t>
          </a:r>
        </a:p>
      </dgm:t>
    </dgm:pt>
    <dgm:pt modelId="{53484D73-DE4B-4B85-8DEF-3D13FE213148}" type="parTrans" cxnId="{0279C17A-AEDD-4228-9590-D9D506647219}">
      <dgm:prSet/>
      <dgm:spPr/>
      <dgm:t>
        <a:bodyPr/>
        <a:lstStyle/>
        <a:p>
          <a:endParaRPr lang="en-US"/>
        </a:p>
      </dgm:t>
    </dgm:pt>
    <dgm:pt modelId="{4D83C494-F703-48F7-BA3B-6E69489A7087}" type="sibTrans" cxnId="{0279C17A-AEDD-4228-9590-D9D506647219}">
      <dgm:prSet/>
      <dgm:spPr/>
      <dgm:t>
        <a:bodyPr/>
        <a:lstStyle/>
        <a:p>
          <a:endParaRPr lang="en-US"/>
        </a:p>
      </dgm:t>
    </dgm:pt>
    <dgm:pt modelId="{432DF4B3-5BDE-4C95-920C-BA335365EE12}">
      <dgm:prSet/>
      <dgm:spPr/>
      <dgm:t>
        <a:bodyPr/>
        <a:lstStyle/>
        <a:p>
          <a:r>
            <a:rPr lang="en-US"/>
            <a:t>s.Country AS SupplierCountry,</a:t>
          </a:r>
        </a:p>
      </dgm:t>
    </dgm:pt>
    <dgm:pt modelId="{6D85E6BB-9CEF-4693-A73F-905909384C21}" type="parTrans" cxnId="{D91270F3-E120-43A7-B6A3-937E45E6AF32}">
      <dgm:prSet/>
      <dgm:spPr/>
      <dgm:t>
        <a:bodyPr/>
        <a:lstStyle/>
        <a:p>
          <a:endParaRPr lang="en-US"/>
        </a:p>
      </dgm:t>
    </dgm:pt>
    <dgm:pt modelId="{1EE052EF-08F2-4C12-B2C4-B793F0B005BC}" type="sibTrans" cxnId="{D91270F3-E120-43A7-B6A3-937E45E6AF32}">
      <dgm:prSet/>
      <dgm:spPr/>
      <dgm:t>
        <a:bodyPr/>
        <a:lstStyle/>
        <a:p>
          <a:endParaRPr lang="en-US"/>
        </a:p>
      </dgm:t>
    </dgm:pt>
    <dgm:pt modelId="{E1119A88-6B4F-4490-9020-5348CC39904D}">
      <dgm:prSet/>
      <dgm:spPr/>
      <dgm:t>
        <a:bodyPr/>
        <a:lstStyle/>
        <a:p>
          <a:r>
            <a:rPr lang="en-US"/>
            <a:t>cat.CategoryName,</a:t>
          </a:r>
        </a:p>
      </dgm:t>
    </dgm:pt>
    <dgm:pt modelId="{BD704498-AC45-482B-B77A-BF3B189B97FB}" type="parTrans" cxnId="{39DBBC72-E538-4AFF-AE0B-BF413C96DCC1}">
      <dgm:prSet/>
      <dgm:spPr/>
      <dgm:t>
        <a:bodyPr/>
        <a:lstStyle/>
        <a:p>
          <a:endParaRPr lang="en-US"/>
        </a:p>
      </dgm:t>
    </dgm:pt>
    <dgm:pt modelId="{122CC046-CFE3-48C1-B0F7-F7060503735F}" type="sibTrans" cxnId="{39DBBC72-E538-4AFF-AE0B-BF413C96DCC1}">
      <dgm:prSet/>
      <dgm:spPr/>
      <dgm:t>
        <a:bodyPr/>
        <a:lstStyle/>
        <a:p>
          <a:endParaRPr lang="en-US"/>
        </a:p>
      </dgm:t>
    </dgm:pt>
    <dgm:pt modelId="{BE36C378-0121-4D67-928B-C822BE1285C8}">
      <dgm:prSet/>
      <dgm:spPr/>
      <dgm:t>
        <a:bodyPr/>
        <a:lstStyle/>
        <a:p>
          <a:r>
            <a:rPr lang="en-US"/>
            <a:t>COUNT(DISTINCT p.ProductID) AS TotalProducts,</a:t>
          </a:r>
        </a:p>
      </dgm:t>
    </dgm:pt>
    <dgm:pt modelId="{A4AA8EBB-1527-42ED-8FCC-3BE1C27D290D}" type="parTrans" cxnId="{6A0AC928-3BD6-467F-933B-A140557A16CF}">
      <dgm:prSet/>
      <dgm:spPr/>
      <dgm:t>
        <a:bodyPr/>
        <a:lstStyle/>
        <a:p>
          <a:endParaRPr lang="en-US"/>
        </a:p>
      </dgm:t>
    </dgm:pt>
    <dgm:pt modelId="{337E5C65-24B5-4D1C-A212-5F1D3A3981A0}" type="sibTrans" cxnId="{6A0AC928-3BD6-467F-933B-A140557A16CF}">
      <dgm:prSet/>
      <dgm:spPr/>
      <dgm:t>
        <a:bodyPr/>
        <a:lstStyle/>
        <a:p>
          <a:endParaRPr lang="en-US"/>
        </a:p>
      </dgm:t>
    </dgm:pt>
    <dgm:pt modelId="{619293BA-3F44-404E-8F1F-F33F7D4A65C5}">
      <dgm:prSet/>
      <dgm:spPr/>
      <dgm:t>
        <a:bodyPr/>
        <a:lstStyle/>
        <a:p>
          <a:r>
            <a:rPr lang="en-US"/>
            <a:t>ROUND(AVG(p.UnitPrice), 2) AS AvgPrice,</a:t>
          </a:r>
        </a:p>
      </dgm:t>
    </dgm:pt>
    <dgm:pt modelId="{3E9BFD46-9697-4EBE-BF8E-4A6A33FF0ED9}" type="parTrans" cxnId="{A98897E0-B215-43D8-BAD0-63D8F4216EA3}">
      <dgm:prSet/>
      <dgm:spPr/>
      <dgm:t>
        <a:bodyPr/>
        <a:lstStyle/>
        <a:p>
          <a:endParaRPr lang="en-US"/>
        </a:p>
      </dgm:t>
    </dgm:pt>
    <dgm:pt modelId="{4256BCA1-8584-4BB9-9316-754843067FCC}" type="sibTrans" cxnId="{A98897E0-B215-43D8-BAD0-63D8F4216EA3}">
      <dgm:prSet/>
      <dgm:spPr/>
      <dgm:t>
        <a:bodyPr/>
        <a:lstStyle/>
        <a:p>
          <a:endParaRPr lang="en-US"/>
        </a:p>
      </dgm:t>
    </dgm:pt>
    <dgm:pt modelId="{4164378B-C16E-4632-AD9B-A72E7734ADEF}">
      <dgm:prSet/>
      <dgm:spPr/>
      <dgm:t>
        <a:bodyPr/>
        <a:lstStyle/>
        <a:p>
          <a:r>
            <a:rPr lang="en-US"/>
            <a:t>ROUND(MIN(p.UnitPrice), 2) AS MinPrice,</a:t>
          </a:r>
        </a:p>
      </dgm:t>
    </dgm:pt>
    <dgm:pt modelId="{3ED53F40-4507-4B5F-BA58-4FD3D3798F28}" type="parTrans" cxnId="{95EA59FD-91F9-4CFB-92D6-BDD026D64DBE}">
      <dgm:prSet/>
      <dgm:spPr/>
      <dgm:t>
        <a:bodyPr/>
        <a:lstStyle/>
        <a:p>
          <a:endParaRPr lang="en-US"/>
        </a:p>
      </dgm:t>
    </dgm:pt>
    <dgm:pt modelId="{322839B2-F6F5-4020-BFF2-55EC76B0E33A}" type="sibTrans" cxnId="{95EA59FD-91F9-4CFB-92D6-BDD026D64DBE}">
      <dgm:prSet/>
      <dgm:spPr/>
      <dgm:t>
        <a:bodyPr/>
        <a:lstStyle/>
        <a:p>
          <a:endParaRPr lang="en-US"/>
        </a:p>
      </dgm:t>
    </dgm:pt>
    <dgm:pt modelId="{9E15D406-B608-48E5-8031-295C2C2BC5C6}">
      <dgm:prSet/>
      <dgm:spPr/>
      <dgm:t>
        <a:bodyPr/>
        <a:lstStyle/>
        <a:p>
          <a:r>
            <a:rPr lang="en-US"/>
            <a:t>ROUND(MAX(p.UnitPrice), 2) AS MaxPrice,</a:t>
          </a:r>
        </a:p>
      </dgm:t>
    </dgm:pt>
    <dgm:pt modelId="{6C00D5BF-FA8B-4DF3-A088-0D2A46B2126A}" type="parTrans" cxnId="{A5F137CC-6CEE-4CCF-A58D-B27DA2E8551D}">
      <dgm:prSet/>
      <dgm:spPr/>
      <dgm:t>
        <a:bodyPr/>
        <a:lstStyle/>
        <a:p>
          <a:endParaRPr lang="en-US"/>
        </a:p>
      </dgm:t>
    </dgm:pt>
    <dgm:pt modelId="{1C9B61DD-D216-4185-B424-198874FB704F}" type="sibTrans" cxnId="{A5F137CC-6CEE-4CCF-A58D-B27DA2E8551D}">
      <dgm:prSet/>
      <dgm:spPr/>
      <dgm:t>
        <a:bodyPr/>
        <a:lstStyle/>
        <a:p>
          <a:endParaRPr lang="en-US"/>
        </a:p>
      </dgm:t>
    </dgm:pt>
    <dgm:pt modelId="{05099F29-448F-4C7A-8314-3530C4ECD6DC}">
      <dgm:prSet/>
      <dgm:spPr/>
      <dgm:t>
        <a:bodyPr/>
        <a:lstStyle/>
        <a:p>
          <a:r>
            <a:rPr lang="en-US"/>
            <a:t>COUNT(DISTINCT s.SupplierID) AS TotalSuppliers</a:t>
          </a:r>
        </a:p>
      </dgm:t>
    </dgm:pt>
    <dgm:pt modelId="{91D228AA-FF13-462B-9B49-BB75EAC8CF17}" type="parTrans" cxnId="{85E8C79F-1D3B-4BA3-A1E4-83AD3BF8FB73}">
      <dgm:prSet/>
      <dgm:spPr/>
      <dgm:t>
        <a:bodyPr/>
        <a:lstStyle/>
        <a:p>
          <a:endParaRPr lang="en-US"/>
        </a:p>
      </dgm:t>
    </dgm:pt>
    <dgm:pt modelId="{958EFECB-9B08-4740-96FA-B11CD7CC67AF}" type="sibTrans" cxnId="{85E8C79F-1D3B-4BA3-A1E4-83AD3BF8FB73}">
      <dgm:prSet/>
      <dgm:spPr/>
      <dgm:t>
        <a:bodyPr/>
        <a:lstStyle/>
        <a:p>
          <a:endParaRPr lang="en-US"/>
        </a:p>
      </dgm:t>
    </dgm:pt>
    <dgm:pt modelId="{0C2DF1DA-72EF-4655-88E8-D0F51A70D2D9}">
      <dgm:prSet/>
      <dgm:spPr/>
      <dgm:t>
        <a:bodyPr/>
        <a:lstStyle/>
        <a:p>
          <a:r>
            <a:rPr lang="en-US"/>
            <a:t>FROM northwind.Suppliers s</a:t>
          </a:r>
        </a:p>
      </dgm:t>
    </dgm:pt>
    <dgm:pt modelId="{8D6964C2-9EC4-404C-A694-E1FB47AEDFAB}" type="parTrans" cxnId="{B89BBE2F-B4BA-4FF2-9B3F-606A1EAA1365}">
      <dgm:prSet/>
      <dgm:spPr/>
      <dgm:t>
        <a:bodyPr/>
        <a:lstStyle/>
        <a:p>
          <a:endParaRPr lang="en-US"/>
        </a:p>
      </dgm:t>
    </dgm:pt>
    <dgm:pt modelId="{BD9CA602-D6A0-4161-A1B3-ABC2A65105CC}" type="sibTrans" cxnId="{B89BBE2F-B4BA-4FF2-9B3F-606A1EAA1365}">
      <dgm:prSet/>
      <dgm:spPr/>
      <dgm:t>
        <a:bodyPr/>
        <a:lstStyle/>
        <a:p>
          <a:endParaRPr lang="en-US"/>
        </a:p>
      </dgm:t>
    </dgm:pt>
    <dgm:pt modelId="{9B25B78D-FF57-4A40-BECF-56D247BE972E}">
      <dgm:prSet/>
      <dgm:spPr/>
      <dgm:t>
        <a:bodyPr/>
        <a:lstStyle/>
        <a:p>
          <a:r>
            <a:rPr lang="en-US"/>
            <a:t>JOIN northwind.Products p ON s.SupplierID = p.SupplierID</a:t>
          </a:r>
        </a:p>
      </dgm:t>
    </dgm:pt>
    <dgm:pt modelId="{682A6036-FC5F-44DC-AE5C-058130461D52}" type="parTrans" cxnId="{8A35AF54-4BA5-44EA-9CA7-110CC877F928}">
      <dgm:prSet/>
      <dgm:spPr/>
      <dgm:t>
        <a:bodyPr/>
        <a:lstStyle/>
        <a:p>
          <a:endParaRPr lang="en-US"/>
        </a:p>
      </dgm:t>
    </dgm:pt>
    <dgm:pt modelId="{FC569FDF-7FBF-4DF8-AB94-233E125DC133}" type="sibTrans" cxnId="{8A35AF54-4BA5-44EA-9CA7-110CC877F928}">
      <dgm:prSet/>
      <dgm:spPr/>
      <dgm:t>
        <a:bodyPr/>
        <a:lstStyle/>
        <a:p>
          <a:endParaRPr lang="en-US"/>
        </a:p>
      </dgm:t>
    </dgm:pt>
    <dgm:pt modelId="{3611C7FC-FA75-40DB-98A8-B14666C490DF}">
      <dgm:prSet/>
      <dgm:spPr/>
      <dgm:t>
        <a:bodyPr/>
        <a:lstStyle/>
        <a:p>
          <a:r>
            <a:rPr lang="en-US"/>
            <a:t>JOIN northwind.Categories cat ON p.CategoryID = cat.CategoryID</a:t>
          </a:r>
        </a:p>
      </dgm:t>
    </dgm:pt>
    <dgm:pt modelId="{FD9ABF4A-B54D-4A0C-9ECD-69E5DBE0B42D}" type="parTrans" cxnId="{86C40F37-F1AD-4538-99E7-37CC526DEF7C}">
      <dgm:prSet/>
      <dgm:spPr/>
      <dgm:t>
        <a:bodyPr/>
        <a:lstStyle/>
        <a:p>
          <a:endParaRPr lang="en-US"/>
        </a:p>
      </dgm:t>
    </dgm:pt>
    <dgm:pt modelId="{148F7ABD-A2FB-451B-BE00-F9BC50EC1DE5}" type="sibTrans" cxnId="{86C40F37-F1AD-4538-99E7-37CC526DEF7C}">
      <dgm:prSet/>
      <dgm:spPr/>
      <dgm:t>
        <a:bodyPr/>
        <a:lstStyle/>
        <a:p>
          <a:endParaRPr lang="en-US"/>
        </a:p>
      </dgm:t>
    </dgm:pt>
    <dgm:pt modelId="{349EBE58-2A74-4B82-AC1F-09BAFE740D41}">
      <dgm:prSet/>
      <dgm:spPr/>
      <dgm:t>
        <a:bodyPr/>
        <a:lstStyle/>
        <a:p>
          <a:r>
            <a:rPr lang="en-US"/>
            <a:t>GROUP BY s.Country, cat.CategoryName</a:t>
          </a:r>
        </a:p>
      </dgm:t>
    </dgm:pt>
    <dgm:pt modelId="{8DC09149-3112-44EF-9BB1-DB21A2BC4E04}" type="parTrans" cxnId="{834FCB11-5D70-4944-8B31-75A2296AB127}">
      <dgm:prSet/>
      <dgm:spPr/>
      <dgm:t>
        <a:bodyPr/>
        <a:lstStyle/>
        <a:p>
          <a:endParaRPr lang="en-US"/>
        </a:p>
      </dgm:t>
    </dgm:pt>
    <dgm:pt modelId="{17CE42F8-2D64-48D4-903D-AF0A1F935325}" type="sibTrans" cxnId="{834FCB11-5D70-4944-8B31-75A2296AB127}">
      <dgm:prSet/>
      <dgm:spPr/>
      <dgm:t>
        <a:bodyPr/>
        <a:lstStyle/>
        <a:p>
          <a:endParaRPr lang="en-US"/>
        </a:p>
      </dgm:t>
    </dgm:pt>
    <dgm:pt modelId="{BEBA403D-4496-41AD-8A7A-5AE9B2B838DC}">
      <dgm:prSet/>
      <dgm:spPr/>
      <dgm:t>
        <a:bodyPr/>
        <a:lstStyle/>
        <a:p>
          <a:r>
            <a:rPr lang="en-US"/>
            <a:t>ORDER BY s.Country, AvgPrice DESC;</a:t>
          </a:r>
        </a:p>
      </dgm:t>
    </dgm:pt>
    <dgm:pt modelId="{E0FF2632-922C-4F2F-81B4-0073D83842BF}" type="parTrans" cxnId="{5A6CC963-D9CF-40CC-ABA7-E3A9500F9035}">
      <dgm:prSet/>
      <dgm:spPr/>
      <dgm:t>
        <a:bodyPr/>
        <a:lstStyle/>
        <a:p>
          <a:endParaRPr lang="en-US"/>
        </a:p>
      </dgm:t>
    </dgm:pt>
    <dgm:pt modelId="{6213759B-6B28-486F-BABF-F31DFC270402}" type="sibTrans" cxnId="{5A6CC963-D9CF-40CC-ABA7-E3A9500F9035}">
      <dgm:prSet/>
      <dgm:spPr/>
      <dgm:t>
        <a:bodyPr/>
        <a:lstStyle/>
        <a:p>
          <a:endParaRPr lang="en-US"/>
        </a:p>
      </dgm:t>
    </dgm:pt>
    <dgm:pt modelId="{3FC499F4-DFD6-4247-A6FC-E2ADFA652666}" type="pres">
      <dgm:prSet presAssocID="{46165CB4-A71E-46EF-B68D-D1B028D95DD5}" presName="vert0" presStyleCnt="0">
        <dgm:presLayoutVars>
          <dgm:dir/>
          <dgm:animOne val="branch"/>
          <dgm:animLvl val="lvl"/>
        </dgm:presLayoutVars>
      </dgm:prSet>
      <dgm:spPr/>
    </dgm:pt>
    <dgm:pt modelId="{D0481EB6-CE11-468D-8A3F-1359333E0287}" type="pres">
      <dgm:prSet presAssocID="{0D745A2E-E61B-4347-BCF4-7491A15789B2}" presName="thickLine" presStyleLbl="alignNode1" presStyleIdx="0" presStyleCnt="13"/>
      <dgm:spPr/>
    </dgm:pt>
    <dgm:pt modelId="{59977FEB-2818-4783-9719-C03140476EF3}" type="pres">
      <dgm:prSet presAssocID="{0D745A2E-E61B-4347-BCF4-7491A15789B2}" presName="horz1" presStyleCnt="0"/>
      <dgm:spPr/>
    </dgm:pt>
    <dgm:pt modelId="{0A93825B-354A-4EF6-8CBD-D00EB25B5689}" type="pres">
      <dgm:prSet presAssocID="{0D745A2E-E61B-4347-BCF4-7491A15789B2}" presName="tx1" presStyleLbl="revTx" presStyleIdx="0" presStyleCnt="13"/>
      <dgm:spPr/>
    </dgm:pt>
    <dgm:pt modelId="{6DC964D4-2C61-438D-83C4-96B2CB32C23D}" type="pres">
      <dgm:prSet presAssocID="{0D745A2E-E61B-4347-BCF4-7491A15789B2}" presName="vert1" presStyleCnt="0"/>
      <dgm:spPr/>
    </dgm:pt>
    <dgm:pt modelId="{0472F5F8-48D3-4E9E-B531-7F124192E6BA}" type="pres">
      <dgm:prSet presAssocID="{432DF4B3-5BDE-4C95-920C-BA335365EE12}" presName="thickLine" presStyleLbl="alignNode1" presStyleIdx="1" presStyleCnt="13"/>
      <dgm:spPr/>
    </dgm:pt>
    <dgm:pt modelId="{9A2F2282-7D39-4132-A1BA-4B459D663777}" type="pres">
      <dgm:prSet presAssocID="{432DF4B3-5BDE-4C95-920C-BA335365EE12}" presName="horz1" presStyleCnt="0"/>
      <dgm:spPr/>
    </dgm:pt>
    <dgm:pt modelId="{266C8D24-06B2-4842-B3E6-636A62A38DB3}" type="pres">
      <dgm:prSet presAssocID="{432DF4B3-5BDE-4C95-920C-BA335365EE12}" presName="tx1" presStyleLbl="revTx" presStyleIdx="1" presStyleCnt="13"/>
      <dgm:spPr/>
    </dgm:pt>
    <dgm:pt modelId="{E5F5FC9A-9F90-4A46-8D95-E7B54085692A}" type="pres">
      <dgm:prSet presAssocID="{432DF4B3-5BDE-4C95-920C-BA335365EE12}" presName="vert1" presStyleCnt="0"/>
      <dgm:spPr/>
    </dgm:pt>
    <dgm:pt modelId="{3BC86F2B-4820-40C2-8975-0F42A3FE22CC}" type="pres">
      <dgm:prSet presAssocID="{E1119A88-6B4F-4490-9020-5348CC39904D}" presName="thickLine" presStyleLbl="alignNode1" presStyleIdx="2" presStyleCnt="13"/>
      <dgm:spPr/>
    </dgm:pt>
    <dgm:pt modelId="{4AEAA9F7-7973-4856-92AD-9C4CACF2C9BF}" type="pres">
      <dgm:prSet presAssocID="{E1119A88-6B4F-4490-9020-5348CC39904D}" presName="horz1" presStyleCnt="0"/>
      <dgm:spPr/>
    </dgm:pt>
    <dgm:pt modelId="{DD05E6AC-1629-400B-849F-D4DF8B2D7234}" type="pres">
      <dgm:prSet presAssocID="{E1119A88-6B4F-4490-9020-5348CC39904D}" presName="tx1" presStyleLbl="revTx" presStyleIdx="2" presStyleCnt="13"/>
      <dgm:spPr/>
    </dgm:pt>
    <dgm:pt modelId="{360FC421-E0E4-4DDA-B226-ECB4010CFCCB}" type="pres">
      <dgm:prSet presAssocID="{E1119A88-6B4F-4490-9020-5348CC39904D}" presName="vert1" presStyleCnt="0"/>
      <dgm:spPr/>
    </dgm:pt>
    <dgm:pt modelId="{43F77FBA-FFCB-4F79-A691-8BFDDF06C3FA}" type="pres">
      <dgm:prSet presAssocID="{BE36C378-0121-4D67-928B-C822BE1285C8}" presName="thickLine" presStyleLbl="alignNode1" presStyleIdx="3" presStyleCnt="13"/>
      <dgm:spPr/>
    </dgm:pt>
    <dgm:pt modelId="{6FA1BFFF-C821-4B35-86A3-6F2063A747F4}" type="pres">
      <dgm:prSet presAssocID="{BE36C378-0121-4D67-928B-C822BE1285C8}" presName="horz1" presStyleCnt="0"/>
      <dgm:spPr/>
    </dgm:pt>
    <dgm:pt modelId="{9D9E5850-6F40-4B7D-B3AB-80A8FDDFDCB3}" type="pres">
      <dgm:prSet presAssocID="{BE36C378-0121-4D67-928B-C822BE1285C8}" presName="tx1" presStyleLbl="revTx" presStyleIdx="3" presStyleCnt="13"/>
      <dgm:spPr/>
    </dgm:pt>
    <dgm:pt modelId="{00B0FFA2-B2E3-46A6-8A16-D23F25B643FB}" type="pres">
      <dgm:prSet presAssocID="{BE36C378-0121-4D67-928B-C822BE1285C8}" presName="vert1" presStyleCnt="0"/>
      <dgm:spPr/>
    </dgm:pt>
    <dgm:pt modelId="{44FD42A0-A2CC-4E14-BB7D-68FAD5390890}" type="pres">
      <dgm:prSet presAssocID="{619293BA-3F44-404E-8F1F-F33F7D4A65C5}" presName="thickLine" presStyleLbl="alignNode1" presStyleIdx="4" presStyleCnt="13"/>
      <dgm:spPr/>
    </dgm:pt>
    <dgm:pt modelId="{5C30046F-F563-4ED3-8504-02964C48A8FB}" type="pres">
      <dgm:prSet presAssocID="{619293BA-3F44-404E-8F1F-F33F7D4A65C5}" presName="horz1" presStyleCnt="0"/>
      <dgm:spPr/>
    </dgm:pt>
    <dgm:pt modelId="{12D7E31D-FB7D-49A2-A25B-651CBC2EF444}" type="pres">
      <dgm:prSet presAssocID="{619293BA-3F44-404E-8F1F-F33F7D4A65C5}" presName="tx1" presStyleLbl="revTx" presStyleIdx="4" presStyleCnt="13"/>
      <dgm:spPr/>
    </dgm:pt>
    <dgm:pt modelId="{C07E2892-E0DC-48A6-AEDC-88AC599E003D}" type="pres">
      <dgm:prSet presAssocID="{619293BA-3F44-404E-8F1F-F33F7D4A65C5}" presName="vert1" presStyleCnt="0"/>
      <dgm:spPr/>
    </dgm:pt>
    <dgm:pt modelId="{6CB3E1C8-0BAC-46A5-86A1-89B26C99B5F1}" type="pres">
      <dgm:prSet presAssocID="{4164378B-C16E-4632-AD9B-A72E7734ADEF}" presName="thickLine" presStyleLbl="alignNode1" presStyleIdx="5" presStyleCnt="13"/>
      <dgm:spPr/>
    </dgm:pt>
    <dgm:pt modelId="{C27D48E5-9191-4C4C-AC00-B0B372A5850F}" type="pres">
      <dgm:prSet presAssocID="{4164378B-C16E-4632-AD9B-A72E7734ADEF}" presName="horz1" presStyleCnt="0"/>
      <dgm:spPr/>
    </dgm:pt>
    <dgm:pt modelId="{428139BF-38E9-4DCC-80DC-A3FEE9E67D9F}" type="pres">
      <dgm:prSet presAssocID="{4164378B-C16E-4632-AD9B-A72E7734ADEF}" presName="tx1" presStyleLbl="revTx" presStyleIdx="5" presStyleCnt="13"/>
      <dgm:spPr/>
    </dgm:pt>
    <dgm:pt modelId="{188E3B61-404A-4E70-8596-3C5A9C739BFE}" type="pres">
      <dgm:prSet presAssocID="{4164378B-C16E-4632-AD9B-A72E7734ADEF}" presName="vert1" presStyleCnt="0"/>
      <dgm:spPr/>
    </dgm:pt>
    <dgm:pt modelId="{BDA3C80D-FA3D-4BDB-8BF1-645BABB63ABC}" type="pres">
      <dgm:prSet presAssocID="{9E15D406-B608-48E5-8031-295C2C2BC5C6}" presName="thickLine" presStyleLbl="alignNode1" presStyleIdx="6" presStyleCnt="13"/>
      <dgm:spPr/>
    </dgm:pt>
    <dgm:pt modelId="{8DDE5716-55A5-42EE-ADCD-BC4B82369594}" type="pres">
      <dgm:prSet presAssocID="{9E15D406-B608-48E5-8031-295C2C2BC5C6}" presName="horz1" presStyleCnt="0"/>
      <dgm:spPr/>
    </dgm:pt>
    <dgm:pt modelId="{331B6C4C-997F-4EB7-812E-9C9BC9D362A8}" type="pres">
      <dgm:prSet presAssocID="{9E15D406-B608-48E5-8031-295C2C2BC5C6}" presName="tx1" presStyleLbl="revTx" presStyleIdx="6" presStyleCnt="13"/>
      <dgm:spPr/>
    </dgm:pt>
    <dgm:pt modelId="{E07B96A1-3047-4F01-B2BB-51C9A104FBA9}" type="pres">
      <dgm:prSet presAssocID="{9E15D406-B608-48E5-8031-295C2C2BC5C6}" presName="vert1" presStyleCnt="0"/>
      <dgm:spPr/>
    </dgm:pt>
    <dgm:pt modelId="{5EF8B68F-38AF-4271-B3CE-85769E040505}" type="pres">
      <dgm:prSet presAssocID="{05099F29-448F-4C7A-8314-3530C4ECD6DC}" presName="thickLine" presStyleLbl="alignNode1" presStyleIdx="7" presStyleCnt="13"/>
      <dgm:spPr/>
    </dgm:pt>
    <dgm:pt modelId="{17EAC190-1E67-41F7-8EFC-DC7410F84959}" type="pres">
      <dgm:prSet presAssocID="{05099F29-448F-4C7A-8314-3530C4ECD6DC}" presName="horz1" presStyleCnt="0"/>
      <dgm:spPr/>
    </dgm:pt>
    <dgm:pt modelId="{AEC0AAD1-86AE-4506-A99B-1BAA4083CA05}" type="pres">
      <dgm:prSet presAssocID="{05099F29-448F-4C7A-8314-3530C4ECD6DC}" presName="tx1" presStyleLbl="revTx" presStyleIdx="7" presStyleCnt="13"/>
      <dgm:spPr/>
    </dgm:pt>
    <dgm:pt modelId="{B5CC4B42-9A94-4AE4-A162-D22C7E440CAF}" type="pres">
      <dgm:prSet presAssocID="{05099F29-448F-4C7A-8314-3530C4ECD6DC}" presName="vert1" presStyleCnt="0"/>
      <dgm:spPr/>
    </dgm:pt>
    <dgm:pt modelId="{0CB33384-F1A8-46F4-A4E1-EC7FF5A985BD}" type="pres">
      <dgm:prSet presAssocID="{0C2DF1DA-72EF-4655-88E8-D0F51A70D2D9}" presName="thickLine" presStyleLbl="alignNode1" presStyleIdx="8" presStyleCnt="13"/>
      <dgm:spPr/>
    </dgm:pt>
    <dgm:pt modelId="{048890FC-A77D-40F7-8F38-08EBD8B078D6}" type="pres">
      <dgm:prSet presAssocID="{0C2DF1DA-72EF-4655-88E8-D0F51A70D2D9}" presName="horz1" presStyleCnt="0"/>
      <dgm:spPr/>
    </dgm:pt>
    <dgm:pt modelId="{08A346CF-F42B-41B0-98A8-BC888C78E076}" type="pres">
      <dgm:prSet presAssocID="{0C2DF1DA-72EF-4655-88E8-D0F51A70D2D9}" presName="tx1" presStyleLbl="revTx" presStyleIdx="8" presStyleCnt="13"/>
      <dgm:spPr/>
    </dgm:pt>
    <dgm:pt modelId="{DBAED9C5-FE69-4D3B-9E72-3278908965AF}" type="pres">
      <dgm:prSet presAssocID="{0C2DF1DA-72EF-4655-88E8-D0F51A70D2D9}" presName="vert1" presStyleCnt="0"/>
      <dgm:spPr/>
    </dgm:pt>
    <dgm:pt modelId="{165B9AB0-2631-4F77-9570-55E944B3B228}" type="pres">
      <dgm:prSet presAssocID="{9B25B78D-FF57-4A40-BECF-56D247BE972E}" presName="thickLine" presStyleLbl="alignNode1" presStyleIdx="9" presStyleCnt="13"/>
      <dgm:spPr/>
    </dgm:pt>
    <dgm:pt modelId="{2D888F67-D85E-4226-8CDE-3B2E0E60CC25}" type="pres">
      <dgm:prSet presAssocID="{9B25B78D-FF57-4A40-BECF-56D247BE972E}" presName="horz1" presStyleCnt="0"/>
      <dgm:spPr/>
    </dgm:pt>
    <dgm:pt modelId="{1AA685D8-0FFB-459B-9A1C-CB7FF116F5C2}" type="pres">
      <dgm:prSet presAssocID="{9B25B78D-FF57-4A40-BECF-56D247BE972E}" presName="tx1" presStyleLbl="revTx" presStyleIdx="9" presStyleCnt="13"/>
      <dgm:spPr/>
    </dgm:pt>
    <dgm:pt modelId="{BE70A5F4-C187-4B93-9666-C4239CAF1017}" type="pres">
      <dgm:prSet presAssocID="{9B25B78D-FF57-4A40-BECF-56D247BE972E}" presName="vert1" presStyleCnt="0"/>
      <dgm:spPr/>
    </dgm:pt>
    <dgm:pt modelId="{F0AAC697-C65B-4D97-813A-EFAA188DF32C}" type="pres">
      <dgm:prSet presAssocID="{3611C7FC-FA75-40DB-98A8-B14666C490DF}" presName="thickLine" presStyleLbl="alignNode1" presStyleIdx="10" presStyleCnt="13"/>
      <dgm:spPr/>
    </dgm:pt>
    <dgm:pt modelId="{B66EE4A9-1D6F-4873-B30A-AC290C046E34}" type="pres">
      <dgm:prSet presAssocID="{3611C7FC-FA75-40DB-98A8-B14666C490DF}" presName="horz1" presStyleCnt="0"/>
      <dgm:spPr/>
    </dgm:pt>
    <dgm:pt modelId="{FBFFB97C-C53E-4E57-8AF5-14E1B2711263}" type="pres">
      <dgm:prSet presAssocID="{3611C7FC-FA75-40DB-98A8-B14666C490DF}" presName="tx1" presStyleLbl="revTx" presStyleIdx="10" presStyleCnt="13"/>
      <dgm:spPr/>
    </dgm:pt>
    <dgm:pt modelId="{CA1D8784-B56E-45C7-99E3-9C15112CB401}" type="pres">
      <dgm:prSet presAssocID="{3611C7FC-FA75-40DB-98A8-B14666C490DF}" presName="vert1" presStyleCnt="0"/>
      <dgm:spPr/>
    </dgm:pt>
    <dgm:pt modelId="{4B29A7E2-0FCC-4673-8B3A-0A4E26047792}" type="pres">
      <dgm:prSet presAssocID="{349EBE58-2A74-4B82-AC1F-09BAFE740D41}" presName="thickLine" presStyleLbl="alignNode1" presStyleIdx="11" presStyleCnt="13"/>
      <dgm:spPr/>
    </dgm:pt>
    <dgm:pt modelId="{78E699E9-C5F7-45BD-B0EC-ECB6EB32C0D8}" type="pres">
      <dgm:prSet presAssocID="{349EBE58-2A74-4B82-AC1F-09BAFE740D41}" presName="horz1" presStyleCnt="0"/>
      <dgm:spPr/>
    </dgm:pt>
    <dgm:pt modelId="{C8B64B7C-DE5D-4C23-A57A-19637A30A7A8}" type="pres">
      <dgm:prSet presAssocID="{349EBE58-2A74-4B82-AC1F-09BAFE740D41}" presName="tx1" presStyleLbl="revTx" presStyleIdx="11" presStyleCnt="13"/>
      <dgm:spPr/>
    </dgm:pt>
    <dgm:pt modelId="{8766BD89-95E9-40D8-AFB0-19DF50C059DA}" type="pres">
      <dgm:prSet presAssocID="{349EBE58-2A74-4B82-AC1F-09BAFE740D41}" presName="vert1" presStyleCnt="0"/>
      <dgm:spPr/>
    </dgm:pt>
    <dgm:pt modelId="{253A3359-3C6C-4EE5-AFF2-6DE7BA3AB935}" type="pres">
      <dgm:prSet presAssocID="{BEBA403D-4496-41AD-8A7A-5AE9B2B838DC}" presName="thickLine" presStyleLbl="alignNode1" presStyleIdx="12" presStyleCnt="13"/>
      <dgm:spPr/>
    </dgm:pt>
    <dgm:pt modelId="{5D2393D1-A8F2-41E6-AA66-10002A661AD4}" type="pres">
      <dgm:prSet presAssocID="{BEBA403D-4496-41AD-8A7A-5AE9B2B838DC}" presName="horz1" presStyleCnt="0"/>
      <dgm:spPr/>
    </dgm:pt>
    <dgm:pt modelId="{BC26C985-8283-4CF7-A03B-F0178451F9E2}" type="pres">
      <dgm:prSet presAssocID="{BEBA403D-4496-41AD-8A7A-5AE9B2B838DC}" presName="tx1" presStyleLbl="revTx" presStyleIdx="12" presStyleCnt="13"/>
      <dgm:spPr/>
    </dgm:pt>
    <dgm:pt modelId="{5A9E761E-BDC5-4215-8A76-8367B9DE9159}" type="pres">
      <dgm:prSet presAssocID="{BEBA403D-4496-41AD-8A7A-5AE9B2B838DC}" presName="vert1" presStyleCnt="0"/>
      <dgm:spPr/>
    </dgm:pt>
  </dgm:ptLst>
  <dgm:cxnLst>
    <dgm:cxn modelId="{834FCB11-5D70-4944-8B31-75A2296AB127}" srcId="{46165CB4-A71E-46EF-B68D-D1B028D95DD5}" destId="{349EBE58-2A74-4B82-AC1F-09BAFE740D41}" srcOrd="11" destOrd="0" parTransId="{8DC09149-3112-44EF-9BB1-DB21A2BC4E04}" sibTransId="{17CE42F8-2D64-48D4-903D-AF0A1F935325}"/>
    <dgm:cxn modelId="{91AF5827-1ECA-4FBE-9643-30E04FDC856C}" type="presOf" srcId="{349EBE58-2A74-4B82-AC1F-09BAFE740D41}" destId="{C8B64B7C-DE5D-4C23-A57A-19637A30A7A8}" srcOrd="0" destOrd="0" presId="urn:microsoft.com/office/officeart/2008/layout/LinedList"/>
    <dgm:cxn modelId="{6A0AC928-3BD6-467F-933B-A140557A16CF}" srcId="{46165CB4-A71E-46EF-B68D-D1B028D95DD5}" destId="{BE36C378-0121-4D67-928B-C822BE1285C8}" srcOrd="3" destOrd="0" parTransId="{A4AA8EBB-1527-42ED-8FCC-3BE1C27D290D}" sibTransId="{337E5C65-24B5-4D1C-A212-5F1D3A3981A0}"/>
    <dgm:cxn modelId="{B89BBE2F-B4BA-4FF2-9B3F-606A1EAA1365}" srcId="{46165CB4-A71E-46EF-B68D-D1B028D95DD5}" destId="{0C2DF1DA-72EF-4655-88E8-D0F51A70D2D9}" srcOrd="8" destOrd="0" parTransId="{8D6964C2-9EC4-404C-A694-E1FB47AEDFAB}" sibTransId="{BD9CA602-D6A0-4161-A1B3-ABC2A65105CC}"/>
    <dgm:cxn modelId="{CCB57330-3D56-4E8A-988B-9CDF8606FF2B}" type="presOf" srcId="{0D745A2E-E61B-4347-BCF4-7491A15789B2}" destId="{0A93825B-354A-4EF6-8CBD-D00EB25B5689}" srcOrd="0" destOrd="0" presId="urn:microsoft.com/office/officeart/2008/layout/LinedList"/>
    <dgm:cxn modelId="{39354231-C0F1-4BE0-9CDE-DD52AB4EFB3C}" type="presOf" srcId="{432DF4B3-5BDE-4C95-920C-BA335365EE12}" destId="{266C8D24-06B2-4842-B3E6-636A62A38DB3}" srcOrd="0" destOrd="0" presId="urn:microsoft.com/office/officeart/2008/layout/LinedList"/>
    <dgm:cxn modelId="{86C40F37-F1AD-4538-99E7-37CC526DEF7C}" srcId="{46165CB4-A71E-46EF-B68D-D1B028D95DD5}" destId="{3611C7FC-FA75-40DB-98A8-B14666C490DF}" srcOrd="10" destOrd="0" parTransId="{FD9ABF4A-B54D-4A0C-9ECD-69E5DBE0B42D}" sibTransId="{148F7ABD-A2FB-451B-BE00-F9BC50EC1DE5}"/>
    <dgm:cxn modelId="{F2CEEF37-CC11-4E02-AB04-28C95BF0D9E5}" type="presOf" srcId="{9E15D406-B608-48E5-8031-295C2C2BC5C6}" destId="{331B6C4C-997F-4EB7-812E-9C9BC9D362A8}" srcOrd="0" destOrd="0" presId="urn:microsoft.com/office/officeart/2008/layout/LinedList"/>
    <dgm:cxn modelId="{C666135C-7F01-4520-A8DC-FDDCB6F44CAB}" type="presOf" srcId="{05099F29-448F-4C7A-8314-3530C4ECD6DC}" destId="{AEC0AAD1-86AE-4506-A99B-1BAA4083CA05}" srcOrd="0" destOrd="0" presId="urn:microsoft.com/office/officeart/2008/layout/LinedList"/>
    <dgm:cxn modelId="{5A6CC963-D9CF-40CC-ABA7-E3A9500F9035}" srcId="{46165CB4-A71E-46EF-B68D-D1B028D95DD5}" destId="{BEBA403D-4496-41AD-8A7A-5AE9B2B838DC}" srcOrd="12" destOrd="0" parTransId="{E0FF2632-922C-4F2F-81B4-0073D83842BF}" sibTransId="{6213759B-6B28-486F-BABF-F31DFC270402}"/>
    <dgm:cxn modelId="{8A1C936F-2E76-4879-8928-93040C177BBC}" type="presOf" srcId="{46165CB4-A71E-46EF-B68D-D1B028D95DD5}" destId="{3FC499F4-DFD6-4247-A6FC-E2ADFA652666}" srcOrd="0" destOrd="0" presId="urn:microsoft.com/office/officeart/2008/layout/LinedList"/>
    <dgm:cxn modelId="{39DBBC72-E538-4AFF-AE0B-BF413C96DCC1}" srcId="{46165CB4-A71E-46EF-B68D-D1B028D95DD5}" destId="{E1119A88-6B4F-4490-9020-5348CC39904D}" srcOrd="2" destOrd="0" parTransId="{BD704498-AC45-482B-B77A-BF3B189B97FB}" sibTransId="{122CC046-CFE3-48C1-B0F7-F7060503735F}"/>
    <dgm:cxn modelId="{FD35A073-82E0-441D-B8F0-3DC2303FC58D}" type="presOf" srcId="{E1119A88-6B4F-4490-9020-5348CC39904D}" destId="{DD05E6AC-1629-400B-849F-D4DF8B2D7234}" srcOrd="0" destOrd="0" presId="urn:microsoft.com/office/officeart/2008/layout/LinedList"/>
    <dgm:cxn modelId="{8A35AF54-4BA5-44EA-9CA7-110CC877F928}" srcId="{46165CB4-A71E-46EF-B68D-D1B028D95DD5}" destId="{9B25B78D-FF57-4A40-BECF-56D247BE972E}" srcOrd="9" destOrd="0" parTransId="{682A6036-FC5F-44DC-AE5C-058130461D52}" sibTransId="{FC569FDF-7FBF-4DF8-AB94-233E125DC133}"/>
    <dgm:cxn modelId="{0279C17A-AEDD-4228-9590-D9D506647219}" srcId="{46165CB4-A71E-46EF-B68D-D1B028D95DD5}" destId="{0D745A2E-E61B-4347-BCF4-7491A15789B2}" srcOrd="0" destOrd="0" parTransId="{53484D73-DE4B-4B85-8DEF-3D13FE213148}" sibTransId="{4D83C494-F703-48F7-BA3B-6E69489A7087}"/>
    <dgm:cxn modelId="{43D8567B-9EAA-4956-A949-612B3B3FFB63}" type="presOf" srcId="{BEBA403D-4496-41AD-8A7A-5AE9B2B838DC}" destId="{BC26C985-8283-4CF7-A03B-F0178451F9E2}" srcOrd="0" destOrd="0" presId="urn:microsoft.com/office/officeart/2008/layout/LinedList"/>
    <dgm:cxn modelId="{B8D6379F-1DE7-4F66-B89E-DDE264C2A080}" type="presOf" srcId="{0C2DF1DA-72EF-4655-88E8-D0F51A70D2D9}" destId="{08A346CF-F42B-41B0-98A8-BC888C78E076}" srcOrd="0" destOrd="0" presId="urn:microsoft.com/office/officeart/2008/layout/LinedList"/>
    <dgm:cxn modelId="{85E8C79F-1D3B-4BA3-A1E4-83AD3BF8FB73}" srcId="{46165CB4-A71E-46EF-B68D-D1B028D95DD5}" destId="{05099F29-448F-4C7A-8314-3530C4ECD6DC}" srcOrd="7" destOrd="0" parTransId="{91D228AA-FF13-462B-9B49-BB75EAC8CF17}" sibTransId="{958EFECB-9B08-4740-96FA-B11CD7CC67AF}"/>
    <dgm:cxn modelId="{9CA6CDA2-F6AA-4ED4-B515-65FAB5DF3DE7}" type="presOf" srcId="{BE36C378-0121-4D67-928B-C822BE1285C8}" destId="{9D9E5850-6F40-4B7D-B3AB-80A8FDDFDCB3}" srcOrd="0" destOrd="0" presId="urn:microsoft.com/office/officeart/2008/layout/LinedList"/>
    <dgm:cxn modelId="{FBF2C2C9-3EE6-4F90-84FD-CD40085CD1C6}" type="presOf" srcId="{4164378B-C16E-4632-AD9B-A72E7734ADEF}" destId="{428139BF-38E9-4DCC-80DC-A3FEE9E67D9F}" srcOrd="0" destOrd="0" presId="urn:microsoft.com/office/officeart/2008/layout/LinedList"/>
    <dgm:cxn modelId="{A5F137CC-6CEE-4CCF-A58D-B27DA2E8551D}" srcId="{46165CB4-A71E-46EF-B68D-D1B028D95DD5}" destId="{9E15D406-B608-48E5-8031-295C2C2BC5C6}" srcOrd="6" destOrd="0" parTransId="{6C00D5BF-FA8B-4DF3-A088-0D2A46B2126A}" sibTransId="{1C9B61DD-D216-4185-B424-198874FB704F}"/>
    <dgm:cxn modelId="{6E52FED4-D8B2-4EE4-9F5D-AA5B41B119AA}" type="presOf" srcId="{9B25B78D-FF57-4A40-BECF-56D247BE972E}" destId="{1AA685D8-0FFB-459B-9A1C-CB7FF116F5C2}" srcOrd="0" destOrd="0" presId="urn:microsoft.com/office/officeart/2008/layout/LinedList"/>
    <dgm:cxn modelId="{AA9624D5-B3B2-4FBE-BA75-D42FD71145F0}" type="presOf" srcId="{619293BA-3F44-404E-8F1F-F33F7D4A65C5}" destId="{12D7E31D-FB7D-49A2-A25B-651CBC2EF444}" srcOrd="0" destOrd="0" presId="urn:microsoft.com/office/officeart/2008/layout/LinedList"/>
    <dgm:cxn modelId="{A98897E0-B215-43D8-BAD0-63D8F4216EA3}" srcId="{46165CB4-A71E-46EF-B68D-D1B028D95DD5}" destId="{619293BA-3F44-404E-8F1F-F33F7D4A65C5}" srcOrd="4" destOrd="0" parTransId="{3E9BFD46-9697-4EBE-BF8E-4A6A33FF0ED9}" sibTransId="{4256BCA1-8584-4BB9-9316-754843067FCC}"/>
    <dgm:cxn modelId="{D91270F3-E120-43A7-B6A3-937E45E6AF32}" srcId="{46165CB4-A71E-46EF-B68D-D1B028D95DD5}" destId="{432DF4B3-5BDE-4C95-920C-BA335365EE12}" srcOrd="1" destOrd="0" parTransId="{6D85E6BB-9CEF-4693-A73F-905909384C21}" sibTransId="{1EE052EF-08F2-4C12-B2C4-B793F0B005BC}"/>
    <dgm:cxn modelId="{DE65FBF8-5E30-4745-B884-2D364BAA0F45}" type="presOf" srcId="{3611C7FC-FA75-40DB-98A8-B14666C490DF}" destId="{FBFFB97C-C53E-4E57-8AF5-14E1B2711263}" srcOrd="0" destOrd="0" presId="urn:microsoft.com/office/officeart/2008/layout/LinedList"/>
    <dgm:cxn modelId="{95EA59FD-91F9-4CFB-92D6-BDD026D64DBE}" srcId="{46165CB4-A71E-46EF-B68D-D1B028D95DD5}" destId="{4164378B-C16E-4632-AD9B-A72E7734ADEF}" srcOrd="5" destOrd="0" parTransId="{3ED53F40-4507-4B5F-BA58-4FD3D3798F28}" sibTransId="{322839B2-F6F5-4020-BFF2-55EC76B0E33A}"/>
    <dgm:cxn modelId="{00EBDAF8-9BDD-4725-81F8-2900B1308C1D}" type="presParOf" srcId="{3FC499F4-DFD6-4247-A6FC-E2ADFA652666}" destId="{D0481EB6-CE11-468D-8A3F-1359333E0287}" srcOrd="0" destOrd="0" presId="urn:microsoft.com/office/officeart/2008/layout/LinedList"/>
    <dgm:cxn modelId="{AD1D7B76-D1B2-4156-8095-86CBAB8FD583}" type="presParOf" srcId="{3FC499F4-DFD6-4247-A6FC-E2ADFA652666}" destId="{59977FEB-2818-4783-9719-C03140476EF3}" srcOrd="1" destOrd="0" presId="urn:microsoft.com/office/officeart/2008/layout/LinedList"/>
    <dgm:cxn modelId="{DC217F26-16A4-4340-A242-9690E97BFD83}" type="presParOf" srcId="{59977FEB-2818-4783-9719-C03140476EF3}" destId="{0A93825B-354A-4EF6-8CBD-D00EB25B5689}" srcOrd="0" destOrd="0" presId="urn:microsoft.com/office/officeart/2008/layout/LinedList"/>
    <dgm:cxn modelId="{06D53947-69F0-4410-B39D-D910E962EBD2}" type="presParOf" srcId="{59977FEB-2818-4783-9719-C03140476EF3}" destId="{6DC964D4-2C61-438D-83C4-96B2CB32C23D}" srcOrd="1" destOrd="0" presId="urn:microsoft.com/office/officeart/2008/layout/LinedList"/>
    <dgm:cxn modelId="{F78FD457-8BDD-46C6-99A0-E1E585D4B1C6}" type="presParOf" srcId="{3FC499F4-DFD6-4247-A6FC-E2ADFA652666}" destId="{0472F5F8-48D3-4E9E-B531-7F124192E6BA}" srcOrd="2" destOrd="0" presId="urn:microsoft.com/office/officeart/2008/layout/LinedList"/>
    <dgm:cxn modelId="{0DE2C89D-98A5-4149-8890-75F7C993119D}" type="presParOf" srcId="{3FC499F4-DFD6-4247-A6FC-E2ADFA652666}" destId="{9A2F2282-7D39-4132-A1BA-4B459D663777}" srcOrd="3" destOrd="0" presId="urn:microsoft.com/office/officeart/2008/layout/LinedList"/>
    <dgm:cxn modelId="{5CD51894-B528-48B0-9939-A254381573A4}" type="presParOf" srcId="{9A2F2282-7D39-4132-A1BA-4B459D663777}" destId="{266C8D24-06B2-4842-B3E6-636A62A38DB3}" srcOrd="0" destOrd="0" presId="urn:microsoft.com/office/officeart/2008/layout/LinedList"/>
    <dgm:cxn modelId="{60DEA919-ADBC-4418-A6CE-FBD64462C198}" type="presParOf" srcId="{9A2F2282-7D39-4132-A1BA-4B459D663777}" destId="{E5F5FC9A-9F90-4A46-8D95-E7B54085692A}" srcOrd="1" destOrd="0" presId="urn:microsoft.com/office/officeart/2008/layout/LinedList"/>
    <dgm:cxn modelId="{C4BD5DA5-5A86-4924-B753-E02EE6FECA0E}" type="presParOf" srcId="{3FC499F4-DFD6-4247-A6FC-E2ADFA652666}" destId="{3BC86F2B-4820-40C2-8975-0F42A3FE22CC}" srcOrd="4" destOrd="0" presId="urn:microsoft.com/office/officeart/2008/layout/LinedList"/>
    <dgm:cxn modelId="{96BF4063-84DF-4D16-AC1A-02FE08B4AE23}" type="presParOf" srcId="{3FC499F4-DFD6-4247-A6FC-E2ADFA652666}" destId="{4AEAA9F7-7973-4856-92AD-9C4CACF2C9BF}" srcOrd="5" destOrd="0" presId="urn:microsoft.com/office/officeart/2008/layout/LinedList"/>
    <dgm:cxn modelId="{462C1A7B-9B13-4D8F-943F-A8E5F9338432}" type="presParOf" srcId="{4AEAA9F7-7973-4856-92AD-9C4CACF2C9BF}" destId="{DD05E6AC-1629-400B-849F-D4DF8B2D7234}" srcOrd="0" destOrd="0" presId="urn:microsoft.com/office/officeart/2008/layout/LinedList"/>
    <dgm:cxn modelId="{D555883F-687D-4BE9-8E67-5E9953CE926D}" type="presParOf" srcId="{4AEAA9F7-7973-4856-92AD-9C4CACF2C9BF}" destId="{360FC421-E0E4-4DDA-B226-ECB4010CFCCB}" srcOrd="1" destOrd="0" presId="urn:microsoft.com/office/officeart/2008/layout/LinedList"/>
    <dgm:cxn modelId="{CA349795-C7EA-4E5E-B703-225943E8F0BA}" type="presParOf" srcId="{3FC499F4-DFD6-4247-A6FC-E2ADFA652666}" destId="{43F77FBA-FFCB-4F79-A691-8BFDDF06C3FA}" srcOrd="6" destOrd="0" presId="urn:microsoft.com/office/officeart/2008/layout/LinedList"/>
    <dgm:cxn modelId="{073184A9-9E4D-4872-BC02-F2F60939139A}" type="presParOf" srcId="{3FC499F4-DFD6-4247-A6FC-E2ADFA652666}" destId="{6FA1BFFF-C821-4B35-86A3-6F2063A747F4}" srcOrd="7" destOrd="0" presId="urn:microsoft.com/office/officeart/2008/layout/LinedList"/>
    <dgm:cxn modelId="{16DBDA6A-9677-431B-A6A4-272ABDB782CA}" type="presParOf" srcId="{6FA1BFFF-C821-4B35-86A3-6F2063A747F4}" destId="{9D9E5850-6F40-4B7D-B3AB-80A8FDDFDCB3}" srcOrd="0" destOrd="0" presId="urn:microsoft.com/office/officeart/2008/layout/LinedList"/>
    <dgm:cxn modelId="{ECEE140D-33BD-4BDC-9976-0A30A5C29970}" type="presParOf" srcId="{6FA1BFFF-C821-4B35-86A3-6F2063A747F4}" destId="{00B0FFA2-B2E3-46A6-8A16-D23F25B643FB}" srcOrd="1" destOrd="0" presId="urn:microsoft.com/office/officeart/2008/layout/LinedList"/>
    <dgm:cxn modelId="{2C481044-B124-493A-AD76-A3EBC75B6FA3}" type="presParOf" srcId="{3FC499F4-DFD6-4247-A6FC-E2ADFA652666}" destId="{44FD42A0-A2CC-4E14-BB7D-68FAD5390890}" srcOrd="8" destOrd="0" presId="urn:microsoft.com/office/officeart/2008/layout/LinedList"/>
    <dgm:cxn modelId="{57700848-227C-4C47-83B1-6F0A75E24AD3}" type="presParOf" srcId="{3FC499F4-DFD6-4247-A6FC-E2ADFA652666}" destId="{5C30046F-F563-4ED3-8504-02964C48A8FB}" srcOrd="9" destOrd="0" presId="urn:microsoft.com/office/officeart/2008/layout/LinedList"/>
    <dgm:cxn modelId="{AF144111-C48C-4A92-8243-3B4B3CA77247}" type="presParOf" srcId="{5C30046F-F563-4ED3-8504-02964C48A8FB}" destId="{12D7E31D-FB7D-49A2-A25B-651CBC2EF444}" srcOrd="0" destOrd="0" presId="urn:microsoft.com/office/officeart/2008/layout/LinedList"/>
    <dgm:cxn modelId="{7DE36895-2AA2-457F-8BBD-29F39D4B953F}" type="presParOf" srcId="{5C30046F-F563-4ED3-8504-02964C48A8FB}" destId="{C07E2892-E0DC-48A6-AEDC-88AC599E003D}" srcOrd="1" destOrd="0" presId="urn:microsoft.com/office/officeart/2008/layout/LinedList"/>
    <dgm:cxn modelId="{02F51C96-F55E-455C-AD6C-A40CCEEB08A0}" type="presParOf" srcId="{3FC499F4-DFD6-4247-A6FC-E2ADFA652666}" destId="{6CB3E1C8-0BAC-46A5-86A1-89B26C99B5F1}" srcOrd="10" destOrd="0" presId="urn:microsoft.com/office/officeart/2008/layout/LinedList"/>
    <dgm:cxn modelId="{F191831F-1EBD-4558-8282-20893BA9C1C4}" type="presParOf" srcId="{3FC499F4-DFD6-4247-A6FC-E2ADFA652666}" destId="{C27D48E5-9191-4C4C-AC00-B0B372A5850F}" srcOrd="11" destOrd="0" presId="urn:microsoft.com/office/officeart/2008/layout/LinedList"/>
    <dgm:cxn modelId="{203F6FD6-5873-40CA-B0B6-5E494C5A4EE9}" type="presParOf" srcId="{C27D48E5-9191-4C4C-AC00-B0B372A5850F}" destId="{428139BF-38E9-4DCC-80DC-A3FEE9E67D9F}" srcOrd="0" destOrd="0" presId="urn:microsoft.com/office/officeart/2008/layout/LinedList"/>
    <dgm:cxn modelId="{863AAEA8-E82D-414A-B314-1ED5D06960E8}" type="presParOf" srcId="{C27D48E5-9191-4C4C-AC00-B0B372A5850F}" destId="{188E3B61-404A-4E70-8596-3C5A9C739BFE}" srcOrd="1" destOrd="0" presId="urn:microsoft.com/office/officeart/2008/layout/LinedList"/>
    <dgm:cxn modelId="{6231D516-1E43-4B69-94F8-F6D29F69F19B}" type="presParOf" srcId="{3FC499F4-DFD6-4247-A6FC-E2ADFA652666}" destId="{BDA3C80D-FA3D-4BDB-8BF1-645BABB63ABC}" srcOrd="12" destOrd="0" presId="urn:microsoft.com/office/officeart/2008/layout/LinedList"/>
    <dgm:cxn modelId="{116808B3-4879-4F95-B822-5C8F3DA279CA}" type="presParOf" srcId="{3FC499F4-DFD6-4247-A6FC-E2ADFA652666}" destId="{8DDE5716-55A5-42EE-ADCD-BC4B82369594}" srcOrd="13" destOrd="0" presId="urn:microsoft.com/office/officeart/2008/layout/LinedList"/>
    <dgm:cxn modelId="{A229BAE8-A987-45A7-BA8B-8293E2B48C0C}" type="presParOf" srcId="{8DDE5716-55A5-42EE-ADCD-BC4B82369594}" destId="{331B6C4C-997F-4EB7-812E-9C9BC9D362A8}" srcOrd="0" destOrd="0" presId="urn:microsoft.com/office/officeart/2008/layout/LinedList"/>
    <dgm:cxn modelId="{37559C09-FB2B-4284-A92A-0AE8BB2E8FF5}" type="presParOf" srcId="{8DDE5716-55A5-42EE-ADCD-BC4B82369594}" destId="{E07B96A1-3047-4F01-B2BB-51C9A104FBA9}" srcOrd="1" destOrd="0" presId="urn:microsoft.com/office/officeart/2008/layout/LinedList"/>
    <dgm:cxn modelId="{2FF569CA-D24E-4894-8888-EDF30AA59A3A}" type="presParOf" srcId="{3FC499F4-DFD6-4247-A6FC-E2ADFA652666}" destId="{5EF8B68F-38AF-4271-B3CE-85769E040505}" srcOrd="14" destOrd="0" presId="urn:microsoft.com/office/officeart/2008/layout/LinedList"/>
    <dgm:cxn modelId="{28C7EDCD-F693-41A2-98D1-B47344592540}" type="presParOf" srcId="{3FC499F4-DFD6-4247-A6FC-E2ADFA652666}" destId="{17EAC190-1E67-41F7-8EFC-DC7410F84959}" srcOrd="15" destOrd="0" presId="urn:microsoft.com/office/officeart/2008/layout/LinedList"/>
    <dgm:cxn modelId="{87B9DF72-A584-46E9-935F-5D9138A9B638}" type="presParOf" srcId="{17EAC190-1E67-41F7-8EFC-DC7410F84959}" destId="{AEC0AAD1-86AE-4506-A99B-1BAA4083CA05}" srcOrd="0" destOrd="0" presId="urn:microsoft.com/office/officeart/2008/layout/LinedList"/>
    <dgm:cxn modelId="{3C799CBB-0FD5-4945-88A4-33785D2E0618}" type="presParOf" srcId="{17EAC190-1E67-41F7-8EFC-DC7410F84959}" destId="{B5CC4B42-9A94-4AE4-A162-D22C7E440CAF}" srcOrd="1" destOrd="0" presId="urn:microsoft.com/office/officeart/2008/layout/LinedList"/>
    <dgm:cxn modelId="{5AE5CE44-A293-4980-ADC8-470D9EA45D51}" type="presParOf" srcId="{3FC499F4-DFD6-4247-A6FC-E2ADFA652666}" destId="{0CB33384-F1A8-46F4-A4E1-EC7FF5A985BD}" srcOrd="16" destOrd="0" presId="urn:microsoft.com/office/officeart/2008/layout/LinedList"/>
    <dgm:cxn modelId="{BC011B87-BD03-488C-956B-5171C89CE3E0}" type="presParOf" srcId="{3FC499F4-DFD6-4247-A6FC-E2ADFA652666}" destId="{048890FC-A77D-40F7-8F38-08EBD8B078D6}" srcOrd="17" destOrd="0" presId="urn:microsoft.com/office/officeart/2008/layout/LinedList"/>
    <dgm:cxn modelId="{EB6CF1C0-121F-4403-AF7A-5D82790BCAB2}" type="presParOf" srcId="{048890FC-A77D-40F7-8F38-08EBD8B078D6}" destId="{08A346CF-F42B-41B0-98A8-BC888C78E076}" srcOrd="0" destOrd="0" presId="urn:microsoft.com/office/officeart/2008/layout/LinedList"/>
    <dgm:cxn modelId="{49832D0B-E8C6-4B21-AF83-3D6FC89527B7}" type="presParOf" srcId="{048890FC-A77D-40F7-8F38-08EBD8B078D6}" destId="{DBAED9C5-FE69-4D3B-9E72-3278908965AF}" srcOrd="1" destOrd="0" presId="urn:microsoft.com/office/officeart/2008/layout/LinedList"/>
    <dgm:cxn modelId="{965CF7D0-A3FD-4DAD-BD16-77F5651F96BD}" type="presParOf" srcId="{3FC499F4-DFD6-4247-A6FC-E2ADFA652666}" destId="{165B9AB0-2631-4F77-9570-55E944B3B228}" srcOrd="18" destOrd="0" presId="urn:microsoft.com/office/officeart/2008/layout/LinedList"/>
    <dgm:cxn modelId="{247BF841-8E5A-46AB-B323-026F5C716280}" type="presParOf" srcId="{3FC499F4-DFD6-4247-A6FC-E2ADFA652666}" destId="{2D888F67-D85E-4226-8CDE-3B2E0E60CC25}" srcOrd="19" destOrd="0" presId="urn:microsoft.com/office/officeart/2008/layout/LinedList"/>
    <dgm:cxn modelId="{D9A315E1-3176-4B2C-A942-F52F56AD4D7F}" type="presParOf" srcId="{2D888F67-D85E-4226-8CDE-3B2E0E60CC25}" destId="{1AA685D8-0FFB-459B-9A1C-CB7FF116F5C2}" srcOrd="0" destOrd="0" presId="urn:microsoft.com/office/officeart/2008/layout/LinedList"/>
    <dgm:cxn modelId="{0C556006-7002-4F3B-AF8F-96702E796AF9}" type="presParOf" srcId="{2D888F67-D85E-4226-8CDE-3B2E0E60CC25}" destId="{BE70A5F4-C187-4B93-9666-C4239CAF1017}" srcOrd="1" destOrd="0" presId="urn:microsoft.com/office/officeart/2008/layout/LinedList"/>
    <dgm:cxn modelId="{B95D36BA-8359-4539-A6AE-BA70B9BD2253}" type="presParOf" srcId="{3FC499F4-DFD6-4247-A6FC-E2ADFA652666}" destId="{F0AAC697-C65B-4D97-813A-EFAA188DF32C}" srcOrd="20" destOrd="0" presId="urn:microsoft.com/office/officeart/2008/layout/LinedList"/>
    <dgm:cxn modelId="{1DE0480D-D1BE-447D-8ADD-C3014EAA9EB7}" type="presParOf" srcId="{3FC499F4-DFD6-4247-A6FC-E2ADFA652666}" destId="{B66EE4A9-1D6F-4873-B30A-AC290C046E34}" srcOrd="21" destOrd="0" presId="urn:microsoft.com/office/officeart/2008/layout/LinedList"/>
    <dgm:cxn modelId="{8946FF5E-FB02-452F-8466-254F8CF4AF1F}" type="presParOf" srcId="{B66EE4A9-1D6F-4873-B30A-AC290C046E34}" destId="{FBFFB97C-C53E-4E57-8AF5-14E1B2711263}" srcOrd="0" destOrd="0" presId="urn:microsoft.com/office/officeart/2008/layout/LinedList"/>
    <dgm:cxn modelId="{15D8B69C-628C-4F7C-8840-39B1A83248C7}" type="presParOf" srcId="{B66EE4A9-1D6F-4873-B30A-AC290C046E34}" destId="{CA1D8784-B56E-45C7-99E3-9C15112CB401}" srcOrd="1" destOrd="0" presId="urn:microsoft.com/office/officeart/2008/layout/LinedList"/>
    <dgm:cxn modelId="{EDC04376-5901-44B4-8CBB-8E56E771B155}" type="presParOf" srcId="{3FC499F4-DFD6-4247-A6FC-E2ADFA652666}" destId="{4B29A7E2-0FCC-4673-8B3A-0A4E26047792}" srcOrd="22" destOrd="0" presId="urn:microsoft.com/office/officeart/2008/layout/LinedList"/>
    <dgm:cxn modelId="{773E4DB6-7008-44CD-B904-0514F4192D1B}" type="presParOf" srcId="{3FC499F4-DFD6-4247-A6FC-E2ADFA652666}" destId="{78E699E9-C5F7-45BD-B0EC-ECB6EB32C0D8}" srcOrd="23" destOrd="0" presId="urn:microsoft.com/office/officeart/2008/layout/LinedList"/>
    <dgm:cxn modelId="{CE22C186-020D-405D-B9EB-F653049C02D7}" type="presParOf" srcId="{78E699E9-C5F7-45BD-B0EC-ECB6EB32C0D8}" destId="{C8B64B7C-DE5D-4C23-A57A-19637A30A7A8}" srcOrd="0" destOrd="0" presId="urn:microsoft.com/office/officeart/2008/layout/LinedList"/>
    <dgm:cxn modelId="{EE228B57-49E9-4E3C-A430-5A7F95528ACC}" type="presParOf" srcId="{78E699E9-C5F7-45BD-B0EC-ECB6EB32C0D8}" destId="{8766BD89-95E9-40D8-AFB0-19DF50C059DA}" srcOrd="1" destOrd="0" presId="urn:microsoft.com/office/officeart/2008/layout/LinedList"/>
    <dgm:cxn modelId="{C05DD6CF-83B6-4D87-98C0-2FFE0BAD2E0D}" type="presParOf" srcId="{3FC499F4-DFD6-4247-A6FC-E2ADFA652666}" destId="{253A3359-3C6C-4EE5-AFF2-6DE7BA3AB935}" srcOrd="24" destOrd="0" presId="urn:microsoft.com/office/officeart/2008/layout/LinedList"/>
    <dgm:cxn modelId="{B2BDD178-4E32-482F-A9D9-B4100CCD47BD}" type="presParOf" srcId="{3FC499F4-DFD6-4247-A6FC-E2ADFA652666}" destId="{5D2393D1-A8F2-41E6-AA66-10002A661AD4}" srcOrd="25" destOrd="0" presId="urn:microsoft.com/office/officeart/2008/layout/LinedList"/>
    <dgm:cxn modelId="{9367249E-C0A9-4D0E-8B49-B36D0F567505}" type="presParOf" srcId="{5D2393D1-A8F2-41E6-AA66-10002A661AD4}" destId="{BC26C985-8283-4CF7-A03B-F0178451F9E2}" srcOrd="0" destOrd="0" presId="urn:microsoft.com/office/officeart/2008/layout/LinedList"/>
    <dgm:cxn modelId="{AD6FA279-A5B6-4877-9E4B-623F845C2178}" type="presParOf" srcId="{5D2393D1-A8F2-41E6-AA66-10002A661AD4}" destId="{5A9E761E-BDC5-4215-8A76-8367B9DE91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EA386-A699-4E22-8496-45AEDBFC7657}">
      <dsp:nvSpPr>
        <dsp:cNvPr id="0" name=""/>
        <dsp:cNvSpPr/>
      </dsp:nvSpPr>
      <dsp:spPr>
        <a:xfrm>
          <a:off x="0" y="64462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SELECT </a:t>
          </a:r>
        </a:p>
      </dsp:txBody>
      <dsp:txXfrm>
        <a:off x="15592" y="660221"/>
        <a:ext cx="4943587" cy="288226"/>
      </dsp:txXfrm>
    </dsp:sp>
    <dsp:sp modelId="{FAA8262A-38AE-4962-9031-B2D1B2DD027E}">
      <dsp:nvSpPr>
        <dsp:cNvPr id="0" name=""/>
        <dsp:cNvSpPr/>
      </dsp:nvSpPr>
      <dsp:spPr>
        <a:xfrm>
          <a:off x="0" y="100147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c.CustomerID,</a:t>
          </a:r>
        </a:p>
      </dsp:txBody>
      <dsp:txXfrm>
        <a:off x="15592" y="1017071"/>
        <a:ext cx="4943587" cy="288226"/>
      </dsp:txXfrm>
    </dsp:sp>
    <dsp:sp modelId="{D500A4F9-3375-41F2-BFEC-42C7D1957E84}">
      <dsp:nvSpPr>
        <dsp:cNvPr id="0" name=""/>
        <dsp:cNvSpPr/>
      </dsp:nvSpPr>
      <dsp:spPr>
        <a:xfrm>
          <a:off x="0" y="135832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c.CompanyName AS CustomerName,</a:t>
          </a:r>
        </a:p>
      </dsp:txBody>
      <dsp:txXfrm>
        <a:off x="15592" y="1373921"/>
        <a:ext cx="4943587" cy="288226"/>
      </dsp:txXfrm>
    </dsp:sp>
    <dsp:sp modelId="{6126F7BF-4ABE-4E0B-AC3F-92FFFF410BC3}">
      <dsp:nvSpPr>
        <dsp:cNvPr id="0" name=""/>
        <dsp:cNvSpPr/>
      </dsp:nvSpPr>
      <dsp:spPr>
        <a:xfrm>
          <a:off x="0" y="171517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COUNT(DISTINCT o.OrderID) AS OrdersPlaced,</a:t>
          </a:r>
        </a:p>
      </dsp:txBody>
      <dsp:txXfrm>
        <a:off x="15592" y="1730771"/>
        <a:ext cx="4943587" cy="288226"/>
      </dsp:txXfrm>
    </dsp:sp>
    <dsp:sp modelId="{845C06CC-8F9D-4807-A91E-B07DF8FB6BFE}">
      <dsp:nvSpPr>
        <dsp:cNvPr id="0" name=""/>
        <dsp:cNvSpPr/>
      </dsp:nvSpPr>
      <dsp:spPr>
        <a:xfrm>
          <a:off x="0" y="207202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SUM(od.UnitPrice * od.Quantity * (1 - od.Discount)) AS TotalRevenue</a:t>
          </a:r>
        </a:p>
      </dsp:txBody>
      <dsp:txXfrm>
        <a:off x="15592" y="2087621"/>
        <a:ext cx="4943587" cy="288226"/>
      </dsp:txXfrm>
    </dsp:sp>
    <dsp:sp modelId="{20F24689-47A5-4A4C-B5FE-390E85D105A7}">
      <dsp:nvSpPr>
        <dsp:cNvPr id="0" name=""/>
        <dsp:cNvSpPr/>
      </dsp:nvSpPr>
      <dsp:spPr>
        <a:xfrm>
          <a:off x="0" y="242887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FROM northwind.Customers c</a:t>
          </a:r>
        </a:p>
      </dsp:txBody>
      <dsp:txXfrm>
        <a:off x="15592" y="2444471"/>
        <a:ext cx="4943587" cy="288226"/>
      </dsp:txXfrm>
    </dsp:sp>
    <dsp:sp modelId="{45AFC70F-1BF7-4462-91BF-423F64C2BFD0}">
      <dsp:nvSpPr>
        <dsp:cNvPr id="0" name=""/>
        <dsp:cNvSpPr/>
      </dsp:nvSpPr>
      <dsp:spPr>
        <a:xfrm>
          <a:off x="0" y="278572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northwind.Orders o ON o.CustomerID = c.CustomerID</a:t>
          </a:r>
        </a:p>
      </dsp:txBody>
      <dsp:txXfrm>
        <a:off x="15592" y="2801321"/>
        <a:ext cx="4943587" cy="288226"/>
      </dsp:txXfrm>
    </dsp:sp>
    <dsp:sp modelId="{48A501CA-9CE9-4ACE-8B78-CFD4351B87A0}">
      <dsp:nvSpPr>
        <dsp:cNvPr id="0" name=""/>
        <dsp:cNvSpPr/>
      </dsp:nvSpPr>
      <dsp:spPr>
        <a:xfrm>
          <a:off x="0" y="314257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northwind.`Order Details` od ON od.OrderID = o.OrderID</a:t>
          </a:r>
        </a:p>
      </dsp:txBody>
      <dsp:txXfrm>
        <a:off x="15592" y="3158171"/>
        <a:ext cx="4943587" cy="288226"/>
      </dsp:txXfrm>
    </dsp:sp>
    <dsp:sp modelId="{CB501077-82AF-46A8-BAAE-B33DBC338066}">
      <dsp:nvSpPr>
        <dsp:cNvPr id="0" name=""/>
        <dsp:cNvSpPr/>
      </dsp:nvSpPr>
      <dsp:spPr>
        <a:xfrm>
          <a:off x="0" y="349942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GROUP BY c.CustomerID, c.CompanyName</a:t>
          </a:r>
        </a:p>
      </dsp:txBody>
      <dsp:txXfrm>
        <a:off x="15592" y="3515021"/>
        <a:ext cx="4943587" cy="288226"/>
      </dsp:txXfrm>
    </dsp:sp>
    <dsp:sp modelId="{70741034-48BC-4FA4-9474-742A52AA27D0}">
      <dsp:nvSpPr>
        <dsp:cNvPr id="0" name=""/>
        <dsp:cNvSpPr/>
      </dsp:nvSpPr>
      <dsp:spPr>
        <a:xfrm>
          <a:off x="0" y="385627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HAVING COUNT(DISTINCT o.OrderID) &gt; 1</a:t>
          </a:r>
        </a:p>
      </dsp:txBody>
      <dsp:txXfrm>
        <a:off x="15592" y="3871871"/>
        <a:ext cx="4943587" cy="288226"/>
      </dsp:txXfrm>
    </dsp:sp>
    <dsp:sp modelId="{CF1FA6C2-2BD7-4E14-AD40-7D9E05AAA9E8}">
      <dsp:nvSpPr>
        <dsp:cNvPr id="0" name=""/>
        <dsp:cNvSpPr/>
      </dsp:nvSpPr>
      <dsp:spPr>
        <a:xfrm>
          <a:off x="0" y="421312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ORDER BY TotalRevenue DESC</a:t>
          </a:r>
        </a:p>
      </dsp:txBody>
      <dsp:txXfrm>
        <a:off x="15592" y="4228721"/>
        <a:ext cx="4943587" cy="288226"/>
      </dsp:txXfrm>
    </dsp:sp>
    <dsp:sp modelId="{06951ECF-7946-4AF4-AEE1-E9E4A265F5F6}">
      <dsp:nvSpPr>
        <dsp:cNvPr id="0" name=""/>
        <dsp:cNvSpPr/>
      </dsp:nvSpPr>
      <dsp:spPr>
        <a:xfrm>
          <a:off x="0" y="4569979"/>
          <a:ext cx="4974771" cy="31941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LIMIT 0, 1000;</a:t>
          </a:r>
        </a:p>
      </dsp:txBody>
      <dsp:txXfrm>
        <a:off x="15592" y="4585571"/>
        <a:ext cx="4943587" cy="288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A9C4F-94C2-44BC-A665-0D34512A6051}">
      <dsp:nvSpPr>
        <dsp:cNvPr id="0" name=""/>
        <dsp:cNvSpPr/>
      </dsp:nvSpPr>
      <dsp:spPr>
        <a:xfrm>
          <a:off x="0" y="658629"/>
          <a:ext cx="4974771" cy="343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SELECT </a:t>
          </a:r>
        </a:p>
      </dsp:txBody>
      <dsp:txXfrm>
        <a:off x="16792" y="675421"/>
        <a:ext cx="4941187" cy="310396"/>
      </dsp:txXfrm>
    </dsp:sp>
    <dsp:sp modelId="{8350794E-DB7A-4AF5-8F7E-F2B051753ADC}">
      <dsp:nvSpPr>
        <dsp:cNvPr id="0" name=""/>
        <dsp:cNvSpPr/>
      </dsp:nvSpPr>
      <dsp:spPr>
        <a:xfrm>
          <a:off x="0" y="1042929"/>
          <a:ext cx="4974771" cy="343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c.Country AS CustomerCountry,</a:t>
          </a:r>
        </a:p>
      </dsp:txBody>
      <dsp:txXfrm>
        <a:off x="16792" y="1059721"/>
        <a:ext cx="4941187" cy="310396"/>
      </dsp:txXfrm>
    </dsp:sp>
    <dsp:sp modelId="{D12EA0A4-A44D-4F41-8838-D80A95C6CB12}">
      <dsp:nvSpPr>
        <dsp:cNvPr id="0" name=""/>
        <dsp:cNvSpPr/>
      </dsp:nvSpPr>
      <dsp:spPr>
        <a:xfrm>
          <a:off x="0" y="1427229"/>
          <a:ext cx="4974771" cy="343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COUNT(DISTINCT o.OrderID) AS TotalOrders</a:t>
          </a:r>
        </a:p>
      </dsp:txBody>
      <dsp:txXfrm>
        <a:off x="16792" y="1444021"/>
        <a:ext cx="4941187" cy="310396"/>
      </dsp:txXfrm>
    </dsp:sp>
    <dsp:sp modelId="{3F487E30-0F07-4437-A3B5-6DD25D6198C1}">
      <dsp:nvSpPr>
        <dsp:cNvPr id="0" name=""/>
        <dsp:cNvSpPr/>
      </dsp:nvSpPr>
      <dsp:spPr>
        <a:xfrm>
          <a:off x="0" y="1811529"/>
          <a:ext cx="4974771" cy="343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FROM northwind.Customers c</a:t>
          </a:r>
        </a:p>
      </dsp:txBody>
      <dsp:txXfrm>
        <a:off x="16792" y="1828321"/>
        <a:ext cx="4941187" cy="310396"/>
      </dsp:txXfrm>
    </dsp:sp>
    <dsp:sp modelId="{9D1B388D-CC43-4199-96C9-439D8D240F8B}">
      <dsp:nvSpPr>
        <dsp:cNvPr id="0" name=""/>
        <dsp:cNvSpPr/>
      </dsp:nvSpPr>
      <dsp:spPr>
        <a:xfrm>
          <a:off x="0" y="2195829"/>
          <a:ext cx="4974771" cy="343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JOIN northwind.Orders o ON o.CustomerID = c.CustomerID</a:t>
          </a:r>
        </a:p>
      </dsp:txBody>
      <dsp:txXfrm>
        <a:off x="16792" y="2212621"/>
        <a:ext cx="4941187" cy="310396"/>
      </dsp:txXfrm>
    </dsp:sp>
    <dsp:sp modelId="{8368EB13-A7D6-49DF-B9ED-B97BC624DEEB}">
      <dsp:nvSpPr>
        <dsp:cNvPr id="0" name=""/>
        <dsp:cNvSpPr/>
      </dsp:nvSpPr>
      <dsp:spPr>
        <a:xfrm>
          <a:off x="0" y="2580129"/>
          <a:ext cx="4974771" cy="343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GROUP BY c.Country</a:t>
          </a:r>
        </a:p>
      </dsp:txBody>
      <dsp:txXfrm>
        <a:off x="16792" y="2596921"/>
        <a:ext cx="4941187" cy="310396"/>
      </dsp:txXfrm>
    </dsp:sp>
    <dsp:sp modelId="{6F1A4671-E7C4-4B07-B84F-88EE03064F60}">
      <dsp:nvSpPr>
        <dsp:cNvPr id="0" name=""/>
        <dsp:cNvSpPr/>
      </dsp:nvSpPr>
      <dsp:spPr>
        <a:xfrm>
          <a:off x="0" y="2964428"/>
          <a:ext cx="4974771" cy="343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ORDER BY TotalOrders DESC</a:t>
          </a:r>
        </a:p>
      </dsp:txBody>
      <dsp:txXfrm>
        <a:off x="16792" y="2981220"/>
        <a:ext cx="4941187" cy="310396"/>
      </dsp:txXfrm>
    </dsp:sp>
    <dsp:sp modelId="{67B9AD11-8C3A-4E03-A9A7-1E495D1EAD5F}">
      <dsp:nvSpPr>
        <dsp:cNvPr id="0" name=""/>
        <dsp:cNvSpPr/>
      </dsp:nvSpPr>
      <dsp:spPr>
        <a:xfrm>
          <a:off x="0" y="3348729"/>
          <a:ext cx="4974771" cy="3439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LIMIT 0, 1000;</a:t>
          </a:r>
        </a:p>
      </dsp:txBody>
      <dsp:txXfrm>
        <a:off x="16792" y="3365521"/>
        <a:ext cx="4941187" cy="310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B192C-F533-4F9C-9939-A1D9E48A047A}">
      <dsp:nvSpPr>
        <dsp:cNvPr id="0" name=""/>
        <dsp:cNvSpPr/>
      </dsp:nvSpPr>
      <dsp:spPr>
        <a:xfrm>
          <a:off x="0" y="93698"/>
          <a:ext cx="5217173" cy="5405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SELECT </a:t>
          </a:r>
        </a:p>
      </dsp:txBody>
      <dsp:txXfrm>
        <a:off x="26387" y="120085"/>
        <a:ext cx="5164399" cy="487766"/>
      </dsp:txXfrm>
    </dsp:sp>
    <dsp:sp modelId="{C6BC7752-8BF3-4AD8-9C4C-B499D5055679}">
      <dsp:nvSpPr>
        <dsp:cNvPr id="0" name=""/>
        <dsp:cNvSpPr/>
      </dsp:nvSpPr>
      <dsp:spPr>
        <a:xfrm>
          <a:off x="0" y="697598"/>
          <a:ext cx="5217173" cy="5405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e.Title AS EmployeeTitle,</a:t>
          </a:r>
        </a:p>
      </dsp:txBody>
      <dsp:txXfrm>
        <a:off x="26387" y="723985"/>
        <a:ext cx="5164399" cy="487766"/>
      </dsp:txXfrm>
    </dsp:sp>
    <dsp:sp modelId="{42AC5356-3B24-447C-AD76-A19DDDB2F735}">
      <dsp:nvSpPr>
        <dsp:cNvPr id="0" name=""/>
        <dsp:cNvSpPr/>
      </dsp:nvSpPr>
      <dsp:spPr>
        <a:xfrm>
          <a:off x="0" y="1301499"/>
          <a:ext cx="5217173" cy="5405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YEAR(e.HireDate) AS HireYear,</a:t>
          </a:r>
        </a:p>
      </dsp:txBody>
      <dsp:txXfrm>
        <a:off x="26387" y="1327886"/>
        <a:ext cx="5164399" cy="487766"/>
      </dsp:txXfrm>
    </dsp:sp>
    <dsp:sp modelId="{11383046-CF13-4822-9004-02AA8A4FFDB0}">
      <dsp:nvSpPr>
        <dsp:cNvPr id="0" name=""/>
        <dsp:cNvSpPr/>
      </dsp:nvSpPr>
      <dsp:spPr>
        <a:xfrm>
          <a:off x="0" y="1905399"/>
          <a:ext cx="5217173" cy="5405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COUNT(e.EmployeeID) AS Hires</a:t>
          </a:r>
        </a:p>
      </dsp:txBody>
      <dsp:txXfrm>
        <a:off x="26387" y="1931786"/>
        <a:ext cx="5164399" cy="487766"/>
      </dsp:txXfrm>
    </dsp:sp>
    <dsp:sp modelId="{7BC6119D-73DC-4205-B319-F72704A18807}">
      <dsp:nvSpPr>
        <dsp:cNvPr id="0" name=""/>
        <dsp:cNvSpPr/>
      </dsp:nvSpPr>
      <dsp:spPr>
        <a:xfrm>
          <a:off x="0" y="2509299"/>
          <a:ext cx="5217173" cy="5405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FROM northwind.Employees e</a:t>
          </a:r>
        </a:p>
      </dsp:txBody>
      <dsp:txXfrm>
        <a:off x="26387" y="2535686"/>
        <a:ext cx="5164399" cy="487766"/>
      </dsp:txXfrm>
    </dsp:sp>
    <dsp:sp modelId="{1ADA1427-41E9-493C-AD7E-A17628AB5E1D}">
      <dsp:nvSpPr>
        <dsp:cNvPr id="0" name=""/>
        <dsp:cNvSpPr/>
      </dsp:nvSpPr>
      <dsp:spPr>
        <a:xfrm>
          <a:off x="0" y="3113199"/>
          <a:ext cx="5217173" cy="5405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GROUP BY e.Title, YEAR(e.HireDate)</a:t>
          </a:r>
        </a:p>
      </dsp:txBody>
      <dsp:txXfrm>
        <a:off x="26387" y="3139586"/>
        <a:ext cx="5164399" cy="487766"/>
      </dsp:txXfrm>
    </dsp:sp>
    <dsp:sp modelId="{370D63AF-1E9D-4279-A006-313A32C9924A}">
      <dsp:nvSpPr>
        <dsp:cNvPr id="0" name=""/>
        <dsp:cNvSpPr/>
      </dsp:nvSpPr>
      <dsp:spPr>
        <a:xfrm>
          <a:off x="0" y="3717099"/>
          <a:ext cx="5217173" cy="5405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ORDER BY HireYear, e.Title;</a:t>
          </a:r>
        </a:p>
      </dsp:txBody>
      <dsp:txXfrm>
        <a:off x="26387" y="3743486"/>
        <a:ext cx="5164399" cy="487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D1338-C4F5-404F-A3E7-F8AE8D4CE485}">
      <dsp:nvSpPr>
        <dsp:cNvPr id="0" name=""/>
        <dsp:cNvSpPr/>
      </dsp:nvSpPr>
      <dsp:spPr>
        <a:xfrm>
          <a:off x="0" y="447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SELECT </a:t>
          </a:r>
        </a:p>
      </dsp:txBody>
      <dsp:txXfrm>
        <a:off x="14393" y="59163"/>
        <a:ext cx="6968118" cy="266053"/>
      </dsp:txXfrm>
    </dsp:sp>
    <dsp:sp modelId="{B7D4BFF3-A508-443C-909C-B9A0B3ABA974}">
      <dsp:nvSpPr>
        <dsp:cNvPr id="0" name=""/>
        <dsp:cNvSpPr/>
      </dsp:nvSpPr>
      <dsp:spPr>
        <a:xfrm>
          <a:off x="0" y="3741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p.ProductID,</a:t>
          </a:r>
        </a:p>
      </dsp:txBody>
      <dsp:txXfrm>
        <a:off x="14393" y="388563"/>
        <a:ext cx="6968118" cy="266053"/>
      </dsp:txXfrm>
    </dsp:sp>
    <dsp:sp modelId="{F0DDDAD1-E52E-44E4-B6F8-116418C85E58}">
      <dsp:nvSpPr>
        <dsp:cNvPr id="0" name=""/>
        <dsp:cNvSpPr/>
      </dsp:nvSpPr>
      <dsp:spPr>
        <a:xfrm>
          <a:off x="0" y="7035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p.ProductName,</a:t>
          </a:r>
        </a:p>
      </dsp:txBody>
      <dsp:txXfrm>
        <a:off x="14393" y="717963"/>
        <a:ext cx="6968118" cy="266053"/>
      </dsp:txXfrm>
    </dsp:sp>
    <dsp:sp modelId="{C7E642BA-9566-4F8F-8BF2-3BEB33A4E1E3}">
      <dsp:nvSpPr>
        <dsp:cNvPr id="0" name=""/>
        <dsp:cNvSpPr/>
      </dsp:nvSpPr>
      <dsp:spPr>
        <a:xfrm>
          <a:off x="0" y="10329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p.UnitPrice,</a:t>
          </a:r>
        </a:p>
      </dsp:txBody>
      <dsp:txXfrm>
        <a:off x="14393" y="1047363"/>
        <a:ext cx="6968118" cy="266053"/>
      </dsp:txXfrm>
    </dsp:sp>
    <dsp:sp modelId="{F7B21FBB-68B9-408A-99CE-4CDCF0B1B02D}">
      <dsp:nvSpPr>
        <dsp:cNvPr id="0" name=""/>
        <dsp:cNvSpPr/>
      </dsp:nvSpPr>
      <dsp:spPr>
        <a:xfrm>
          <a:off x="0" y="13623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p.UnitsInStock,</a:t>
          </a:r>
        </a:p>
      </dsp:txBody>
      <dsp:txXfrm>
        <a:off x="14393" y="1376763"/>
        <a:ext cx="6968118" cy="266053"/>
      </dsp:txXfrm>
    </dsp:sp>
    <dsp:sp modelId="{CE6B3B96-91CB-45E4-BEA7-D937BE0FDB8C}">
      <dsp:nvSpPr>
        <dsp:cNvPr id="0" name=""/>
        <dsp:cNvSpPr/>
      </dsp:nvSpPr>
      <dsp:spPr>
        <a:xfrm>
          <a:off x="0" y="16917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p.UnitsOnOrder,</a:t>
          </a:r>
        </a:p>
      </dsp:txBody>
      <dsp:txXfrm>
        <a:off x="14393" y="1706163"/>
        <a:ext cx="6968118" cy="266053"/>
      </dsp:txXfrm>
    </dsp:sp>
    <dsp:sp modelId="{80B984EF-0FE3-486B-BA0E-A17857A89E73}">
      <dsp:nvSpPr>
        <dsp:cNvPr id="0" name=""/>
        <dsp:cNvSpPr/>
      </dsp:nvSpPr>
      <dsp:spPr>
        <a:xfrm>
          <a:off x="0" y="20211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SUM(od.Quantity) AS TotalUnitsSold,</a:t>
          </a:r>
        </a:p>
      </dsp:txBody>
      <dsp:txXfrm>
        <a:off x="14393" y="2035563"/>
        <a:ext cx="6968118" cy="266053"/>
      </dsp:txXfrm>
    </dsp:sp>
    <dsp:sp modelId="{04ABC933-8C4E-44E7-BACA-CC0B517BDC34}">
      <dsp:nvSpPr>
        <dsp:cNvPr id="0" name=""/>
        <dsp:cNvSpPr/>
      </dsp:nvSpPr>
      <dsp:spPr>
        <a:xfrm>
          <a:off x="0" y="23505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SUM(od.UnitPrice * od.Quantity * (1 - od.Discount)) AS TotalRevenue,</a:t>
          </a:r>
        </a:p>
      </dsp:txBody>
      <dsp:txXfrm>
        <a:off x="14393" y="2364963"/>
        <a:ext cx="6968118" cy="266053"/>
      </dsp:txXfrm>
    </dsp:sp>
    <dsp:sp modelId="{F35EE431-BFD9-4815-951A-2B8B6856AABE}">
      <dsp:nvSpPr>
        <dsp:cNvPr id="0" name=""/>
        <dsp:cNvSpPr/>
      </dsp:nvSpPr>
      <dsp:spPr>
        <a:xfrm>
          <a:off x="0" y="26799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ROUND(AVG(od.UnitPrice),2) AS AvgSellingPrice</a:t>
          </a:r>
        </a:p>
      </dsp:txBody>
      <dsp:txXfrm>
        <a:off x="14393" y="2694363"/>
        <a:ext cx="6968118" cy="266053"/>
      </dsp:txXfrm>
    </dsp:sp>
    <dsp:sp modelId="{5DEE0143-D5FE-436E-8C06-1119BB06523A}">
      <dsp:nvSpPr>
        <dsp:cNvPr id="0" name=""/>
        <dsp:cNvSpPr/>
      </dsp:nvSpPr>
      <dsp:spPr>
        <a:xfrm>
          <a:off x="0" y="30093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FROM northwind.Products p</a:t>
          </a:r>
        </a:p>
      </dsp:txBody>
      <dsp:txXfrm>
        <a:off x="14393" y="3023763"/>
        <a:ext cx="6968118" cy="266053"/>
      </dsp:txXfrm>
    </dsp:sp>
    <dsp:sp modelId="{B99763D8-2941-44C9-B5D0-8877DAE9F259}">
      <dsp:nvSpPr>
        <dsp:cNvPr id="0" name=""/>
        <dsp:cNvSpPr/>
      </dsp:nvSpPr>
      <dsp:spPr>
        <a:xfrm>
          <a:off x="0" y="3338770"/>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JOIN northwind.`Order Details` od </a:t>
          </a:r>
        </a:p>
      </dsp:txBody>
      <dsp:txXfrm>
        <a:off x="14393" y="3353163"/>
        <a:ext cx="6968118" cy="266053"/>
      </dsp:txXfrm>
    </dsp:sp>
    <dsp:sp modelId="{C0008A29-DF19-49A4-AEAD-C907E32E34A0}">
      <dsp:nvSpPr>
        <dsp:cNvPr id="0" name=""/>
        <dsp:cNvSpPr/>
      </dsp:nvSpPr>
      <dsp:spPr>
        <a:xfrm>
          <a:off x="0" y="3668169"/>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ON p.ProductID = od.ProductID</a:t>
          </a:r>
        </a:p>
      </dsp:txBody>
      <dsp:txXfrm>
        <a:off x="14393" y="3682562"/>
        <a:ext cx="6968118" cy="266053"/>
      </dsp:txXfrm>
    </dsp:sp>
    <dsp:sp modelId="{8B8C2388-51BD-4C26-90CF-1BD06F22A36A}">
      <dsp:nvSpPr>
        <dsp:cNvPr id="0" name=""/>
        <dsp:cNvSpPr/>
      </dsp:nvSpPr>
      <dsp:spPr>
        <a:xfrm>
          <a:off x="0" y="3997569"/>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GROUP BY p.ProductID, p.ProductName, p.UnitPrice, p.UnitsInStock, p.UnitsOnOrder</a:t>
          </a:r>
        </a:p>
      </dsp:txBody>
      <dsp:txXfrm>
        <a:off x="14393" y="4011962"/>
        <a:ext cx="6968118" cy="266053"/>
      </dsp:txXfrm>
    </dsp:sp>
    <dsp:sp modelId="{1EAC2978-BBA8-4056-A9F5-9D2A6160C49F}">
      <dsp:nvSpPr>
        <dsp:cNvPr id="0" name=""/>
        <dsp:cNvSpPr/>
      </dsp:nvSpPr>
      <dsp:spPr>
        <a:xfrm>
          <a:off x="0" y="4326969"/>
          <a:ext cx="6996904" cy="2948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ORDER BY TotalRevenue DESC;</a:t>
          </a:r>
        </a:p>
      </dsp:txBody>
      <dsp:txXfrm>
        <a:off x="14393" y="4341362"/>
        <a:ext cx="6968118" cy="2660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4EFCC-CFDF-4D6E-93FB-D55D16643FC4}">
      <dsp:nvSpPr>
        <dsp:cNvPr id="0" name=""/>
        <dsp:cNvSpPr/>
      </dsp:nvSpPr>
      <dsp:spPr>
        <a:xfrm>
          <a:off x="0" y="2386"/>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4AE2BA-48E0-4315-958E-8C26E65CC8D9}">
      <dsp:nvSpPr>
        <dsp:cNvPr id="0" name=""/>
        <dsp:cNvSpPr/>
      </dsp:nvSpPr>
      <dsp:spPr>
        <a:xfrm>
          <a:off x="0" y="2386"/>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SELECT </a:t>
          </a:r>
        </a:p>
      </dsp:txBody>
      <dsp:txXfrm>
        <a:off x="0" y="2386"/>
        <a:ext cx="6184153" cy="406862"/>
      </dsp:txXfrm>
    </dsp:sp>
    <dsp:sp modelId="{A021529F-B3F7-4107-BBEB-10B96F99462F}">
      <dsp:nvSpPr>
        <dsp:cNvPr id="0" name=""/>
        <dsp:cNvSpPr/>
      </dsp:nvSpPr>
      <dsp:spPr>
        <a:xfrm>
          <a:off x="0" y="40924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1B4239-89A0-4892-88A4-BA9CEBE8E9C5}">
      <dsp:nvSpPr>
        <dsp:cNvPr id="0" name=""/>
        <dsp:cNvSpPr/>
      </dsp:nvSpPr>
      <dsp:spPr>
        <a:xfrm>
          <a:off x="0" y="409248"/>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s.Country AS SupplierCountry,</a:t>
          </a:r>
        </a:p>
      </dsp:txBody>
      <dsp:txXfrm>
        <a:off x="0" y="409248"/>
        <a:ext cx="6184153" cy="406862"/>
      </dsp:txXfrm>
    </dsp:sp>
    <dsp:sp modelId="{D623C82C-2678-424D-B283-F18C231F90D3}">
      <dsp:nvSpPr>
        <dsp:cNvPr id="0" name=""/>
        <dsp:cNvSpPr/>
      </dsp:nvSpPr>
      <dsp:spPr>
        <a:xfrm>
          <a:off x="0" y="816110"/>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805479-A5B7-4B31-BA62-156809C9C6BA}">
      <dsp:nvSpPr>
        <dsp:cNvPr id="0" name=""/>
        <dsp:cNvSpPr/>
      </dsp:nvSpPr>
      <dsp:spPr>
        <a:xfrm>
          <a:off x="0" y="816110"/>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COUNT(DISTINCT s.SupplierID) AS TotalSuppliers,</a:t>
          </a:r>
        </a:p>
      </dsp:txBody>
      <dsp:txXfrm>
        <a:off x="0" y="816110"/>
        <a:ext cx="6184153" cy="406862"/>
      </dsp:txXfrm>
    </dsp:sp>
    <dsp:sp modelId="{8DE31588-2640-4D7C-BCC4-2315B2C0C06B}">
      <dsp:nvSpPr>
        <dsp:cNvPr id="0" name=""/>
        <dsp:cNvSpPr/>
      </dsp:nvSpPr>
      <dsp:spPr>
        <a:xfrm>
          <a:off x="0" y="1222972"/>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07CFAF-0174-4B74-89FA-A69D6146F83F}">
      <dsp:nvSpPr>
        <dsp:cNvPr id="0" name=""/>
        <dsp:cNvSpPr/>
      </dsp:nvSpPr>
      <dsp:spPr>
        <a:xfrm>
          <a:off x="0" y="1222972"/>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COUNT(DISTINCT p.ProductID) AS TotalProducts,</a:t>
          </a:r>
        </a:p>
      </dsp:txBody>
      <dsp:txXfrm>
        <a:off x="0" y="1222972"/>
        <a:ext cx="6184153" cy="406862"/>
      </dsp:txXfrm>
    </dsp:sp>
    <dsp:sp modelId="{EBEDCCC2-87A2-4E2E-BD83-CC21315C4227}">
      <dsp:nvSpPr>
        <dsp:cNvPr id="0" name=""/>
        <dsp:cNvSpPr/>
      </dsp:nvSpPr>
      <dsp:spPr>
        <a:xfrm>
          <a:off x="0" y="1629834"/>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AB0086-47CB-4BC5-ACFF-635B2F0CC839}">
      <dsp:nvSpPr>
        <dsp:cNvPr id="0" name=""/>
        <dsp:cNvSpPr/>
      </dsp:nvSpPr>
      <dsp:spPr>
        <a:xfrm>
          <a:off x="0" y="1629834"/>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ROUND(AVG(p.UnitPrice), 2) AS AvgProductPrice,</a:t>
          </a:r>
        </a:p>
      </dsp:txBody>
      <dsp:txXfrm>
        <a:off x="0" y="1629834"/>
        <a:ext cx="6184153" cy="406862"/>
      </dsp:txXfrm>
    </dsp:sp>
    <dsp:sp modelId="{C01DDB87-CD6C-4330-8D5B-45877556EF42}">
      <dsp:nvSpPr>
        <dsp:cNvPr id="0" name=""/>
        <dsp:cNvSpPr/>
      </dsp:nvSpPr>
      <dsp:spPr>
        <a:xfrm>
          <a:off x="0" y="2036696"/>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10881F-2FB6-4402-8C55-882FB5BC05F5}">
      <dsp:nvSpPr>
        <dsp:cNvPr id="0" name=""/>
        <dsp:cNvSpPr/>
      </dsp:nvSpPr>
      <dsp:spPr>
        <a:xfrm>
          <a:off x="0" y="2036696"/>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ROUND(MIN(p.UnitPrice), 2) AS MinProductPrice,</a:t>
          </a:r>
        </a:p>
      </dsp:txBody>
      <dsp:txXfrm>
        <a:off x="0" y="2036696"/>
        <a:ext cx="6184153" cy="406862"/>
      </dsp:txXfrm>
    </dsp:sp>
    <dsp:sp modelId="{7A55CECB-27CD-46FA-8C99-70FD2217961F}">
      <dsp:nvSpPr>
        <dsp:cNvPr id="0" name=""/>
        <dsp:cNvSpPr/>
      </dsp:nvSpPr>
      <dsp:spPr>
        <a:xfrm>
          <a:off x="0" y="244355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EDECC-2A4A-4A73-BD8A-02DCC005A3CF}">
      <dsp:nvSpPr>
        <dsp:cNvPr id="0" name=""/>
        <dsp:cNvSpPr/>
      </dsp:nvSpPr>
      <dsp:spPr>
        <a:xfrm>
          <a:off x="0" y="2443558"/>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ROUND(MAX(p.UnitPrice), 2) AS MaxProductPrice</a:t>
          </a:r>
        </a:p>
      </dsp:txBody>
      <dsp:txXfrm>
        <a:off x="0" y="2443558"/>
        <a:ext cx="6184153" cy="406862"/>
      </dsp:txXfrm>
    </dsp:sp>
    <dsp:sp modelId="{F7195519-4067-42C6-B07C-6D2CE97A06D6}">
      <dsp:nvSpPr>
        <dsp:cNvPr id="0" name=""/>
        <dsp:cNvSpPr/>
      </dsp:nvSpPr>
      <dsp:spPr>
        <a:xfrm>
          <a:off x="0" y="2850420"/>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008BB2-F554-482E-BEE6-08FE2BFE4224}">
      <dsp:nvSpPr>
        <dsp:cNvPr id="0" name=""/>
        <dsp:cNvSpPr/>
      </dsp:nvSpPr>
      <dsp:spPr>
        <a:xfrm>
          <a:off x="0" y="2850420"/>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FROM northwind.Suppliers s</a:t>
          </a:r>
        </a:p>
      </dsp:txBody>
      <dsp:txXfrm>
        <a:off x="0" y="2850420"/>
        <a:ext cx="6184153" cy="406862"/>
      </dsp:txXfrm>
    </dsp:sp>
    <dsp:sp modelId="{54499CBC-7F44-4418-9479-53DC549352D7}">
      <dsp:nvSpPr>
        <dsp:cNvPr id="0" name=""/>
        <dsp:cNvSpPr/>
      </dsp:nvSpPr>
      <dsp:spPr>
        <a:xfrm>
          <a:off x="0" y="3257282"/>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A3296-C5C3-486A-AE66-E5E4C127EB07}">
      <dsp:nvSpPr>
        <dsp:cNvPr id="0" name=""/>
        <dsp:cNvSpPr/>
      </dsp:nvSpPr>
      <dsp:spPr>
        <a:xfrm>
          <a:off x="0" y="3257282"/>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JOIN northwind.Products p </a:t>
          </a:r>
        </a:p>
      </dsp:txBody>
      <dsp:txXfrm>
        <a:off x="0" y="3257282"/>
        <a:ext cx="6184153" cy="406862"/>
      </dsp:txXfrm>
    </dsp:sp>
    <dsp:sp modelId="{723E2830-CAA4-4BB7-B6AA-CB2C92389699}">
      <dsp:nvSpPr>
        <dsp:cNvPr id="0" name=""/>
        <dsp:cNvSpPr/>
      </dsp:nvSpPr>
      <dsp:spPr>
        <a:xfrm>
          <a:off x="0" y="3664144"/>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72AE4B-FDB9-45A2-9166-FF815A2D7495}">
      <dsp:nvSpPr>
        <dsp:cNvPr id="0" name=""/>
        <dsp:cNvSpPr/>
      </dsp:nvSpPr>
      <dsp:spPr>
        <a:xfrm>
          <a:off x="0" y="3664144"/>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ON s.SupplierID = p.SupplierID</a:t>
          </a:r>
        </a:p>
      </dsp:txBody>
      <dsp:txXfrm>
        <a:off x="0" y="3664144"/>
        <a:ext cx="6184153" cy="406862"/>
      </dsp:txXfrm>
    </dsp:sp>
    <dsp:sp modelId="{0B08538E-F804-43E4-8BE7-C03FBFC8F9C0}">
      <dsp:nvSpPr>
        <dsp:cNvPr id="0" name=""/>
        <dsp:cNvSpPr/>
      </dsp:nvSpPr>
      <dsp:spPr>
        <a:xfrm>
          <a:off x="0" y="4071006"/>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A25B8-C533-4B54-9CDB-B9B969D0E52F}">
      <dsp:nvSpPr>
        <dsp:cNvPr id="0" name=""/>
        <dsp:cNvSpPr/>
      </dsp:nvSpPr>
      <dsp:spPr>
        <a:xfrm>
          <a:off x="0" y="4071006"/>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GROUP BY s.Country</a:t>
          </a:r>
        </a:p>
      </dsp:txBody>
      <dsp:txXfrm>
        <a:off x="0" y="4071006"/>
        <a:ext cx="6184153" cy="406862"/>
      </dsp:txXfrm>
    </dsp:sp>
    <dsp:sp modelId="{2B50A148-9AAE-48AF-9BA7-1509DE56B809}">
      <dsp:nvSpPr>
        <dsp:cNvPr id="0" name=""/>
        <dsp:cNvSpPr/>
      </dsp:nvSpPr>
      <dsp:spPr>
        <a:xfrm>
          <a:off x="0" y="447786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48FFB-7C33-473C-B7EC-759E05BFFD9A}">
      <dsp:nvSpPr>
        <dsp:cNvPr id="0" name=""/>
        <dsp:cNvSpPr/>
      </dsp:nvSpPr>
      <dsp:spPr>
        <a:xfrm>
          <a:off x="0" y="4477868"/>
          <a:ext cx="6184153" cy="406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ORDER BY AvgProductPrice DESC;</a:t>
          </a:r>
        </a:p>
      </dsp:txBody>
      <dsp:txXfrm>
        <a:off x="0" y="4477868"/>
        <a:ext cx="6184153" cy="4068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CDD6A-9D1F-499A-8D4D-F3D4BCF936BA}">
      <dsp:nvSpPr>
        <dsp:cNvPr id="0" name=""/>
        <dsp:cNvSpPr/>
      </dsp:nvSpPr>
      <dsp:spPr>
        <a:xfrm>
          <a:off x="0" y="596"/>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FF653F-E9E1-4CAD-8D1F-A0E4C17FDF26}">
      <dsp:nvSpPr>
        <dsp:cNvPr id="0" name=""/>
        <dsp:cNvSpPr/>
      </dsp:nvSpPr>
      <dsp:spPr>
        <a:xfrm>
          <a:off x="0" y="596"/>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SELECT </a:t>
          </a:r>
        </a:p>
      </dsp:txBody>
      <dsp:txXfrm>
        <a:off x="0" y="596"/>
        <a:ext cx="6184153" cy="488592"/>
      </dsp:txXfrm>
    </dsp:sp>
    <dsp:sp modelId="{FE3D6A91-B6D2-4A4F-8656-452BC1010F9E}">
      <dsp:nvSpPr>
        <dsp:cNvPr id="0" name=""/>
        <dsp:cNvSpPr/>
      </dsp:nvSpPr>
      <dsp:spPr>
        <a:xfrm>
          <a:off x="0" y="48918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732E98-E2B1-49B9-99E9-4D999D934E18}">
      <dsp:nvSpPr>
        <dsp:cNvPr id="0" name=""/>
        <dsp:cNvSpPr/>
      </dsp:nvSpPr>
      <dsp:spPr>
        <a:xfrm>
          <a:off x="0" y="489188"/>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cat.CategoryName,</a:t>
          </a:r>
        </a:p>
      </dsp:txBody>
      <dsp:txXfrm>
        <a:off x="0" y="489188"/>
        <a:ext cx="6184153" cy="488592"/>
      </dsp:txXfrm>
    </dsp:sp>
    <dsp:sp modelId="{93B7D7BE-BAF4-49C8-BC05-3161C4FAB70B}">
      <dsp:nvSpPr>
        <dsp:cNvPr id="0" name=""/>
        <dsp:cNvSpPr/>
      </dsp:nvSpPr>
      <dsp:spPr>
        <a:xfrm>
          <a:off x="0" y="977781"/>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DE33E2-4A7A-40E9-9762-66DB4CC6DE7E}">
      <dsp:nvSpPr>
        <dsp:cNvPr id="0" name=""/>
        <dsp:cNvSpPr/>
      </dsp:nvSpPr>
      <dsp:spPr>
        <a:xfrm>
          <a:off x="0" y="977781"/>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COUNT(DISTINCT p.ProductID) AS TotalProducts,</a:t>
          </a:r>
        </a:p>
      </dsp:txBody>
      <dsp:txXfrm>
        <a:off x="0" y="977781"/>
        <a:ext cx="6184153" cy="488592"/>
      </dsp:txXfrm>
    </dsp:sp>
    <dsp:sp modelId="{FAA2824A-6634-4A60-9C88-4A11FA4B6C6F}">
      <dsp:nvSpPr>
        <dsp:cNvPr id="0" name=""/>
        <dsp:cNvSpPr/>
      </dsp:nvSpPr>
      <dsp:spPr>
        <a:xfrm>
          <a:off x="0" y="1466373"/>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4E3CDD-C0B2-4BE5-BED4-1E1343A3DCAD}">
      <dsp:nvSpPr>
        <dsp:cNvPr id="0" name=""/>
        <dsp:cNvSpPr/>
      </dsp:nvSpPr>
      <dsp:spPr>
        <a:xfrm>
          <a:off x="0" y="1466373"/>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COUNT(DISTINCT s.SupplierID) AS TotalSuppliers,</a:t>
          </a:r>
        </a:p>
      </dsp:txBody>
      <dsp:txXfrm>
        <a:off x="0" y="1466373"/>
        <a:ext cx="6184153" cy="488592"/>
      </dsp:txXfrm>
    </dsp:sp>
    <dsp:sp modelId="{01A0BA4D-C3B0-4744-AD46-06C118A2840D}">
      <dsp:nvSpPr>
        <dsp:cNvPr id="0" name=""/>
        <dsp:cNvSpPr/>
      </dsp:nvSpPr>
      <dsp:spPr>
        <a:xfrm>
          <a:off x="0" y="1954966"/>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2351F-08DE-49BF-B9C7-0422E5FBC813}">
      <dsp:nvSpPr>
        <dsp:cNvPr id="0" name=""/>
        <dsp:cNvSpPr/>
      </dsp:nvSpPr>
      <dsp:spPr>
        <a:xfrm>
          <a:off x="0" y="1954966"/>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GROUP_CONCAT(DISTINCT s.CompanyName ORDER BY s.CompanyName SEPARATOR ', ') AS SupplierList</a:t>
          </a:r>
        </a:p>
      </dsp:txBody>
      <dsp:txXfrm>
        <a:off x="0" y="1954966"/>
        <a:ext cx="6184153" cy="488592"/>
      </dsp:txXfrm>
    </dsp:sp>
    <dsp:sp modelId="{9FC211B7-485F-40D4-9DFB-44230ADC944C}">
      <dsp:nvSpPr>
        <dsp:cNvPr id="0" name=""/>
        <dsp:cNvSpPr/>
      </dsp:nvSpPr>
      <dsp:spPr>
        <a:xfrm>
          <a:off x="0" y="244355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32E62-0FD0-4949-B6BD-950554A733AD}">
      <dsp:nvSpPr>
        <dsp:cNvPr id="0" name=""/>
        <dsp:cNvSpPr/>
      </dsp:nvSpPr>
      <dsp:spPr>
        <a:xfrm>
          <a:off x="0" y="2443558"/>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FROM northwind.Categories cat</a:t>
          </a:r>
        </a:p>
      </dsp:txBody>
      <dsp:txXfrm>
        <a:off x="0" y="2443558"/>
        <a:ext cx="6184153" cy="488592"/>
      </dsp:txXfrm>
    </dsp:sp>
    <dsp:sp modelId="{18AF165B-5419-43A1-8F0E-51C74D16591C}">
      <dsp:nvSpPr>
        <dsp:cNvPr id="0" name=""/>
        <dsp:cNvSpPr/>
      </dsp:nvSpPr>
      <dsp:spPr>
        <a:xfrm>
          <a:off x="0" y="2932150"/>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7F9EBE-8534-47FF-99B3-8151D90F2D8D}">
      <dsp:nvSpPr>
        <dsp:cNvPr id="0" name=""/>
        <dsp:cNvSpPr/>
      </dsp:nvSpPr>
      <dsp:spPr>
        <a:xfrm>
          <a:off x="0" y="2932150"/>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JOIN northwind.Products p ON cat.CategoryID = p.CategoryID</a:t>
          </a:r>
        </a:p>
      </dsp:txBody>
      <dsp:txXfrm>
        <a:off x="0" y="2932150"/>
        <a:ext cx="6184153" cy="488592"/>
      </dsp:txXfrm>
    </dsp:sp>
    <dsp:sp modelId="{9DF29147-2C39-492A-9CA1-3BF835ED4C5C}">
      <dsp:nvSpPr>
        <dsp:cNvPr id="0" name=""/>
        <dsp:cNvSpPr/>
      </dsp:nvSpPr>
      <dsp:spPr>
        <a:xfrm>
          <a:off x="0" y="3420743"/>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0B1DE-A2B7-499E-9F29-41AF8FD64CAB}">
      <dsp:nvSpPr>
        <dsp:cNvPr id="0" name=""/>
        <dsp:cNvSpPr/>
      </dsp:nvSpPr>
      <dsp:spPr>
        <a:xfrm>
          <a:off x="0" y="3420743"/>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JOIN northwind.Suppliers s ON p.SupplierID = s.SupplierID</a:t>
          </a:r>
        </a:p>
      </dsp:txBody>
      <dsp:txXfrm>
        <a:off x="0" y="3420743"/>
        <a:ext cx="6184153" cy="488592"/>
      </dsp:txXfrm>
    </dsp:sp>
    <dsp:sp modelId="{FBEBF780-0EE7-44B6-8DC3-E3F112FEBBA6}">
      <dsp:nvSpPr>
        <dsp:cNvPr id="0" name=""/>
        <dsp:cNvSpPr/>
      </dsp:nvSpPr>
      <dsp:spPr>
        <a:xfrm>
          <a:off x="0" y="3909335"/>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4EF48-DA37-4FEF-A885-92F31AA32810}">
      <dsp:nvSpPr>
        <dsp:cNvPr id="0" name=""/>
        <dsp:cNvSpPr/>
      </dsp:nvSpPr>
      <dsp:spPr>
        <a:xfrm>
          <a:off x="0" y="3909335"/>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GROUP BY cat.CategoryName</a:t>
          </a:r>
        </a:p>
      </dsp:txBody>
      <dsp:txXfrm>
        <a:off x="0" y="3909335"/>
        <a:ext cx="6184153" cy="488592"/>
      </dsp:txXfrm>
    </dsp:sp>
    <dsp:sp modelId="{457009A2-E362-4C1B-90C0-FED54EEE0485}">
      <dsp:nvSpPr>
        <dsp:cNvPr id="0" name=""/>
        <dsp:cNvSpPr/>
      </dsp:nvSpPr>
      <dsp:spPr>
        <a:xfrm>
          <a:off x="0" y="439792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418DC2-57E6-4AED-A93B-19708910691D}">
      <dsp:nvSpPr>
        <dsp:cNvPr id="0" name=""/>
        <dsp:cNvSpPr/>
      </dsp:nvSpPr>
      <dsp:spPr>
        <a:xfrm>
          <a:off x="0" y="4397928"/>
          <a:ext cx="6184153" cy="48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a:t>ORDER BY TotalSuppliers DESC, TotalProducts DESC;</a:t>
          </a:r>
        </a:p>
      </dsp:txBody>
      <dsp:txXfrm>
        <a:off x="0" y="4397928"/>
        <a:ext cx="6184153" cy="4885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81EB6-CE11-468D-8A3F-1359333E0287}">
      <dsp:nvSpPr>
        <dsp:cNvPr id="0" name=""/>
        <dsp:cNvSpPr/>
      </dsp:nvSpPr>
      <dsp:spPr>
        <a:xfrm>
          <a:off x="0" y="596"/>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93825B-354A-4EF6-8CBD-D00EB25B5689}">
      <dsp:nvSpPr>
        <dsp:cNvPr id="0" name=""/>
        <dsp:cNvSpPr/>
      </dsp:nvSpPr>
      <dsp:spPr>
        <a:xfrm>
          <a:off x="0" y="596"/>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SELECT </a:t>
          </a:r>
        </a:p>
      </dsp:txBody>
      <dsp:txXfrm>
        <a:off x="0" y="596"/>
        <a:ext cx="6184153" cy="375840"/>
      </dsp:txXfrm>
    </dsp:sp>
    <dsp:sp modelId="{0472F5F8-48D3-4E9E-B531-7F124192E6BA}">
      <dsp:nvSpPr>
        <dsp:cNvPr id="0" name=""/>
        <dsp:cNvSpPr/>
      </dsp:nvSpPr>
      <dsp:spPr>
        <a:xfrm>
          <a:off x="0" y="376436"/>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C8D24-06B2-4842-B3E6-636A62A38DB3}">
      <dsp:nvSpPr>
        <dsp:cNvPr id="0" name=""/>
        <dsp:cNvSpPr/>
      </dsp:nvSpPr>
      <dsp:spPr>
        <a:xfrm>
          <a:off x="0" y="376436"/>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s.Country AS SupplierCountry,</a:t>
          </a:r>
        </a:p>
      </dsp:txBody>
      <dsp:txXfrm>
        <a:off x="0" y="376436"/>
        <a:ext cx="6184153" cy="375840"/>
      </dsp:txXfrm>
    </dsp:sp>
    <dsp:sp modelId="{3BC86F2B-4820-40C2-8975-0F42A3FE22CC}">
      <dsp:nvSpPr>
        <dsp:cNvPr id="0" name=""/>
        <dsp:cNvSpPr/>
      </dsp:nvSpPr>
      <dsp:spPr>
        <a:xfrm>
          <a:off x="0" y="752277"/>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5E6AC-1629-400B-849F-D4DF8B2D7234}">
      <dsp:nvSpPr>
        <dsp:cNvPr id="0" name=""/>
        <dsp:cNvSpPr/>
      </dsp:nvSpPr>
      <dsp:spPr>
        <a:xfrm>
          <a:off x="0" y="752277"/>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cat.CategoryName,</a:t>
          </a:r>
        </a:p>
      </dsp:txBody>
      <dsp:txXfrm>
        <a:off x="0" y="752277"/>
        <a:ext cx="6184153" cy="375840"/>
      </dsp:txXfrm>
    </dsp:sp>
    <dsp:sp modelId="{43F77FBA-FFCB-4F79-A691-8BFDDF06C3FA}">
      <dsp:nvSpPr>
        <dsp:cNvPr id="0" name=""/>
        <dsp:cNvSpPr/>
      </dsp:nvSpPr>
      <dsp:spPr>
        <a:xfrm>
          <a:off x="0" y="1128117"/>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9E5850-6F40-4B7D-B3AB-80A8FDDFDCB3}">
      <dsp:nvSpPr>
        <dsp:cNvPr id="0" name=""/>
        <dsp:cNvSpPr/>
      </dsp:nvSpPr>
      <dsp:spPr>
        <a:xfrm>
          <a:off x="0" y="1128117"/>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COUNT(DISTINCT p.ProductID) AS TotalProducts,</a:t>
          </a:r>
        </a:p>
      </dsp:txBody>
      <dsp:txXfrm>
        <a:off x="0" y="1128117"/>
        <a:ext cx="6184153" cy="375840"/>
      </dsp:txXfrm>
    </dsp:sp>
    <dsp:sp modelId="{44FD42A0-A2CC-4E14-BB7D-68FAD5390890}">
      <dsp:nvSpPr>
        <dsp:cNvPr id="0" name=""/>
        <dsp:cNvSpPr/>
      </dsp:nvSpPr>
      <dsp:spPr>
        <a:xfrm>
          <a:off x="0" y="1503957"/>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D7E31D-FB7D-49A2-A25B-651CBC2EF444}">
      <dsp:nvSpPr>
        <dsp:cNvPr id="0" name=""/>
        <dsp:cNvSpPr/>
      </dsp:nvSpPr>
      <dsp:spPr>
        <a:xfrm>
          <a:off x="0" y="1503957"/>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ROUND(AVG(p.UnitPrice), 2) AS AvgPrice,</a:t>
          </a:r>
        </a:p>
      </dsp:txBody>
      <dsp:txXfrm>
        <a:off x="0" y="1503957"/>
        <a:ext cx="6184153" cy="375840"/>
      </dsp:txXfrm>
    </dsp:sp>
    <dsp:sp modelId="{6CB3E1C8-0BAC-46A5-86A1-89B26C99B5F1}">
      <dsp:nvSpPr>
        <dsp:cNvPr id="0" name=""/>
        <dsp:cNvSpPr/>
      </dsp:nvSpPr>
      <dsp:spPr>
        <a:xfrm>
          <a:off x="0" y="187979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139BF-38E9-4DCC-80DC-A3FEE9E67D9F}">
      <dsp:nvSpPr>
        <dsp:cNvPr id="0" name=""/>
        <dsp:cNvSpPr/>
      </dsp:nvSpPr>
      <dsp:spPr>
        <a:xfrm>
          <a:off x="0" y="1879798"/>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ROUND(MIN(p.UnitPrice), 2) AS MinPrice,</a:t>
          </a:r>
        </a:p>
      </dsp:txBody>
      <dsp:txXfrm>
        <a:off x="0" y="1879798"/>
        <a:ext cx="6184153" cy="375840"/>
      </dsp:txXfrm>
    </dsp:sp>
    <dsp:sp modelId="{BDA3C80D-FA3D-4BDB-8BF1-645BABB63ABC}">
      <dsp:nvSpPr>
        <dsp:cNvPr id="0" name=""/>
        <dsp:cNvSpPr/>
      </dsp:nvSpPr>
      <dsp:spPr>
        <a:xfrm>
          <a:off x="0" y="225563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B6C4C-997F-4EB7-812E-9C9BC9D362A8}">
      <dsp:nvSpPr>
        <dsp:cNvPr id="0" name=""/>
        <dsp:cNvSpPr/>
      </dsp:nvSpPr>
      <dsp:spPr>
        <a:xfrm>
          <a:off x="0" y="2255638"/>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ROUND(MAX(p.UnitPrice), 2) AS MaxPrice,</a:t>
          </a:r>
        </a:p>
      </dsp:txBody>
      <dsp:txXfrm>
        <a:off x="0" y="2255638"/>
        <a:ext cx="6184153" cy="375840"/>
      </dsp:txXfrm>
    </dsp:sp>
    <dsp:sp modelId="{5EF8B68F-38AF-4271-B3CE-85769E040505}">
      <dsp:nvSpPr>
        <dsp:cNvPr id="0" name=""/>
        <dsp:cNvSpPr/>
      </dsp:nvSpPr>
      <dsp:spPr>
        <a:xfrm>
          <a:off x="0" y="263147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0AAD1-86AE-4506-A99B-1BAA4083CA05}">
      <dsp:nvSpPr>
        <dsp:cNvPr id="0" name=""/>
        <dsp:cNvSpPr/>
      </dsp:nvSpPr>
      <dsp:spPr>
        <a:xfrm>
          <a:off x="0" y="2631478"/>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COUNT(DISTINCT s.SupplierID) AS TotalSuppliers</a:t>
          </a:r>
        </a:p>
      </dsp:txBody>
      <dsp:txXfrm>
        <a:off x="0" y="2631478"/>
        <a:ext cx="6184153" cy="375840"/>
      </dsp:txXfrm>
    </dsp:sp>
    <dsp:sp modelId="{0CB33384-F1A8-46F4-A4E1-EC7FF5A985BD}">
      <dsp:nvSpPr>
        <dsp:cNvPr id="0" name=""/>
        <dsp:cNvSpPr/>
      </dsp:nvSpPr>
      <dsp:spPr>
        <a:xfrm>
          <a:off x="0" y="3007318"/>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346CF-F42B-41B0-98A8-BC888C78E076}">
      <dsp:nvSpPr>
        <dsp:cNvPr id="0" name=""/>
        <dsp:cNvSpPr/>
      </dsp:nvSpPr>
      <dsp:spPr>
        <a:xfrm>
          <a:off x="0" y="3007318"/>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FROM northwind.Suppliers s</a:t>
          </a:r>
        </a:p>
      </dsp:txBody>
      <dsp:txXfrm>
        <a:off x="0" y="3007318"/>
        <a:ext cx="6184153" cy="375840"/>
      </dsp:txXfrm>
    </dsp:sp>
    <dsp:sp modelId="{165B9AB0-2631-4F77-9570-55E944B3B228}">
      <dsp:nvSpPr>
        <dsp:cNvPr id="0" name=""/>
        <dsp:cNvSpPr/>
      </dsp:nvSpPr>
      <dsp:spPr>
        <a:xfrm>
          <a:off x="0" y="3383159"/>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A685D8-0FFB-459B-9A1C-CB7FF116F5C2}">
      <dsp:nvSpPr>
        <dsp:cNvPr id="0" name=""/>
        <dsp:cNvSpPr/>
      </dsp:nvSpPr>
      <dsp:spPr>
        <a:xfrm>
          <a:off x="0" y="3383159"/>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JOIN northwind.Products p ON s.SupplierID = p.SupplierID</a:t>
          </a:r>
        </a:p>
      </dsp:txBody>
      <dsp:txXfrm>
        <a:off x="0" y="3383159"/>
        <a:ext cx="6184153" cy="375840"/>
      </dsp:txXfrm>
    </dsp:sp>
    <dsp:sp modelId="{F0AAC697-C65B-4D97-813A-EFAA188DF32C}">
      <dsp:nvSpPr>
        <dsp:cNvPr id="0" name=""/>
        <dsp:cNvSpPr/>
      </dsp:nvSpPr>
      <dsp:spPr>
        <a:xfrm>
          <a:off x="0" y="3758999"/>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FB97C-C53E-4E57-8AF5-14E1B2711263}">
      <dsp:nvSpPr>
        <dsp:cNvPr id="0" name=""/>
        <dsp:cNvSpPr/>
      </dsp:nvSpPr>
      <dsp:spPr>
        <a:xfrm>
          <a:off x="0" y="3758999"/>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JOIN northwind.Categories cat ON p.CategoryID = cat.CategoryID</a:t>
          </a:r>
        </a:p>
      </dsp:txBody>
      <dsp:txXfrm>
        <a:off x="0" y="3758999"/>
        <a:ext cx="6184153" cy="375840"/>
      </dsp:txXfrm>
    </dsp:sp>
    <dsp:sp modelId="{4B29A7E2-0FCC-4673-8B3A-0A4E26047792}">
      <dsp:nvSpPr>
        <dsp:cNvPr id="0" name=""/>
        <dsp:cNvSpPr/>
      </dsp:nvSpPr>
      <dsp:spPr>
        <a:xfrm>
          <a:off x="0" y="4134839"/>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64B7C-DE5D-4C23-A57A-19637A30A7A8}">
      <dsp:nvSpPr>
        <dsp:cNvPr id="0" name=""/>
        <dsp:cNvSpPr/>
      </dsp:nvSpPr>
      <dsp:spPr>
        <a:xfrm>
          <a:off x="0" y="4134839"/>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GROUP BY s.Country, cat.CategoryName</a:t>
          </a:r>
        </a:p>
      </dsp:txBody>
      <dsp:txXfrm>
        <a:off x="0" y="4134839"/>
        <a:ext cx="6184153" cy="375840"/>
      </dsp:txXfrm>
    </dsp:sp>
    <dsp:sp modelId="{253A3359-3C6C-4EE5-AFF2-6DE7BA3AB935}">
      <dsp:nvSpPr>
        <dsp:cNvPr id="0" name=""/>
        <dsp:cNvSpPr/>
      </dsp:nvSpPr>
      <dsp:spPr>
        <a:xfrm>
          <a:off x="0" y="4510680"/>
          <a:ext cx="6184153"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6C985-8283-4CF7-A03B-F0178451F9E2}">
      <dsp:nvSpPr>
        <dsp:cNvPr id="0" name=""/>
        <dsp:cNvSpPr/>
      </dsp:nvSpPr>
      <dsp:spPr>
        <a:xfrm>
          <a:off x="0" y="4510680"/>
          <a:ext cx="6184153" cy="37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ORDER BY s.Country, AvgPrice DESC;</a:t>
          </a:r>
        </a:p>
      </dsp:txBody>
      <dsp:txXfrm>
        <a:off x="0" y="4510680"/>
        <a:ext cx="6184153" cy="375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2B9F7-4615-4339-8658-C2F746832478}" type="datetimeFigureOut">
              <a:rPr lang="en-US" smtClean="0"/>
              <a:t>8/30/2025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8F709-988B-412B-B138-080D22074024}" type="slidenum">
              <a:rPr lang="en-US" smtClean="0"/>
              <a:t>‹#›</a:t>
            </a:fld>
            <a:endParaRPr lang="en-US"/>
          </a:p>
        </p:txBody>
      </p:sp>
    </p:spTree>
    <p:extLst>
      <p:ext uri="{BB962C8B-B14F-4D97-AF65-F5344CB8AC3E}">
        <p14:creationId xmlns:p14="http://schemas.microsoft.com/office/powerpoint/2010/main" val="2461563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5</a:t>
            </a:fld>
            <a:endParaRPr lang="en-IN"/>
          </a:p>
        </p:txBody>
      </p:sp>
    </p:spTree>
    <p:extLst>
      <p:ext uri="{BB962C8B-B14F-4D97-AF65-F5344CB8AC3E}">
        <p14:creationId xmlns:p14="http://schemas.microsoft.com/office/powerpoint/2010/main" val="189245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84EF-AA7E-B05A-738F-3F6BF2883D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920BE3-3D93-B239-CA88-37D1389E0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85F192-1E2C-6018-DB9B-63C9DA3AE94D}"/>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5" name="Footer Placeholder 4">
            <a:extLst>
              <a:ext uri="{FF2B5EF4-FFF2-40B4-BE49-F238E27FC236}">
                <a16:creationId xmlns:a16="http://schemas.microsoft.com/office/drawing/2014/main" id="{4CC21A7A-5138-C1FD-FDA0-2C964FB04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DF285-68E0-A8B0-0C52-9188AEFB856B}"/>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67618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E54F-D875-16FD-A6A1-6CD6D7F76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6261C-9BF3-9E3A-486E-D2EC070A53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673A6-6EAE-11CD-0AB3-69C99A875AC7}"/>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5" name="Footer Placeholder 4">
            <a:extLst>
              <a:ext uri="{FF2B5EF4-FFF2-40B4-BE49-F238E27FC236}">
                <a16:creationId xmlns:a16="http://schemas.microsoft.com/office/drawing/2014/main" id="{93F3056E-CC90-10FB-D05B-B519142BB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610C07-A4F2-FA45-AED4-35D64F70E390}"/>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20290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693A13-4FB3-9090-9987-BE87E1CC6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34E0EC-3E3F-109F-E504-ACA7E041D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E4C47-C18E-A869-9FF9-F3071F93CC66}"/>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5" name="Footer Placeholder 4">
            <a:extLst>
              <a:ext uri="{FF2B5EF4-FFF2-40B4-BE49-F238E27FC236}">
                <a16:creationId xmlns:a16="http://schemas.microsoft.com/office/drawing/2014/main" id="{DE7A792B-9B23-8AB9-0CA6-37C12ED77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D6811-3320-9F2D-7752-913A6CD3921B}"/>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78279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C894-D47F-05A1-EB5A-3F883A42D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4B51E-83E2-501F-25E6-3F66266BD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696138-32D6-30F0-BAE6-E9C8D496BA31}"/>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5" name="Footer Placeholder 4">
            <a:extLst>
              <a:ext uri="{FF2B5EF4-FFF2-40B4-BE49-F238E27FC236}">
                <a16:creationId xmlns:a16="http://schemas.microsoft.com/office/drawing/2014/main" id="{2CF07407-E179-F2FD-E4D5-B17701C08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0D0DC-7C35-A12B-99F2-4974703C655A}"/>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183764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6A1-25AD-D06C-410D-28F9E9DFB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0AB33F-4DD4-A503-E97F-737EE6646E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6D3EA-C355-3F88-CD4C-8EB0D1070386}"/>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5" name="Footer Placeholder 4">
            <a:extLst>
              <a:ext uri="{FF2B5EF4-FFF2-40B4-BE49-F238E27FC236}">
                <a16:creationId xmlns:a16="http://schemas.microsoft.com/office/drawing/2014/main" id="{A3647832-EBF4-F41D-D13A-56D8CC7F9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699F1-C3D5-0F9E-61DF-85BF0CF03BED}"/>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391586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4108-2917-826C-3ED1-364C48A1CF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97A815-75A0-BA10-4942-29CF71A0B0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928926-401D-BB61-7DB6-E1D26BB69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53786-6449-8212-09D8-8144EECECA6D}"/>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6" name="Footer Placeholder 5">
            <a:extLst>
              <a:ext uri="{FF2B5EF4-FFF2-40B4-BE49-F238E27FC236}">
                <a16:creationId xmlns:a16="http://schemas.microsoft.com/office/drawing/2014/main" id="{F6A7DE34-3F43-77F7-DA4F-4BB846167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D1FAB-EF45-BA22-D473-92AB954E00DD}"/>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171114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06EB-5926-BE62-27E9-015E42BB85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1816BE-03A3-D012-52FB-501D55352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D19DB-E63A-E0D8-5FEF-2EFE5929A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48DDF8-CC19-640D-64E3-13FBBD787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E4EB9F-C19F-53EF-A7A1-5751FFA87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34560-DBC8-A5C2-FF39-1F3A77C86ADE}"/>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8" name="Footer Placeholder 7">
            <a:extLst>
              <a:ext uri="{FF2B5EF4-FFF2-40B4-BE49-F238E27FC236}">
                <a16:creationId xmlns:a16="http://schemas.microsoft.com/office/drawing/2014/main" id="{C5F01322-E9C4-7BFA-2A1F-162D220D88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C2840C-E658-176C-A1E3-3268DA6AB7BF}"/>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1415419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1A17-C5E7-890E-9957-42BA7EBA50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E50929-E600-A07E-0C3E-9D5A205BCC6B}"/>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4" name="Footer Placeholder 3">
            <a:extLst>
              <a:ext uri="{FF2B5EF4-FFF2-40B4-BE49-F238E27FC236}">
                <a16:creationId xmlns:a16="http://schemas.microsoft.com/office/drawing/2014/main" id="{53BC7C8E-B6A1-ED03-2DFD-C61DFE6CEF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750121-628F-CCFA-DBB1-AAB5FBA1F1C8}"/>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62041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BD279-064E-A9C6-5EEF-5ED9FA071DC8}"/>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3" name="Footer Placeholder 2">
            <a:extLst>
              <a:ext uri="{FF2B5EF4-FFF2-40B4-BE49-F238E27FC236}">
                <a16:creationId xmlns:a16="http://schemas.microsoft.com/office/drawing/2014/main" id="{95AFA803-742E-3650-79D4-B41DE5137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16B6B-7B38-574D-5BBE-5E191206D4AA}"/>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1150880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13CE-435A-263C-DCBF-8E34507EB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6253E7-B390-F233-F0BA-B9380BA52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DAD8B3-584C-1D48-6938-F9BA9DBB3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D0020-17EB-DF18-1637-A1AF8C2BBCA8}"/>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6" name="Footer Placeholder 5">
            <a:extLst>
              <a:ext uri="{FF2B5EF4-FFF2-40B4-BE49-F238E27FC236}">
                <a16:creationId xmlns:a16="http://schemas.microsoft.com/office/drawing/2014/main" id="{2A5A3D9B-1E50-EF4C-6A8D-BE92D5FEB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4E9C1-F3E9-2D90-04C8-5BA8DC7DD2C9}"/>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177931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E0B74-916D-C79E-D890-D541A8540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0ED6BC-8CCF-B1A0-AB8F-E13A52862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2A0106-5647-CD9B-7B26-ECF472200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32534-3F64-0700-47D7-41C80EDC6575}"/>
              </a:ext>
            </a:extLst>
          </p:cNvPr>
          <p:cNvSpPr>
            <a:spLocks noGrp="1"/>
          </p:cNvSpPr>
          <p:nvPr>
            <p:ph type="dt" sz="half" idx="10"/>
          </p:nvPr>
        </p:nvSpPr>
        <p:spPr/>
        <p:txBody>
          <a:bodyPr/>
          <a:lstStyle/>
          <a:p>
            <a:fld id="{6C015FD0-F0D3-4733-90D6-4CE3E49F86D9}" type="datetimeFigureOut">
              <a:rPr lang="en-US" smtClean="0"/>
              <a:t>8/30/2025</a:t>
            </a:fld>
            <a:endParaRPr lang="en-US"/>
          </a:p>
        </p:txBody>
      </p:sp>
      <p:sp>
        <p:nvSpPr>
          <p:cNvPr id="6" name="Footer Placeholder 5">
            <a:extLst>
              <a:ext uri="{FF2B5EF4-FFF2-40B4-BE49-F238E27FC236}">
                <a16:creationId xmlns:a16="http://schemas.microsoft.com/office/drawing/2014/main" id="{AEF03CD5-CFB6-B252-955E-5D95B4C596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FED16A-FD77-B237-8128-BCE90304337F}"/>
              </a:ext>
            </a:extLst>
          </p:cNvPr>
          <p:cNvSpPr>
            <a:spLocks noGrp="1"/>
          </p:cNvSpPr>
          <p:nvPr>
            <p:ph type="sldNum" sz="quarter" idx="12"/>
          </p:nvPr>
        </p:nvSpPr>
        <p:spPr/>
        <p:txBody>
          <a:bodyPr/>
          <a:lstStyle/>
          <a:p>
            <a:fld id="{C033A55C-7C6E-4351-85A4-A7CEA32CBCE8}" type="slidenum">
              <a:rPr lang="en-US" smtClean="0"/>
              <a:t>‹#›</a:t>
            </a:fld>
            <a:endParaRPr lang="en-US"/>
          </a:p>
        </p:txBody>
      </p:sp>
    </p:spTree>
    <p:extLst>
      <p:ext uri="{BB962C8B-B14F-4D97-AF65-F5344CB8AC3E}">
        <p14:creationId xmlns:p14="http://schemas.microsoft.com/office/powerpoint/2010/main" val="405758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D82D0-7010-4E03-07FD-AFBAD4A807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69559-8EDD-5DBD-8AC7-001876E6C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76D4F-D3E2-9200-4B29-A364ADB6D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015FD0-F0D3-4733-90D6-4CE3E49F86D9}" type="datetimeFigureOut">
              <a:rPr lang="en-US" smtClean="0"/>
              <a:t>8/30/2025</a:t>
            </a:fld>
            <a:endParaRPr lang="en-US"/>
          </a:p>
        </p:txBody>
      </p:sp>
      <p:sp>
        <p:nvSpPr>
          <p:cNvPr id="5" name="Footer Placeholder 4">
            <a:extLst>
              <a:ext uri="{FF2B5EF4-FFF2-40B4-BE49-F238E27FC236}">
                <a16:creationId xmlns:a16="http://schemas.microsoft.com/office/drawing/2014/main" id="{EDBDA196-DE72-C978-12F3-864D3CACA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2D7D4B-B2CF-03E2-FEB0-668ED0D4D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33A55C-7C6E-4351-85A4-A7CEA32CBCE8}" type="slidenum">
              <a:rPr lang="en-US" smtClean="0"/>
              <a:t>‹#›</a:t>
            </a:fld>
            <a:endParaRPr lang="en-US"/>
          </a:p>
        </p:txBody>
      </p:sp>
    </p:spTree>
    <p:extLst>
      <p:ext uri="{BB962C8B-B14F-4D97-AF65-F5344CB8AC3E}">
        <p14:creationId xmlns:p14="http://schemas.microsoft.com/office/powerpoint/2010/main" val="3539125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05" name="Group 204">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09" name="Freeform: Shape 208">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0" name="Freeform: Shape 209">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06" name="Group 205">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07" name="Freeform: Shape 206">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8" name="Freeform: Shape 207">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B2779C52-1085-E99A-0838-B553D23501C1}"/>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Capstone Project</a:t>
            </a:r>
          </a:p>
        </p:txBody>
      </p:sp>
      <p:sp>
        <p:nvSpPr>
          <p:cNvPr id="3" name="Subtitle 2">
            <a:extLst>
              <a:ext uri="{FF2B5EF4-FFF2-40B4-BE49-F238E27FC236}">
                <a16:creationId xmlns:a16="http://schemas.microsoft.com/office/drawing/2014/main" id="{E24A6A95-A887-AC02-88CE-BB2D1172199A}"/>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Northwind Sales Analysis</a:t>
            </a:r>
          </a:p>
        </p:txBody>
      </p:sp>
    </p:spTree>
    <p:extLst>
      <p:ext uri="{BB962C8B-B14F-4D97-AF65-F5344CB8AC3E}">
        <p14:creationId xmlns:p14="http://schemas.microsoft.com/office/powerpoint/2010/main" val="199571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8A9A1-9BDA-97C0-A0A7-7528BE2FEE5B}"/>
            </a:ext>
          </a:extLst>
        </p:cNvPr>
        <p:cNvGrpSpPr/>
        <p:nvPr/>
      </p:nvGrpSpPr>
      <p:grpSpPr>
        <a:xfrm>
          <a:off x="0" y="0"/>
          <a:ext cx="0" cy="0"/>
          <a:chOff x="0" y="0"/>
          <a:chExt cx="0" cy="0"/>
        </a:xfrm>
      </p:grpSpPr>
      <p:sp>
        <p:nvSpPr>
          <p:cNvPr id="66" name="Rectangle 6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A29BB0-3A35-54DF-3DFF-83520FFEE941}"/>
              </a:ext>
            </a:extLst>
          </p:cNvPr>
          <p:cNvSpPr>
            <a:spLocks noGrp="1"/>
          </p:cNvSpPr>
          <p:nvPr>
            <p:ph type="title"/>
          </p:nvPr>
        </p:nvSpPr>
        <p:spPr>
          <a:xfrm>
            <a:off x="1331088" y="565739"/>
            <a:ext cx="9745883" cy="1124949"/>
          </a:xfrm>
        </p:spPr>
        <p:txBody>
          <a:bodyPr>
            <a:normAutofit/>
          </a:bodyPr>
          <a:lstStyle/>
          <a:p>
            <a:r>
              <a:rPr lang="en-US" sz="3700">
                <a:solidFill>
                  <a:schemeClr val="bg1"/>
                </a:solidFill>
              </a:rPr>
              <a:t>3. Can we cluster customers based on total spend, order count, and preferred categories?</a:t>
            </a:r>
          </a:p>
        </p:txBody>
      </p:sp>
      <p:sp>
        <p:nvSpPr>
          <p:cNvPr id="67" name="Freeform: Shape 66">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13AFEB8A-7695-4824-AE22-6EB67B6483EF}"/>
              </a:ext>
            </a:extLst>
          </p:cNvPr>
          <p:cNvGraphicFramePr>
            <a:graphicFrameLocks noGrp="1"/>
          </p:cNvGraphicFramePr>
          <p:nvPr>
            <p:ph idx="1"/>
            <p:extLst>
              <p:ext uri="{D42A27DB-BD31-4B8C-83A1-F6EECF244321}">
                <p14:modId xmlns:p14="http://schemas.microsoft.com/office/powerpoint/2010/main" val="1061655104"/>
              </p:ext>
            </p:extLst>
          </p:nvPr>
        </p:nvGraphicFramePr>
        <p:xfrm>
          <a:off x="1093694" y="2425605"/>
          <a:ext cx="10260106" cy="33715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022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F5F39735-2434-06BA-B7AA-A5E6518BFAFC}"/>
            </a:ext>
          </a:extLst>
        </p:cNvPr>
        <p:cNvGrpSpPr/>
        <p:nvPr/>
      </p:nvGrpSpPr>
      <p:grpSpPr>
        <a:xfrm>
          <a:off x="0" y="0"/>
          <a:ext cx="0" cy="0"/>
          <a:chOff x="0" y="0"/>
          <a:chExt cx="0" cy="0"/>
        </a:xfrm>
      </p:grpSpPr>
      <p:sp>
        <p:nvSpPr>
          <p:cNvPr id="101" name="Freeform: Shape 10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Freeform: Shape 101">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93E8A5-CFD0-DCC7-F6DF-BC484D6ECC14}"/>
              </a:ext>
            </a:extLst>
          </p:cNvPr>
          <p:cNvSpPr>
            <a:spLocks noGrp="1"/>
          </p:cNvSpPr>
          <p:nvPr>
            <p:ph type="title"/>
          </p:nvPr>
        </p:nvSpPr>
        <p:spPr>
          <a:xfrm>
            <a:off x="514177" y="708400"/>
            <a:ext cx="3134279" cy="2647447"/>
          </a:xfrm>
        </p:spPr>
        <p:txBody>
          <a:bodyPr vert="horz" lIns="91440" tIns="45720" rIns="91440" bIns="45720" rtlCol="0" anchor="t">
            <a:normAutofit/>
          </a:bodyPr>
          <a:lstStyle/>
          <a:p>
            <a:r>
              <a:rPr lang="en-US" sz="1200" kern="1200" dirty="0">
                <a:solidFill>
                  <a:schemeClr val="bg1"/>
                </a:solidFill>
                <a:latin typeface="+mj-lt"/>
                <a:ea typeface="+mj-ea"/>
                <a:cs typeface="+mj-cs"/>
              </a:rPr>
              <a:t>Cluster 1: High-spend &amp; high-frequency buyers → Premium / strategic accounts.</a:t>
            </a:r>
            <a:br>
              <a:rPr lang="en-US" sz="1200" kern="1200" dirty="0">
                <a:solidFill>
                  <a:schemeClr val="bg1"/>
                </a:solidFill>
                <a:latin typeface="+mj-lt"/>
                <a:ea typeface="+mj-ea"/>
                <a:cs typeface="+mj-cs"/>
              </a:rPr>
            </a:br>
            <a:br>
              <a:rPr lang="en-US" sz="1200" kern="1200" dirty="0">
                <a:solidFill>
                  <a:schemeClr val="bg1"/>
                </a:solidFill>
                <a:latin typeface="+mj-lt"/>
                <a:ea typeface="+mj-ea"/>
                <a:cs typeface="+mj-cs"/>
              </a:rPr>
            </a:br>
            <a:r>
              <a:rPr lang="en-US" sz="1200" kern="1200" dirty="0">
                <a:solidFill>
                  <a:schemeClr val="bg1"/>
                </a:solidFill>
                <a:latin typeface="+mj-lt"/>
                <a:ea typeface="+mj-ea"/>
                <a:cs typeface="+mj-cs"/>
              </a:rPr>
              <a:t>Cluster 2: Medium-spend, occasional buyers → Opportunity for upsell.</a:t>
            </a:r>
            <a:br>
              <a:rPr lang="en-US" sz="1200" kern="1200" dirty="0">
                <a:solidFill>
                  <a:schemeClr val="bg1"/>
                </a:solidFill>
                <a:latin typeface="+mj-lt"/>
                <a:ea typeface="+mj-ea"/>
                <a:cs typeface="+mj-cs"/>
              </a:rPr>
            </a:br>
            <a:br>
              <a:rPr lang="en-US" sz="1200" kern="1200" dirty="0">
                <a:solidFill>
                  <a:schemeClr val="bg1"/>
                </a:solidFill>
                <a:latin typeface="+mj-lt"/>
                <a:ea typeface="+mj-ea"/>
                <a:cs typeface="+mj-cs"/>
              </a:rPr>
            </a:br>
            <a:r>
              <a:rPr lang="en-US" sz="1200" kern="1200" dirty="0">
                <a:solidFill>
                  <a:schemeClr val="bg1"/>
                </a:solidFill>
                <a:latin typeface="+mj-lt"/>
                <a:ea typeface="+mj-ea"/>
                <a:cs typeface="+mj-cs"/>
              </a:rPr>
              <a:t>Cluster 3: Low-spend, infrequent buyers → Likely one-off or price-sensitive.</a:t>
            </a:r>
            <a:br>
              <a:rPr lang="en-US" sz="1200" kern="1200" dirty="0">
                <a:solidFill>
                  <a:schemeClr val="bg1"/>
                </a:solidFill>
                <a:latin typeface="+mj-lt"/>
                <a:ea typeface="+mj-ea"/>
                <a:cs typeface="+mj-cs"/>
              </a:rPr>
            </a:br>
            <a:br>
              <a:rPr lang="en-US" sz="1200" kern="1200" dirty="0">
                <a:solidFill>
                  <a:schemeClr val="bg1"/>
                </a:solidFill>
                <a:latin typeface="+mj-lt"/>
                <a:ea typeface="+mj-ea"/>
                <a:cs typeface="+mj-cs"/>
              </a:rPr>
            </a:br>
            <a:r>
              <a:rPr lang="en-US" sz="1200" kern="1200" dirty="0">
                <a:solidFill>
                  <a:schemeClr val="bg1"/>
                </a:solidFill>
                <a:latin typeface="+mj-lt"/>
                <a:ea typeface="+mj-ea"/>
                <a:cs typeface="+mj-cs"/>
              </a:rPr>
              <a:t>Category preferences vary → Some customers stick to staples (e.g., beverages), others diversify.</a:t>
            </a:r>
          </a:p>
        </p:txBody>
      </p:sp>
      <p:sp>
        <p:nvSpPr>
          <p:cNvPr id="3" name="Content Placeholder 2">
            <a:extLst>
              <a:ext uri="{FF2B5EF4-FFF2-40B4-BE49-F238E27FC236}">
                <a16:creationId xmlns:a16="http://schemas.microsoft.com/office/drawing/2014/main" id="{07470CA8-5F2B-BB29-ED3E-2D16564D5BF8}"/>
              </a:ext>
            </a:extLst>
          </p:cNvPr>
          <p:cNvSpPr>
            <a:spLocks noGrp="1"/>
          </p:cNvSpPr>
          <p:nvPr>
            <p:ph idx="1"/>
          </p:nvPr>
        </p:nvSpPr>
        <p:spPr>
          <a:xfrm>
            <a:off x="4648200" y="504824"/>
            <a:ext cx="3876675" cy="6029325"/>
          </a:xfrm>
        </p:spPr>
        <p:txBody>
          <a:bodyPr vert="horz" lIns="91440" tIns="45720" rIns="91440" bIns="45720" rtlCol="0">
            <a:noAutofit/>
          </a:bodyPr>
          <a:lstStyle/>
          <a:p>
            <a:pPr marL="0" indent="0">
              <a:buNone/>
            </a:pPr>
            <a:r>
              <a:rPr lang="en-US" sz="1200" dirty="0"/>
              <a:t>SELECT </a:t>
            </a:r>
          </a:p>
          <a:p>
            <a:pPr marL="0" indent="0">
              <a:buNone/>
            </a:pPr>
            <a:r>
              <a:rPr lang="en-US" sz="1200" dirty="0"/>
              <a:t>    </a:t>
            </a:r>
            <a:r>
              <a:rPr lang="en-US" sz="1200" dirty="0" err="1"/>
              <a:t>t.CustomerID</a:t>
            </a:r>
            <a:r>
              <a:rPr lang="en-US" sz="1200" dirty="0"/>
              <a:t>,</a:t>
            </a:r>
          </a:p>
          <a:p>
            <a:pPr marL="0" indent="0">
              <a:buNone/>
            </a:pPr>
            <a:r>
              <a:rPr lang="en-US" sz="1200" dirty="0"/>
              <a:t>    </a:t>
            </a:r>
            <a:r>
              <a:rPr lang="en-US" sz="1200" dirty="0" err="1"/>
              <a:t>t.CustomerName</a:t>
            </a:r>
            <a:r>
              <a:rPr lang="en-US" sz="1200" dirty="0"/>
              <a:t>,</a:t>
            </a:r>
          </a:p>
          <a:p>
            <a:pPr marL="0" indent="0">
              <a:buNone/>
            </a:pPr>
            <a:r>
              <a:rPr lang="en-US" sz="1200" dirty="0"/>
              <a:t>    </a:t>
            </a:r>
            <a:r>
              <a:rPr lang="en-US" sz="1200" dirty="0" err="1"/>
              <a:t>t.OrderCount</a:t>
            </a:r>
            <a:r>
              <a:rPr lang="en-US" sz="1200" dirty="0"/>
              <a:t>,</a:t>
            </a:r>
          </a:p>
          <a:p>
            <a:pPr marL="0" indent="0">
              <a:buNone/>
            </a:pPr>
            <a:r>
              <a:rPr lang="en-US" sz="1200" dirty="0"/>
              <a:t>    </a:t>
            </a:r>
            <a:r>
              <a:rPr lang="en-US" sz="1200" dirty="0" err="1"/>
              <a:t>t.TotalSpend</a:t>
            </a:r>
            <a:r>
              <a:rPr lang="en-US" sz="1200" dirty="0"/>
              <a:t>,</a:t>
            </a:r>
          </a:p>
          <a:p>
            <a:pPr marL="0" indent="0">
              <a:buNone/>
            </a:pPr>
            <a:r>
              <a:rPr lang="en-US" sz="1200" dirty="0"/>
              <a:t>    </a:t>
            </a:r>
            <a:r>
              <a:rPr lang="en-US" sz="1200" dirty="0" err="1"/>
              <a:t>t.CategoryName</a:t>
            </a:r>
            <a:r>
              <a:rPr lang="en-US" sz="1200" dirty="0"/>
              <a:t> AS </a:t>
            </a:r>
            <a:r>
              <a:rPr lang="en-US" sz="1200" dirty="0" err="1"/>
              <a:t>PreferredCategory</a:t>
            </a:r>
            <a:endParaRPr lang="en-US" sz="1200" dirty="0"/>
          </a:p>
          <a:p>
            <a:pPr marL="0" indent="0">
              <a:buNone/>
            </a:pPr>
            <a:r>
              <a:rPr lang="en-US" sz="1200" dirty="0"/>
              <a:t>FROM (</a:t>
            </a:r>
          </a:p>
          <a:p>
            <a:pPr marL="0" indent="0">
              <a:buNone/>
            </a:pPr>
            <a:r>
              <a:rPr lang="en-US" sz="1200" dirty="0"/>
              <a:t>    SELECT </a:t>
            </a:r>
          </a:p>
          <a:p>
            <a:pPr marL="0" indent="0">
              <a:buNone/>
            </a:pPr>
            <a:r>
              <a:rPr lang="en-US" sz="1200" dirty="0"/>
              <a:t>        </a:t>
            </a:r>
            <a:r>
              <a:rPr lang="en-US" sz="1200" dirty="0" err="1"/>
              <a:t>c.CustomerID</a:t>
            </a:r>
            <a:r>
              <a:rPr lang="en-US" sz="1200" dirty="0"/>
              <a:t>,</a:t>
            </a:r>
          </a:p>
          <a:p>
            <a:pPr marL="0" indent="0">
              <a:buNone/>
            </a:pPr>
            <a:r>
              <a:rPr lang="en-US" sz="1200" dirty="0"/>
              <a:t>        </a:t>
            </a:r>
            <a:r>
              <a:rPr lang="en-US" sz="1200" dirty="0" err="1"/>
              <a:t>c.CompanyName</a:t>
            </a:r>
            <a:r>
              <a:rPr lang="en-US" sz="1200" dirty="0"/>
              <a:t> AS </a:t>
            </a:r>
            <a:r>
              <a:rPr lang="en-US" sz="1200" dirty="0" err="1"/>
              <a:t>CustomerName</a:t>
            </a:r>
            <a:r>
              <a:rPr lang="en-US" sz="1200" dirty="0"/>
              <a:t>,</a:t>
            </a:r>
          </a:p>
          <a:p>
            <a:pPr marL="0" indent="0">
              <a:buNone/>
            </a:pPr>
            <a:r>
              <a:rPr lang="en-US" sz="1200" dirty="0"/>
              <a:t>        COUNT(DISTINCT </a:t>
            </a:r>
            <a:r>
              <a:rPr lang="en-US" sz="1200" dirty="0" err="1"/>
              <a:t>o.OrderID</a:t>
            </a:r>
            <a:r>
              <a:rPr lang="en-US" sz="1200" dirty="0"/>
              <a:t>) AS </a:t>
            </a:r>
            <a:r>
              <a:rPr lang="en-US" sz="1200" dirty="0" err="1"/>
              <a:t>OrderCount</a:t>
            </a:r>
            <a:r>
              <a:rPr lang="en-US" sz="1200" dirty="0"/>
              <a:t>,</a:t>
            </a:r>
          </a:p>
          <a:p>
            <a:pPr marL="0" indent="0">
              <a:buNone/>
            </a:pPr>
            <a:r>
              <a:rPr lang="en-US" sz="1200" dirty="0"/>
              <a:t>        SUM(</a:t>
            </a:r>
            <a:r>
              <a:rPr lang="en-US" sz="1200" dirty="0" err="1"/>
              <a:t>od.UnitPrice</a:t>
            </a:r>
            <a:r>
              <a:rPr lang="en-US" sz="1200" dirty="0"/>
              <a:t> * </a:t>
            </a:r>
            <a:r>
              <a:rPr lang="en-US" sz="1200" dirty="0" err="1"/>
              <a:t>od.Quantity</a:t>
            </a:r>
            <a:r>
              <a:rPr lang="en-US" sz="1200" dirty="0"/>
              <a:t> * (1 - </a:t>
            </a:r>
            <a:r>
              <a:rPr lang="en-US" sz="1200" dirty="0" err="1"/>
              <a:t>od.Discount</a:t>
            </a:r>
            <a:r>
              <a:rPr lang="en-US" sz="1200" dirty="0"/>
              <a:t>)) AS </a:t>
            </a:r>
            <a:r>
              <a:rPr lang="en-US" sz="1200" dirty="0" err="1"/>
              <a:t>CategorySpend</a:t>
            </a:r>
            <a:r>
              <a:rPr lang="en-US" sz="1200" dirty="0"/>
              <a:t>,</a:t>
            </a:r>
          </a:p>
          <a:p>
            <a:pPr marL="0" indent="0">
              <a:buNone/>
            </a:pPr>
            <a:r>
              <a:rPr lang="en-US" sz="1200" dirty="0"/>
              <a:t>        SUM(SUM(</a:t>
            </a:r>
            <a:r>
              <a:rPr lang="en-US" sz="1200" dirty="0" err="1"/>
              <a:t>od.UnitPrice</a:t>
            </a:r>
            <a:r>
              <a:rPr lang="en-US" sz="1200" dirty="0"/>
              <a:t> * </a:t>
            </a:r>
            <a:r>
              <a:rPr lang="en-US" sz="1200" dirty="0" err="1"/>
              <a:t>od.Quantity</a:t>
            </a:r>
            <a:r>
              <a:rPr lang="en-US" sz="1200" dirty="0"/>
              <a:t> * (1 - </a:t>
            </a:r>
            <a:r>
              <a:rPr lang="en-US" sz="1200" dirty="0" err="1"/>
              <a:t>od.Discount</a:t>
            </a:r>
            <a:r>
              <a:rPr lang="en-US" sz="1200" dirty="0"/>
              <a:t>))) OVER (PARTITION BY </a:t>
            </a:r>
            <a:r>
              <a:rPr lang="en-US" sz="1200" dirty="0" err="1"/>
              <a:t>c.CustomerID</a:t>
            </a:r>
            <a:r>
              <a:rPr lang="en-US" sz="1200" dirty="0"/>
              <a:t>) AS </a:t>
            </a:r>
            <a:r>
              <a:rPr lang="en-US" sz="1200" dirty="0" err="1"/>
              <a:t>TotalSpend</a:t>
            </a:r>
            <a:r>
              <a:rPr lang="en-US" sz="1200" dirty="0"/>
              <a:t>,</a:t>
            </a:r>
          </a:p>
          <a:p>
            <a:pPr marL="0" indent="0">
              <a:buNone/>
            </a:pPr>
            <a:r>
              <a:rPr lang="en-US" sz="1200" dirty="0"/>
              <a:t>        </a:t>
            </a:r>
            <a:r>
              <a:rPr lang="en-US" sz="1200" dirty="0" err="1"/>
              <a:t>cat.CategoryName</a:t>
            </a:r>
            <a:r>
              <a:rPr lang="en-US" sz="1200" dirty="0"/>
              <a:t>,</a:t>
            </a:r>
          </a:p>
          <a:p>
            <a:pPr marL="0" indent="0">
              <a:buNone/>
            </a:pPr>
            <a:r>
              <a:rPr lang="en-US" sz="1200" dirty="0"/>
              <a:t>        ROW_NUMBER() OVER (</a:t>
            </a:r>
          </a:p>
          <a:p>
            <a:pPr marL="0" indent="0">
              <a:buNone/>
            </a:pPr>
            <a:r>
              <a:rPr lang="en-US" sz="1200" dirty="0"/>
              <a:t>            PARTITION BY </a:t>
            </a:r>
            <a:r>
              <a:rPr lang="en-US" sz="1200" dirty="0" err="1"/>
              <a:t>c.CustomerID</a:t>
            </a:r>
            <a:endParaRPr lang="en-US" sz="1200" dirty="0"/>
          </a:p>
          <a:p>
            <a:pPr marL="0" indent="0">
              <a:buNone/>
            </a:pPr>
            <a:r>
              <a:rPr lang="en-US" sz="1200" dirty="0"/>
              <a:t>ORDER BY SUM(</a:t>
            </a:r>
            <a:r>
              <a:rPr lang="en-US" sz="1200" dirty="0" err="1"/>
              <a:t>od.UnitPrice</a:t>
            </a:r>
            <a:r>
              <a:rPr lang="en-US" sz="1200" dirty="0"/>
              <a:t> * </a:t>
            </a:r>
            <a:r>
              <a:rPr lang="en-US" sz="1200" dirty="0" err="1"/>
              <a:t>od.Quantity</a:t>
            </a:r>
            <a:r>
              <a:rPr lang="en-US" sz="1200" dirty="0"/>
              <a:t> * (1 - </a:t>
            </a:r>
            <a:r>
              <a:rPr lang="en-US" sz="1200" dirty="0" err="1"/>
              <a:t>od.Discount</a:t>
            </a:r>
            <a:r>
              <a:rPr lang="en-US" sz="1200" dirty="0"/>
              <a:t>)) DESC</a:t>
            </a:r>
          </a:p>
          <a:p>
            <a:pPr marL="0" indent="0">
              <a:buNone/>
            </a:pPr>
            <a:r>
              <a:rPr lang="en-US" sz="1200" dirty="0"/>
              <a:t>        ) AS </a:t>
            </a:r>
            <a:r>
              <a:rPr lang="en-US" sz="1200" dirty="0" err="1"/>
              <a:t>rn</a:t>
            </a:r>
            <a:endParaRPr lang="en-US" sz="1200" dirty="0"/>
          </a:p>
        </p:txBody>
      </p:sp>
      <p:sp>
        <p:nvSpPr>
          <p:cNvPr id="5" name="TextBox 4">
            <a:extLst>
              <a:ext uri="{FF2B5EF4-FFF2-40B4-BE49-F238E27FC236}">
                <a16:creationId xmlns:a16="http://schemas.microsoft.com/office/drawing/2014/main" id="{DBB14683-77B6-5A90-C7EC-951BFC80F888}"/>
              </a:ext>
            </a:extLst>
          </p:cNvPr>
          <p:cNvSpPr txBox="1"/>
          <p:nvPr/>
        </p:nvSpPr>
        <p:spPr>
          <a:xfrm>
            <a:off x="8524875" y="708400"/>
            <a:ext cx="2926080" cy="4363844"/>
          </a:xfrm>
          <a:prstGeom prst="rect">
            <a:avLst/>
          </a:prstGeom>
        </p:spPr>
        <p:txBody>
          <a:bodyPr vert="horz" lIns="91440" tIns="45720" rIns="91440" bIns="45720" rtlCol="0">
            <a:normAutofit/>
          </a:bodyPr>
          <a:lstStyle/>
          <a:p>
            <a:pPr>
              <a:lnSpc>
                <a:spcPct val="90000"/>
              </a:lnSpc>
              <a:spcAft>
                <a:spcPts val="600"/>
              </a:spcAft>
            </a:pPr>
            <a:r>
              <a:rPr lang="en-US" sz="1400" dirty="0"/>
              <a:t> FROM </a:t>
            </a:r>
            <a:r>
              <a:rPr lang="en-US" sz="1400" dirty="0" err="1"/>
              <a:t>northwind.Customers</a:t>
            </a:r>
            <a:r>
              <a:rPr lang="en-US" sz="1400" dirty="0"/>
              <a:t> c</a:t>
            </a:r>
          </a:p>
          <a:p>
            <a:pPr>
              <a:lnSpc>
                <a:spcPct val="90000"/>
              </a:lnSpc>
              <a:spcAft>
                <a:spcPts val="600"/>
              </a:spcAft>
            </a:pPr>
            <a:r>
              <a:rPr lang="en-US" sz="1400" dirty="0"/>
              <a:t>    JOIN </a:t>
            </a:r>
            <a:r>
              <a:rPr lang="en-US" sz="1400" dirty="0" err="1"/>
              <a:t>northwind.Orders</a:t>
            </a:r>
            <a:r>
              <a:rPr lang="en-US" sz="1400" dirty="0"/>
              <a:t> o ON </a:t>
            </a:r>
            <a:r>
              <a:rPr lang="en-US" sz="1400" dirty="0" err="1"/>
              <a:t>c.CustomerID</a:t>
            </a:r>
            <a:r>
              <a:rPr lang="en-US" sz="1400" dirty="0"/>
              <a:t> = </a:t>
            </a:r>
            <a:r>
              <a:rPr lang="en-US" sz="1400" dirty="0" err="1"/>
              <a:t>o.CustomerID</a:t>
            </a:r>
            <a:endParaRPr lang="en-US" sz="1400" dirty="0"/>
          </a:p>
          <a:p>
            <a:pPr>
              <a:lnSpc>
                <a:spcPct val="90000"/>
              </a:lnSpc>
              <a:spcAft>
                <a:spcPts val="600"/>
              </a:spcAft>
            </a:pPr>
            <a:r>
              <a:rPr lang="en-US" sz="1400" dirty="0"/>
              <a:t>    JOIN </a:t>
            </a:r>
            <a:r>
              <a:rPr lang="en-US" sz="1400" dirty="0" err="1"/>
              <a:t>northwind</a:t>
            </a:r>
            <a:r>
              <a:rPr lang="en-US" sz="1400" dirty="0"/>
              <a:t>.`Order Details` od ON </a:t>
            </a:r>
            <a:r>
              <a:rPr lang="en-US" sz="1400" dirty="0" err="1"/>
              <a:t>o.OrderID</a:t>
            </a:r>
            <a:r>
              <a:rPr lang="en-US" sz="1400" dirty="0"/>
              <a:t> = </a:t>
            </a:r>
            <a:r>
              <a:rPr lang="en-US" sz="1400" dirty="0" err="1"/>
              <a:t>od.OrderID</a:t>
            </a:r>
            <a:endParaRPr lang="en-US" sz="1400" dirty="0"/>
          </a:p>
          <a:p>
            <a:pPr>
              <a:lnSpc>
                <a:spcPct val="90000"/>
              </a:lnSpc>
              <a:spcAft>
                <a:spcPts val="600"/>
              </a:spcAft>
            </a:pPr>
            <a:r>
              <a:rPr lang="en-US" sz="1400" dirty="0"/>
              <a:t>    JOIN </a:t>
            </a:r>
            <a:r>
              <a:rPr lang="en-US" sz="1400" dirty="0" err="1"/>
              <a:t>northwind.Products</a:t>
            </a:r>
            <a:r>
              <a:rPr lang="en-US" sz="1400" dirty="0"/>
              <a:t> p ON </a:t>
            </a:r>
            <a:r>
              <a:rPr lang="en-US" sz="1400" dirty="0" err="1"/>
              <a:t>od.ProductID</a:t>
            </a:r>
            <a:r>
              <a:rPr lang="en-US" sz="1400" dirty="0"/>
              <a:t> = </a:t>
            </a:r>
            <a:r>
              <a:rPr lang="en-US" sz="1400" dirty="0" err="1"/>
              <a:t>p.ProductID</a:t>
            </a:r>
            <a:endParaRPr lang="en-US" sz="1400" dirty="0"/>
          </a:p>
          <a:p>
            <a:pPr>
              <a:lnSpc>
                <a:spcPct val="90000"/>
              </a:lnSpc>
              <a:spcAft>
                <a:spcPts val="600"/>
              </a:spcAft>
            </a:pPr>
            <a:r>
              <a:rPr lang="en-US" sz="1400" dirty="0"/>
              <a:t>    JOIN </a:t>
            </a:r>
            <a:r>
              <a:rPr lang="en-US" sz="1400" dirty="0" err="1"/>
              <a:t>northwind.Categories</a:t>
            </a:r>
            <a:r>
              <a:rPr lang="en-US" sz="1400" dirty="0"/>
              <a:t> cat ON </a:t>
            </a:r>
            <a:r>
              <a:rPr lang="en-US" sz="1400" dirty="0" err="1"/>
              <a:t>p.CategoryID</a:t>
            </a:r>
            <a:r>
              <a:rPr lang="en-US" sz="1400" dirty="0"/>
              <a:t> = </a:t>
            </a:r>
            <a:r>
              <a:rPr lang="en-US" sz="1400" dirty="0" err="1"/>
              <a:t>cat.CategoryID</a:t>
            </a:r>
            <a:endParaRPr lang="en-US" sz="1400" dirty="0"/>
          </a:p>
          <a:p>
            <a:pPr>
              <a:lnSpc>
                <a:spcPct val="90000"/>
              </a:lnSpc>
              <a:spcAft>
                <a:spcPts val="600"/>
              </a:spcAft>
            </a:pPr>
            <a:r>
              <a:rPr lang="en-US" sz="1400" dirty="0"/>
              <a:t>    GROUP BY </a:t>
            </a:r>
            <a:r>
              <a:rPr lang="en-US" sz="1400" dirty="0" err="1"/>
              <a:t>c.CustomerID</a:t>
            </a:r>
            <a:r>
              <a:rPr lang="en-US" sz="1400" dirty="0"/>
              <a:t>, </a:t>
            </a:r>
            <a:r>
              <a:rPr lang="en-US" sz="1400" dirty="0" err="1"/>
              <a:t>c.CompanyName</a:t>
            </a:r>
            <a:r>
              <a:rPr lang="en-US" sz="1400" dirty="0"/>
              <a:t>, </a:t>
            </a:r>
            <a:r>
              <a:rPr lang="en-US" sz="1400" dirty="0" err="1"/>
              <a:t>cat.CategoryName</a:t>
            </a:r>
            <a:endParaRPr lang="en-US" sz="1400" dirty="0"/>
          </a:p>
          <a:p>
            <a:pPr>
              <a:lnSpc>
                <a:spcPct val="90000"/>
              </a:lnSpc>
              <a:spcAft>
                <a:spcPts val="600"/>
              </a:spcAft>
            </a:pPr>
            <a:r>
              <a:rPr lang="en-US" sz="1400" dirty="0"/>
              <a:t>) t</a:t>
            </a:r>
          </a:p>
          <a:p>
            <a:pPr>
              <a:lnSpc>
                <a:spcPct val="90000"/>
              </a:lnSpc>
              <a:spcAft>
                <a:spcPts val="600"/>
              </a:spcAft>
            </a:pPr>
            <a:r>
              <a:rPr lang="en-US" sz="1400" dirty="0"/>
              <a:t>WHERE </a:t>
            </a:r>
            <a:r>
              <a:rPr lang="en-US" sz="1400" dirty="0" err="1"/>
              <a:t>t.rn</a:t>
            </a:r>
            <a:r>
              <a:rPr lang="en-US" sz="1400" dirty="0"/>
              <a:t> = 1</a:t>
            </a:r>
          </a:p>
          <a:p>
            <a:pPr>
              <a:lnSpc>
                <a:spcPct val="90000"/>
              </a:lnSpc>
              <a:spcAft>
                <a:spcPts val="600"/>
              </a:spcAft>
            </a:pPr>
            <a:r>
              <a:rPr lang="en-US" sz="1400" dirty="0"/>
              <a:t>ORDER BY </a:t>
            </a:r>
            <a:r>
              <a:rPr lang="en-US" sz="1400" dirty="0" err="1"/>
              <a:t>t.TotalSpend</a:t>
            </a:r>
            <a:r>
              <a:rPr lang="en-US" sz="1400" dirty="0"/>
              <a:t> DESC;</a:t>
            </a:r>
          </a:p>
          <a:p>
            <a:pPr>
              <a:lnSpc>
                <a:spcPct val="90000"/>
              </a:lnSpc>
              <a:spcAft>
                <a:spcPts val="600"/>
              </a:spcAft>
            </a:pPr>
            <a:endParaRPr lang="en-US" sz="1400" dirty="0"/>
          </a:p>
        </p:txBody>
      </p:sp>
      <p:sp>
        <p:nvSpPr>
          <p:cNvPr id="4" name="TextBox 3">
            <a:extLst>
              <a:ext uri="{FF2B5EF4-FFF2-40B4-BE49-F238E27FC236}">
                <a16:creationId xmlns:a16="http://schemas.microsoft.com/office/drawing/2014/main" id="{15FCBDEC-E9B3-31DC-5F3C-5C1DE2E95C20}"/>
              </a:ext>
            </a:extLst>
          </p:cNvPr>
          <p:cNvSpPr txBox="1"/>
          <p:nvPr/>
        </p:nvSpPr>
        <p:spPr>
          <a:xfrm>
            <a:off x="11347704" y="3054096"/>
            <a:ext cx="192024" cy="84124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227921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6EEE9C-9452-6552-A519-7F58C6F8AC4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72170E-68F5-C40B-DCDE-8532C66A6A1E}"/>
              </a:ext>
            </a:extLst>
          </p:cNvPr>
          <p:cNvSpPr>
            <a:spLocks noGrp="1"/>
          </p:cNvSpPr>
          <p:nvPr>
            <p:ph type="title"/>
          </p:nvPr>
        </p:nvSpPr>
        <p:spPr>
          <a:xfrm>
            <a:off x="838200" y="1641752"/>
            <a:ext cx="4391024" cy="1323439"/>
          </a:xfrm>
        </p:spPr>
        <p:txBody>
          <a:bodyPr vert="horz" lIns="91440" tIns="45720" rIns="91440" bIns="45720" rtlCol="0" anchor="t">
            <a:normAutofit/>
          </a:bodyPr>
          <a:lstStyle/>
          <a:p>
            <a:r>
              <a:rPr lang="en-US" sz="1900" kern="1200">
                <a:solidFill>
                  <a:schemeClr val="bg1"/>
                </a:solidFill>
                <a:latin typeface="+mj-lt"/>
                <a:ea typeface="+mj-ea"/>
                <a:cs typeface="+mj-cs"/>
              </a:rPr>
              <a:t>4. Which product categories or products contribute most to order revenue?.Are there any correlations between orders and customer location or product category?</a:t>
            </a:r>
          </a:p>
        </p:txBody>
      </p:sp>
      <p:sp>
        <p:nvSpPr>
          <p:cNvPr id="5" name="TextBox 4">
            <a:extLst>
              <a:ext uri="{FF2B5EF4-FFF2-40B4-BE49-F238E27FC236}">
                <a16:creationId xmlns:a16="http://schemas.microsoft.com/office/drawing/2014/main" id="{1009E362-071B-7C6A-9E5B-1C863AD45865}"/>
              </a:ext>
            </a:extLst>
          </p:cNvPr>
          <p:cNvSpPr txBox="1"/>
          <p:nvPr/>
        </p:nvSpPr>
        <p:spPr>
          <a:xfrm>
            <a:off x="838200" y="3146400"/>
            <a:ext cx="4391024" cy="2454300"/>
          </a:xfrm>
          <a:prstGeom prst="rect">
            <a:avLst/>
          </a:prstGeom>
        </p:spPr>
        <p:txBody>
          <a:bodyPr vert="horz" lIns="91440" tIns="45720" rIns="91440" bIns="45720" rtlCol="0">
            <a:normAutofit/>
          </a:bodyPr>
          <a:lstStyle/>
          <a:p>
            <a:pPr>
              <a:lnSpc>
                <a:spcPct val="90000"/>
              </a:lnSpc>
              <a:spcAft>
                <a:spcPts val="600"/>
              </a:spcAft>
            </a:pPr>
            <a:r>
              <a:rPr lang="en-US" sz="1500" dirty="0">
                <a:solidFill>
                  <a:schemeClr val="bg1">
                    <a:alpha val="80000"/>
                  </a:schemeClr>
                </a:solidFill>
              </a:rPr>
              <a:t>A handful of categories (Beverages, Dairy, Meat/Poultry) generate the majority of revenue.</a:t>
            </a:r>
          </a:p>
          <a:p>
            <a:pPr>
              <a:lnSpc>
                <a:spcPct val="90000"/>
              </a:lnSpc>
              <a:spcAft>
                <a:spcPts val="600"/>
              </a:spcAft>
            </a:pPr>
            <a:endParaRPr lang="en-US" sz="1500" dirty="0">
              <a:solidFill>
                <a:schemeClr val="bg1">
                  <a:alpha val="80000"/>
                </a:schemeClr>
              </a:solidFill>
            </a:endParaRPr>
          </a:p>
          <a:p>
            <a:pPr>
              <a:lnSpc>
                <a:spcPct val="90000"/>
              </a:lnSpc>
              <a:spcAft>
                <a:spcPts val="600"/>
              </a:spcAft>
            </a:pPr>
            <a:r>
              <a:rPr lang="en-US" sz="1500" dirty="0">
                <a:solidFill>
                  <a:schemeClr val="bg1">
                    <a:alpha val="80000"/>
                  </a:schemeClr>
                </a:solidFill>
              </a:rPr>
              <a:t>Within categories, a few top-selling products dominate.</a:t>
            </a:r>
          </a:p>
          <a:p>
            <a:pPr>
              <a:lnSpc>
                <a:spcPct val="90000"/>
              </a:lnSpc>
              <a:spcAft>
                <a:spcPts val="600"/>
              </a:spcAft>
            </a:pPr>
            <a:endParaRPr lang="en-US" sz="1500" dirty="0">
              <a:solidFill>
                <a:schemeClr val="bg1">
                  <a:alpha val="80000"/>
                </a:schemeClr>
              </a:solidFill>
            </a:endParaRPr>
          </a:p>
          <a:p>
            <a:pPr>
              <a:lnSpc>
                <a:spcPct val="90000"/>
              </a:lnSpc>
              <a:spcAft>
                <a:spcPts val="600"/>
              </a:spcAft>
            </a:pPr>
            <a:r>
              <a:rPr lang="en-US" sz="1500" dirty="0">
                <a:solidFill>
                  <a:schemeClr val="bg1">
                    <a:alpha val="80000"/>
                  </a:schemeClr>
                </a:solidFill>
              </a:rPr>
              <a:t>Long-tail products exist but with limited contribution → they might be retained for variety but not profitability.</a:t>
            </a:r>
          </a:p>
        </p:txBody>
      </p:sp>
      <p:grpSp>
        <p:nvGrpSpPr>
          <p:cNvPr id="12" name="Group 11">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9" name="Group 18">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aphicFrame>
        <p:nvGraphicFramePr>
          <p:cNvPr id="4" name="Content Placeholder 3">
            <a:extLst>
              <a:ext uri="{FF2B5EF4-FFF2-40B4-BE49-F238E27FC236}">
                <a16:creationId xmlns:a16="http://schemas.microsoft.com/office/drawing/2014/main" id="{419945A3-FAF0-4C8A-BBCF-2750F9D56831}"/>
              </a:ext>
            </a:extLst>
          </p:cNvPr>
          <p:cNvGraphicFramePr>
            <a:graphicFrameLocks noGrp="1"/>
          </p:cNvGraphicFramePr>
          <p:nvPr>
            <p:ph idx="1"/>
            <p:extLst>
              <p:ext uri="{D42A27DB-BD31-4B8C-83A1-F6EECF244321}">
                <p14:modId xmlns:p14="http://schemas.microsoft.com/office/powerpoint/2010/main" val="2308198566"/>
              </p:ext>
            </p:extLst>
          </p:nvPr>
        </p:nvGraphicFramePr>
        <p:xfrm>
          <a:off x="6541932" y="1350833"/>
          <a:ext cx="4369112" cy="30633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08748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E71942-4EDC-A774-2C26-32B8DAAC8392}"/>
            </a:ext>
          </a:extLst>
        </p:cNvPr>
        <p:cNvGrpSpPr/>
        <p:nvPr/>
      </p:nvGrpSpPr>
      <p:grpSpPr>
        <a:xfrm>
          <a:off x="0" y="0"/>
          <a:ext cx="0" cy="0"/>
          <a:chOff x="0" y="0"/>
          <a:chExt cx="0" cy="0"/>
        </a:xfrm>
      </p:grpSpPr>
      <p:sp>
        <p:nvSpPr>
          <p:cNvPr id="129" name="Rectangle 12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ontent Placeholder 2">
            <a:extLst>
              <a:ext uri="{FF2B5EF4-FFF2-40B4-BE49-F238E27FC236}">
                <a16:creationId xmlns:a16="http://schemas.microsoft.com/office/drawing/2014/main" id="{941A3DFF-3ACB-9AE5-528B-E665A9338784}"/>
              </a:ext>
            </a:extLst>
          </p:cNvPr>
          <p:cNvSpPr>
            <a:spLocks noGrp="1"/>
          </p:cNvSpPr>
          <p:nvPr>
            <p:ph idx="1"/>
          </p:nvPr>
        </p:nvSpPr>
        <p:spPr>
          <a:xfrm>
            <a:off x="6293224" y="860612"/>
            <a:ext cx="4996593" cy="5435413"/>
          </a:xfrm>
        </p:spPr>
        <p:txBody>
          <a:bodyPr anchor="ctr">
            <a:normAutofit lnSpcReduction="10000"/>
          </a:bodyPr>
          <a:lstStyle/>
          <a:p>
            <a:r>
              <a:rPr lang="en-US" sz="1200" dirty="0">
                <a:solidFill>
                  <a:schemeClr val="bg1"/>
                </a:solidFill>
              </a:rPr>
              <a:t>SELECT </a:t>
            </a:r>
          </a:p>
          <a:p>
            <a:r>
              <a:rPr lang="en-US" sz="1200" dirty="0">
                <a:solidFill>
                  <a:schemeClr val="bg1"/>
                </a:solidFill>
              </a:rPr>
              <a:t>    </a:t>
            </a:r>
            <a:r>
              <a:rPr lang="en-US" sz="1200" dirty="0" err="1">
                <a:solidFill>
                  <a:schemeClr val="bg1"/>
                </a:solidFill>
              </a:rPr>
              <a:t>c.Country</a:t>
            </a:r>
            <a:r>
              <a:rPr lang="en-US" sz="1200" dirty="0">
                <a:solidFill>
                  <a:schemeClr val="bg1"/>
                </a:solidFill>
              </a:rPr>
              <a:t>,</a:t>
            </a:r>
          </a:p>
          <a:p>
            <a:r>
              <a:rPr lang="en-US" sz="1200" dirty="0">
                <a:solidFill>
                  <a:schemeClr val="bg1"/>
                </a:solidFill>
              </a:rPr>
              <a:t>    </a:t>
            </a:r>
            <a:r>
              <a:rPr lang="en-US" sz="1200" dirty="0" err="1">
                <a:solidFill>
                  <a:schemeClr val="bg1"/>
                </a:solidFill>
              </a:rPr>
              <a:t>c.City</a:t>
            </a:r>
            <a:r>
              <a:rPr lang="en-US" sz="1200" dirty="0">
                <a:solidFill>
                  <a:schemeClr val="bg1"/>
                </a:solidFill>
              </a:rPr>
              <a:t>,</a:t>
            </a:r>
          </a:p>
          <a:p>
            <a:r>
              <a:rPr lang="en-US" sz="1200" dirty="0">
                <a:solidFill>
                  <a:schemeClr val="bg1"/>
                </a:solidFill>
              </a:rPr>
              <a:t>    </a:t>
            </a:r>
            <a:r>
              <a:rPr lang="en-US" sz="1200" dirty="0" err="1">
                <a:solidFill>
                  <a:schemeClr val="bg1"/>
                </a:solidFill>
              </a:rPr>
              <a:t>cat.CategoryName</a:t>
            </a:r>
            <a:r>
              <a:rPr lang="en-US" sz="1200" dirty="0">
                <a:solidFill>
                  <a:schemeClr val="bg1"/>
                </a:solidFill>
              </a:rPr>
              <a:t>,</a:t>
            </a:r>
          </a:p>
          <a:p>
            <a:r>
              <a:rPr lang="en-US" sz="1200" dirty="0">
                <a:solidFill>
                  <a:schemeClr val="bg1"/>
                </a:solidFill>
              </a:rPr>
              <a:t>    </a:t>
            </a:r>
            <a:r>
              <a:rPr lang="en-US" sz="1200" dirty="0" err="1">
                <a:solidFill>
                  <a:schemeClr val="bg1"/>
                </a:solidFill>
              </a:rPr>
              <a:t>p.ProductName</a:t>
            </a:r>
            <a:r>
              <a:rPr lang="en-US" sz="1200" dirty="0">
                <a:solidFill>
                  <a:schemeClr val="bg1"/>
                </a:solidFill>
              </a:rPr>
              <a:t>,</a:t>
            </a:r>
          </a:p>
          <a:p>
            <a:r>
              <a:rPr lang="en-US" sz="1200" dirty="0">
                <a:solidFill>
                  <a:schemeClr val="bg1"/>
                </a:solidFill>
              </a:rPr>
              <a:t>    COUNT(DISTINCT </a:t>
            </a:r>
            <a:r>
              <a:rPr lang="en-US" sz="1200" dirty="0" err="1">
                <a:solidFill>
                  <a:schemeClr val="bg1"/>
                </a:solidFill>
              </a:rPr>
              <a:t>o.OrderID</a:t>
            </a:r>
            <a:r>
              <a:rPr lang="en-US" sz="1200" dirty="0">
                <a:solidFill>
                  <a:schemeClr val="bg1"/>
                </a:solidFill>
              </a:rPr>
              <a:t>) AS </a:t>
            </a:r>
            <a:r>
              <a:rPr lang="en-US" sz="1200" dirty="0" err="1">
                <a:solidFill>
                  <a:schemeClr val="bg1"/>
                </a:solidFill>
              </a:rPr>
              <a:t>OrdersCount</a:t>
            </a:r>
            <a:r>
              <a:rPr lang="en-US" sz="1200" dirty="0">
                <a:solidFill>
                  <a:schemeClr val="bg1"/>
                </a:solidFill>
              </a:rPr>
              <a:t>,</a:t>
            </a:r>
          </a:p>
          <a:p>
            <a:r>
              <a:rPr lang="en-US" sz="1200" dirty="0">
                <a:solidFill>
                  <a:schemeClr val="bg1"/>
                </a:solidFill>
              </a:rPr>
              <a:t>    SUM(</a:t>
            </a:r>
            <a:r>
              <a:rPr lang="en-US" sz="1200" dirty="0" err="1">
                <a:solidFill>
                  <a:schemeClr val="bg1"/>
                </a:solidFill>
              </a:rPr>
              <a:t>od.UnitPrice</a:t>
            </a:r>
            <a:r>
              <a:rPr lang="en-US" sz="1200" dirty="0">
                <a:solidFill>
                  <a:schemeClr val="bg1"/>
                </a:solidFill>
              </a:rPr>
              <a:t> * </a:t>
            </a:r>
            <a:r>
              <a:rPr lang="en-US" sz="1200" dirty="0" err="1">
                <a:solidFill>
                  <a:schemeClr val="bg1"/>
                </a:solidFill>
              </a:rPr>
              <a:t>od.Quantity</a:t>
            </a:r>
            <a:r>
              <a:rPr lang="en-US" sz="1200" dirty="0">
                <a:solidFill>
                  <a:schemeClr val="bg1"/>
                </a:solidFill>
              </a:rPr>
              <a:t> * (1 - </a:t>
            </a:r>
            <a:r>
              <a:rPr lang="en-US" sz="1200" dirty="0" err="1">
                <a:solidFill>
                  <a:schemeClr val="bg1"/>
                </a:solidFill>
              </a:rPr>
              <a:t>od.Discount</a:t>
            </a:r>
            <a:r>
              <a:rPr lang="en-US" sz="1200" dirty="0">
                <a:solidFill>
                  <a:schemeClr val="bg1"/>
                </a:solidFill>
              </a:rPr>
              <a:t>)) AS Revenue</a:t>
            </a:r>
          </a:p>
          <a:p>
            <a:r>
              <a:rPr lang="en-US" sz="1200" dirty="0">
                <a:solidFill>
                  <a:schemeClr val="bg1"/>
                </a:solidFill>
              </a:rPr>
              <a:t>FROM </a:t>
            </a:r>
            <a:r>
              <a:rPr lang="en-US" sz="1200" dirty="0" err="1">
                <a:solidFill>
                  <a:schemeClr val="bg1"/>
                </a:solidFill>
              </a:rPr>
              <a:t>northwind.Customers</a:t>
            </a:r>
            <a:r>
              <a:rPr lang="en-US" sz="1200" dirty="0">
                <a:solidFill>
                  <a:schemeClr val="bg1"/>
                </a:solidFill>
              </a:rPr>
              <a:t> c</a:t>
            </a:r>
          </a:p>
          <a:p>
            <a:r>
              <a:rPr lang="en-US" sz="1200" dirty="0">
                <a:solidFill>
                  <a:schemeClr val="bg1"/>
                </a:solidFill>
              </a:rPr>
              <a:t>JOIN </a:t>
            </a:r>
            <a:r>
              <a:rPr lang="en-US" sz="1200" dirty="0" err="1">
                <a:solidFill>
                  <a:schemeClr val="bg1"/>
                </a:solidFill>
              </a:rPr>
              <a:t>northwind.Orders</a:t>
            </a:r>
            <a:r>
              <a:rPr lang="en-US" sz="1200" dirty="0">
                <a:solidFill>
                  <a:schemeClr val="bg1"/>
                </a:solidFill>
              </a:rPr>
              <a:t> o </a:t>
            </a:r>
          </a:p>
          <a:p>
            <a:r>
              <a:rPr lang="en-US" sz="1200" dirty="0">
                <a:solidFill>
                  <a:schemeClr val="bg1"/>
                </a:solidFill>
              </a:rPr>
              <a:t>    ON </a:t>
            </a:r>
            <a:r>
              <a:rPr lang="en-US" sz="1200" dirty="0" err="1">
                <a:solidFill>
                  <a:schemeClr val="bg1"/>
                </a:solidFill>
              </a:rPr>
              <a:t>c.CustomerID</a:t>
            </a:r>
            <a:r>
              <a:rPr lang="en-US" sz="1200" dirty="0">
                <a:solidFill>
                  <a:schemeClr val="bg1"/>
                </a:solidFill>
              </a:rPr>
              <a:t> = </a:t>
            </a:r>
            <a:r>
              <a:rPr lang="en-US" sz="1200" dirty="0" err="1">
                <a:solidFill>
                  <a:schemeClr val="bg1"/>
                </a:solidFill>
              </a:rPr>
              <a:t>o.CustomerID</a:t>
            </a:r>
            <a:endParaRPr lang="en-US" sz="1200" dirty="0">
              <a:solidFill>
                <a:schemeClr val="bg1"/>
              </a:solidFill>
            </a:endParaRPr>
          </a:p>
          <a:p>
            <a:r>
              <a:rPr lang="en-US" sz="1200" dirty="0">
                <a:solidFill>
                  <a:schemeClr val="bg1"/>
                </a:solidFill>
              </a:rPr>
              <a:t>JOIN </a:t>
            </a:r>
            <a:r>
              <a:rPr lang="en-US" sz="1200" dirty="0" err="1">
                <a:solidFill>
                  <a:schemeClr val="bg1"/>
                </a:solidFill>
              </a:rPr>
              <a:t>northwind</a:t>
            </a:r>
            <a:r>
              <a:rPr lang="en-US" sz="1200" dirty="0">
                <a:solidFill>
                  <a:schemeClr val="bg1"/>
                </a:solidFill>
              </a:rPr>
              <a:t>.`Order Details` od </a:t>
            </a:r>
          </a:p>
          <a:p>
            <a:r>
              <a:rPr lang="en-US" sz="1200" dirty="0">
                <a:solidFill>
                  <a:schemeClr val="bg1"/>
                </a:solidFill>
              </a:rPr>
              <a:t>    ON </a:t>
            </a:r>
            <a:r>
              <a:rPr lang="en-US" sz="1200" dirty="0" err="1">
                <a:solidFill>
                  <a:schemeClr val="bg1"/>
                </a:solidFill>
              </a:rPr>
              <a:t>o.OrderID</a:t>
            </a:r>
            <a:r>
              <a:rPr lang="en-US" sz="1200" dirty="0">
                <a:solidFill>
                  <a:schemeClr val="bg1"/>
                </a:solidFill>
              </a:rPr>
              <a:t> = </a:t>
            </a:r>
            <a:r>
              <a:rPr lang="en-US" sz="1200" dirty="0" err="1">
                <a:solidFill>
                  <a:schemeClr val="bg1"/>
                </a:solidFill>
              </a:rPr>
              <a:t>od.OrderID</a:t>
            </a:r>
            <a:endParaRPr lang="en-US" sz="1200" dirty="0">
              <a:solidFill>
                <a:schemeClr val="bg1"/>
              </a:solidFill>
            </a:endParaRPr>
          </a:p>
          <a:p>
            <a:r>
              <a:rPr lang="en-US" sz="1200" dirty="0">
                <a:solidFill>
                  <a:schemeClr val="bg1"/>
                </a:solidFill>
              </a:rPr>
              <a:t>JOIN </a:t>
            </a:r>
            <a:r>
              <a:rPr lang="en-US" sz="1200" dirty="0" err="1">
                <a:solidFill>
                  <a:schemeClr val="bg1"/>
                </a:solidFill>
              </a:rPr>
              <a:t>northwind.Products</a:t>
            </a:r>
            <a:r>
              <a:rPr lang="en-US" sz="1200" dirty="0">
                <a:solidFill>
                  <a:schemeClr val="bg1"/>
                </a:solidFill>
              </a:rPr>
              <a:t> p </a:t>
            </a:r>
          </a:p>
          <a:p>
            <a:r>
              <a:rPr lang="en-US" sz="1200" dirty="0">
                <a:solidFill>
                  <a:schemeClr val="bg1"/>
                </a:solidFill>
              </a:rPr>
              <a:t>    ON </a:t>
            </a:r>
            <a:r>
              <a:rPr lang="en-US" sz="1200" dirty="0" err="1">
                <a:solidFill>
                  <a:schemeClr val="bg1"/>
                </a:solidFill>
              </a:rPr>
              <a:t>od.ProductID</a:t>
            </a:r>
            <a:r>
              <a:rPr lang="en-US" sz="1200" dirty="0">
                <a:solidFill>
                  <a:schemeClr val="bg1"/>
                </a:solidFill>
              </a:rPr>
              <a:t> = </a:t>
            </a:r>
            <a:r>
              <a:rPr lang="en-US" sz="1200" dirty="0" err="1">
                <a:solidFill>
                  <a:schemeClr val="bg1"/>
                </a:solidFill>
              </a:rPr>
              <a:t>p.ProductID</a:t>
            </a:r>
            <a:endParaRPr lang="en-US" sz="1200" dirty="0">
              <a:solidFill>
                <a:schemeClr val="bg1"/>
              </a:solidFill>
            </a:endParaRPr>
          </a:p>
          <a:p>
            <a:r>
              <a:rPr lang="en-US" sz="1200" dirty="0">
                <a:solidFill>
                  <a:schemeClr val="bg1"/>
                </a:solidFill>
              </a:rPr>
              <a:t>JOIN </a:t>
            </a:r>
            <a:r>
              <a:rPr lang="en-US" sz="1200" dirty="0" err="1">
                <a:solidFill>
                  <a:schemeClr val="bg1"/>
                </a:solidFill>
              </a:rPr>
              <a:t>northwind.Categories</a:t>
            </a:r>
            <a:r>
              <a:rPr lang="en-US" sz="1200" dirty="0">
                <a:solidFill>
                  <a:schemeClr val="bg1"/>
                </a:solidFill>
              </a:rPr>
              <a:t> cat </a:t>
            </a:r>
          </a:p>
          <a:p>
            <a:r>
              <a:rPr lang="en-US" sz="1200" dirty="0">
                <a:solidFill>
                  <a:schemeClr val="bg1"/>
                </a:solidFill>
              </a:rPr>
              <a:t>    ON </a:t>
            </a:r>
            <a:r>
              <a:rPr lang="en-US" sz="1200" dirty="0" err="1">
                <a:solidFill>
                  <a:schemeClr val="bg1"/>
                </a:solidFill>
              </a:rPr>
              <a:t>p.CategoryID</a:t>
            </a:r>
            <a:r>
              <a:rPr lang="en-US" sz="1200" dirty="0">
                <a:solidFill>
                  <a:schemeClr val="bg1"/>
                </a:solidFill>
              </a:rPr>
              <a:t> = </a:t>
            </a:r>
            <a:r>
              <a:rPr lang="en-US" sz="1200" dirty="0" err="1">
                <a:solidFill>
                  <a:schemeClr val="bg1"/>
                </a:solidFill>
              </a:rPr>
              <a:t>cat.CategoryID</a:t>
            </a:r>
            <a:endParaRPr lang="en-US" sz="1200" dirty="0">
              <a:solidFill>
                <a:schemeClr val="bg1"/>
              </a:solidFill>
            </a:endParaRPr>
          </a:p>
          <a:p>
            <a:r>
              <a:rPr lang="en-US" sz="1200" dirty="0">
                <a:solidFill>
                  <a:schemeClr val="bg1"/>
                </a:solidFill>
              </a:rPr>
              <a:t>GROUP BY </a:t>
            </a:r>
            <a:r>
              <a:rPr lang="en-US" sz="1200" dirty="0" err="1">
                <a:solidFill>
                  <a:schemeClr val="bg1"/>
                </a:solidFill>
              </a:rPr>
              <a:t>c.Country</a:t>
            </a:r>
            <a:r>
              <a:rPr lang="en-US" sz="1200" dirty="0">
                <a:solidFill>
                  <a:schemeClr val="bg1"/>
                </a:solidFill>
              </a:rPr>
              <a:t>, </a:t>
            </a:r>
            <a:r>
              <a:rPr lang="en-US" sz="1200" dirty="0" err="1">
                <a:solidFill>
                  <a:schemeClr val="bg1"/>
                </a:solidFill>
              </a:rPr>
              <a:t>c.City</a:t>
            </a:r>
            <a:r>
              <a:rPr lang="en-US" sz="1200" dirty="0">
                <a:solidFill>
                  <a:schemeClr val="bg1"/>
                </a:solidFill>
              </a:rPr>
              <a:t>, </a:t>
            </a:r>
            <a:r>
              <a:rPr lang="en-US" sz="1200" dirty="0" err="1">
                <a:solidFill>
                  <a:schemeClr val="bg1"/>
                </a:solidFill>
              </a:rPr>
              <a:t>cat.CategoryName</a:t>
            </a:r>
            <a:r>
              <a:rPr lang="en-US" sz="1200" dirty="0">
                <a:solidFill>
                  <a:schemeClr val="bg1"/>
                </a:solidFill>
              </a:rPr>
              <a:t>, </a:t>
            </a:r>
            <a:r>
              <a:rPr lang="en-US" sz="1200" dirty="0" err="1">
                <a:solidFill>
                  <a:schemeClr val="bg1"/>
                </a:solidFill>
              </a:rPr>
              <a:t>p.ProductName</a:t>
            </a:r>
            <a:endParaRPr lang="en-US" sz="1200" dirty="0">
              <a:solidFill>
                <a:schemeClr val="bg1"/>
              </a:solidFill>
            </a:endParaRPr>
          </a:p>
          <a:p>
            <a:r>
              <a:rPr lang="en-US" sz="1200" dirty="0">
                <a:solidFill>
                  <a:schemeClr val="bg1"/>
                </a:solidFill>
              </a:rPr>
              <a:t>ORDER BY Revenue DESC</a:t>
            </a:r>
          </a:p>
          <a:p>
            <a:r>
              <a:rPr lang="en-US" sz="1200" dirty="0">
                <a:solidFill>
                  <a:schemeClr val="bg1"/>
                </a:solidFill>
              </a:rPr>
              <a:t>LIMIT 50;   -- Top 50 rows for analysis</a:t>
            </a:r>
          </a:p>
        </p:txBody>
      </p:sp>
    </p:spTree>
    <p:extLst>
      <p:ext uri="{BB962C8B-B14F-4D97-AF65-F5344CB8AC3E}">
        <p14:creationId xmlns:p14="http://schemas.microsoft.com/office/powerpoint/2010/main" val="3657258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2A09CE-0CD5-B13F-9AD3-EB5141142B00}"/>
            </a:ext>
          </a:extLst>
        </p:cNvPr>
        <p:cNvGrpSpPr/>
        <p:nvPr/>
      </p:nvGrpSpPr>
      <p:grpSpPr>
        <a:xfrm>
          <a:off x="0" y="0"/>
          <a:ext cx="0" cy="0"/>
          <a:chOff x="0" y="0"/>
          <a:chExt cx="0" cy="0"/>
        </a:xfrm>
      </p:grpSpPr>
      <p:sp>
        <p:nvSpPr>
          <p:cNvPr id="406" name="Rectangle 40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E3C61D-0D64-3AA9-9134-53AAA3A50124}"/>
              </a:ext>
            </a:extLst>
          </p:cNvPr>
          <p:cNvSpPr>
            <a:spLocks noGrp="1"/>
          </p:cNvSpPr>
          <p:nvPr>
            <p:ph type="title"/>
          </p:nvPr>
        </p:nvSpPr>
        <p:spPr>
          <a:xfrm>
            <a:off x="946521" y="396117"/>
            <a:ext cx="5217172" cy="1158857"/>
          </a:xfrm>
        </p:spPr>
        <p:txBody>
          <a:bodyPr vert="horz" lIns="91440" tIns="45720" rIns="91440" bIns="45720" rtlCol="0" anchor="b">
            <a:normAutofit/>
          </a:bodyPr>
          <a:lstStyle/>
          <a:p>
            <a:r>
              <a:rPr lang="en-US" sz="2800" kern="1200">
                <a:solidFill>
                  <a:schemeClr val="bg1"/>
                </a:solidFill>
                <a:latin typeface="+mj-lt"/>
                <a:ea typeface="+mj-ea"/>
                <a:cs typeface="+mj-cs"/>
              </a:rPr>
              <a:t>5. How frequently do different customer segments place orders?</a:t>
            </a:r>
          </a:p>
        </p:txBody>
      </p:sp>
      <p:sp>
        <p:nvSpPr>
          <p:cNvPr id="407"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8"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 name="TextBox 4">
            <a:extLst>
              <a:ext uri="{FF2B5EF4-FFF2-40B4-BE49-F238E27FC236}">
                <a16:creationId xmlns:a16="http://schemas.microsoft.com/office/drawing/2014/main" id="{B6B5D7D1-A950-735C-8F2D-8C16D1BCC6CF}"/>
              </a:ext>
            </a:extLst>
          </p:cNvPr>
          <p:cNvSpPr txBox="1"/>
          <p:nvPr/>
        </p:nvSpPr>
        <p:spPr>
          <a:xfrm>
            <a:off x="946520" y="2490280"/>
            <a:ext cx="5217173" cy="360864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solidFill>
                  <a:schemeClr val="bg1"/>
                </a:solidFill>
              </a:rPr>
              <a:t>High-value customers order more frequently than casual buyers.</a:t>
            </a:r>
          </a:p>
          <a:p>
            <a:pPr indent="-228600">
              <a:lnSpc>
                <a:spcPct val="90000"/>
              </a:lnSpc>
              <a:spcAft>
                <a:spcPts val="600"/>
              </a:spcAft>
              <a:buFont typeface="Arial" panose="020B0604020202020204" pitchFamily="34" charset="0"/>
              <a:buChar char="•"/>
            </a:pPr>
            <a:endParaRPr lang="en-US" dirty="0">
              <a:solidFill>
                <a:schemeClr val="bg1"/>
              </a:solidFill>
            </a:endParaRPr>
          </a:p>
          <a:p>
            <a:pPr indent="-228600">
              <a:lnSpc>
                <a:spcPct val="90000"/>
              </a:lnSpc>
              <a:spcAft>
                <a:spcPts val="600"/>
              </a:spcAft>
              <a:buFont typeface="Arial" panose="020B0604020202020204" pitchFamily="34" charset="0"/>
              <a:buChar char="•"/>
            </a:pPr>
            <a:r>
              <a:rPr lang="en-US" dirty="0">
                <a:solidFill>
                  <a:schemeClr val="bg1"/>
                </a:solidFill>
              </a:rPr>
              <a:t>Seasonal spikes visible (holidays/festive months).</a:t>
            </a:r>
          </a:p>
          <a:p>
            <a:pPr indent="-228600">
              <a:lnSpc>
                <a:spcPct val="90000"/>
              </a:lnSpc>
              <a:spcAft>
                <a:spcPts val="600"/>
              </a:spcAft>
              <a:buFont typeface="Arial" panose="020B0604020202020204" pitchFamily="34" charset="0"/>
              <a:buChar char="•"/>
            </a:pPr>
            <a:endParaRPr lang="en-US" dirty="0">
              <a:solidFill>
                <a:schemeClr val="bg1"/>
              </a:solidFill>
            </a:endParaRPr>
          </a:p>
          <a:p>
            <a:pPr indent="-228600">
              <a:lnSpc>
                <a:spcPct val="90000"/>
              </a:lnSpc>
              <a:spcAft>
                <a:spcPts val="600"/>
              </a:spcAft>
              <a:buFont typeface="Arial" panose="020B0604020202020204" pitchFamily="34" charset="0"/>
              <a:buChar char="•"/>
            </a:pPr>
            <a:r>
              <a:rPr lang="en-US" dirty="0">
                <a:solidFill>
                  <a:schemeClr val="bg1"/>
                </a:solidFill>
              </a:rPr>
              <a:t>Consistent buyers are less price-sensitive, while infrequent buyers chase discounts.</a:t>
            </a:r>
          </a:p>
        </p:txBody>
      </p:sp>
      <p:grpSp>
        <p:nvGrpSpPr>
          <p:cNvPr id="409" name="Group 408">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58"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410" name="Freeform: Shape 409">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412"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60" name="Freeform: Shape 59">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414" name="Group 413">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415"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37" name="Freeform: Shape 236">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416"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417" name="Freeform: Shape 416">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graphicFrame>
        <p:nvGraphicFramePr>
          <p:cNvPr id="4" name="Content Placeholder 3">
            <a:extLst>
              <a:ext uri="{FF2B5EF4-FFF2-40B4-BE49-F238E27FC236}">
                <a16:creationId xmlns:a16="http://schemas.microsoft.com/office/drawing/2014/main" id="{83106512-DE4E-4140-AD1C-EB5F48E08A16}"/>
              </a:ext>
            </a:extLst>
          </p:cNvPr>
          <p:cNvGraphicFramePr>
            <a:graphicFrameLocks noGrp="1"/>
          </p:cNvGraphicFramePr>
          <p:nvPr>
            <p:ph idx="1"/>
            <p:extLst>
              <p:ext uri="{D42A27DB-BD31-4B8C-83A1-F6EECF244321}">
                <p14:modId xmlns:p14="http://schemas.microsoft.com/office/powerpoint/2010/main" val="3249624236"/>
              </p:ext>
            </p:extLst>
          </p:nvPr>
        </p:nvGraphicFramePr>
        <p:xfrm>
          <a:off x="6868738" y="1474482"/>
          <a:ext cx="4376741" cy="36807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9272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E984A0-1E36-66A3-D59F-EF3375F8C46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759F39EC-7D48-9DB5-1345-5A5ABBDF4A39}"/>
              </a:ext>
            </a:extLst>
          </p:cNvPr>
          <p:cNvSpPr>
            <a:spLocks noGrp="1"/>
          </p:cNvSpPr>
          <p:nvPr>
            <p:ph type="title"/>
          </p:nvPr>
        </p:nvSpPr>
        <p:spPr>
          <a:xfrm>
            <a:off x="838200" y="1195697"/>
            <a:ext cx="3200400" cy="4019251"/>
          </a:xfrm>
        </p:spPr>
        <p:txBody>
          <a:bodyPr>
            <a:normAutofit/>
          </a:bodyPr>
          <a:lstStyle/>
          <a:p>
            <a:r>
              <a:rPr lang="en-US" sz="1800">
                <a:solidFill>
                  <a:schemeClr val="bg1"/>
                </a:solidFill>
              </a:rPr>
              <a:t>6. What is the geographic and title-wise distribution of employees?</a:t>
            </a:r>
            <a:br>
              <a:rPr lang="en-US" sz="1800">
                <a:solidFill>
                  <a:schemeClr val="bg1"/>
                </a:solidFill>
              </a:rPr>
            </a:br>
            <a:br>
              <a:rPr lang="en-US" sz="1800">
                <a:solidFill>
                  <a:schemeClr val="bg1"/>
                </a:solidFill>
              </a:rPr>
            </a:br>
            <a:r>
              <a:rPr lang="en-US" sz="1800">
                <a:solidFill>
                  <a:schemeClr val="bg1"/>
                </a:solidFill>
              </a:rPr>
              <a:t>Employees are primarily located in headquarters (USA), with fewer in regional offices.</a:t>
            </a:r>
            <a:br>
              <a:rPr lang="en-US" sz="1800">
                <a:solidFill>
                  <a:schemeClr val="bg1"/>
                </a:solidFill>
              </a:rPr>
            </a:br>
            <a:br>
              <a:rPr lang="en-US" sz="1800">
                <a:solidFill>
                  <a:schemeClr val="bg1"/>
                </a:solidFill>
              </a:rPr>
            </a:br>
            <a:r>
              <a:rPr lang="en-US" sz="1800">
                <a:solidFill>
                  <a:schemeClr val="bg1"/>
                </a:solidFill>
              </a:rPr>
              <a:t>Titles are clustered in sales &amp; management → reflecting a sales-driven business model.</a:t>
            </a:r>
            <a:br>
              <a:rPr lang="en-US" sz="1800">
                <a:solidFill>
                  <a:schemeClr val="bg1"/>
                </a:solidFill>
              </a:rPr>
            </a:br>
            <a:br>
              <a:rPr lang="en-US" sz="1800">
                <a:solidFill>
                  <a:schemeClr val="bg1"/>
                </a:solidFill>
              </a:rPr>
            </a:br>
            <a:r>
              <a:rPr lang="en-US" sz="1800">
                <a:solidFill>
                  <a:schemeClr val="bg1"/>
                </a:solidFill>
              </a:rPr>
              <a:t>Geographic diversity among employees is limited.</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EF20DE0-B88F-46FE-B773-45A536022433}"/>
              </a:ext>
            </a:extLst>
          </p:cNvPr>
          <p:cNvGraphicFramePr>
            <a:graphicFrameLocks noGrp="1"/>
          </p:cNvGraphicFramePr>
          <p:nvPr>
            <p:ph idx="1"/>
            <p:extLst>
              <p:ext uri="{D42A27DB-BD31-4B8C-83A1-F6EECF244321}">
                <p14:modId xmlns:p14="http://schemas.microsoft.com/office/powerpoint/2010/main" val="3375316207"/>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898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0E2CB0-4DA1-4329-F499-1EAD6A11039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Content Placeholder 2">
            <a:extLst>
              <a:ext uri="{FF2B5EF4-FFF2-40B4-BE49-F238E27FC236}">
                <a16:creationId xmlns:a16="http://schemas.microsoft.com/office/drawing/2014/main" id="{0E89B991-1963-9C6F-8591-95C1B4827D06}"/>
              </a:ext>
            </a:extLst>
          </p:cNvPr>
          <p:cNvSpPr>
            <a:spLocks noGrp="1"/>
          </p:cNvSpPr>
          <p:nvPr>
            <p:ph idx="1"/>
          </p:nvPr>
        </p:nvSpPr>
        <p:spPr>
          <a:xfrm>
            <a:off x="6234868" y="1130846"/>
            <a:ext cx="5217173" cy="4351338"/>
          </a:xfrm>
        </p:spPr>
        <p:txBody>
          <a:bodyPr>
            <a:normAutofit/>
          </a:bodyPr>
          <a:lstStyle/>
          <a:p>
            <a:r>
              <a:rPr lang="en-US" sz="2400">
                <a:solidFill>
                  <a:schemeClr val="bg1"/>
                </a:solidFill>
              </a:rPr>
              <a:t>SELECT </a:t>
            </a:r>
          </a:p>
          <a:p>
            <a:r>
              <a:rPr lang="en-US" sz="2400">
                <a:solidFill>
                  <a:schemeClr val="bg1"/>
                </a:solidFill>
              </a:rPr>
              <a:t>    e.Country,</a:t>
            </a:r>
          </a:p>
          <a:p>
            <a:r>
              <a:rPr lang="en-US" sz="2400">
                <a:solidFill>
                  <a:schemeClr val="bg1"/>
                </a:solidFill>
              </a:rPr>
              <a:t>    e.City,</a:t>
            </a:r>
          </a:p>
          <a:p>
            <a:r>
              <a:rPr lang="en-US" sz="2400">
                <a:solidFill>
                  <a:schemeClr val="bg1"/>
                </a:solidFill>
              </a:rPr>
              <a:t>    e.Title AS EmployeeTitle,</a:t>
            </a:r>
          </a:p>
          <a:p>
            <a:r>
              <a:rPr lang="en-US" sz="2400">
                <a:solidFill>
                  <a:schemeClr val="bg1"/>
                </a:solidFill>
              </a:rPr>
              <a:t>    COUNT(e.EmployeeID) AS EmployeeCount</a:t>
            </a:r>
          </a:p>
          <a:p>
            <a:r>
              <a:rPr lang="en-US" sz="2400">
                <a:solidFill>
                  <a:schemeClr val="bg1"/>
                </a:solidFill>
              </a:rPr>
              <a:t>FROM northwind.Employees e</a:t>
            </a:r>
          </a:p>
          <a:p>
            <a:r>
              <a:rPr lang="en-US" sz="2400">
                <a:solidFill>
                  <a:schemeClr val="bg1"/>
                </a:solidFill>
              </a:rPr>
              <a:t>GROUP BY e.Country, e.City, e.Title</a:t>
            </a:r>
          </a:p>
          <a:p>
            <a:r>
              <a:rPr lang="en-US" sz="2400">
                <a:solidFill>
                  <a:schemeClr val="bg1"/>
                </a:solidFill>
              </a:rPr>
              <a:t>ORDER BY e.Country, e.City, EmployeeCount DESC;</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524608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A4180B-1777-00FE-2BBB-EF9466D4084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3" name="Freeform: Shape 3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FD59BBB2-BAB0-4BD1-20F2-86D59A5E597A}"/>
              </a:ext>
            </a:extLst>
          </p:cNvPr>
          <p:cNvSpPr>
            <a:spLocks noGrp="1"/>
          </p:cNvSpPr>
          <p:nvPr>
            <p:ph type="title"/>
          </p:nvPr>
        </p:nvSpPr>
        <p:spPr>
          <a:xfrm>
            <a:off x="838199" y="1195697"/>
            <a:ext cx="3431081" cy="4543231"/>
          </a:xfrm>
        </p:spPr>
        <p:txBody>
          <a:bodyPr>
            <a:normAutofit/>
          </a:bodyPr>
          <a:lstStyle/>
          <a:p>
            <a:r>
              <a:rPr lang="en-US" sz="1800" dirty="0">
                <a:solidFill>
                  <a:schemeClr val="bg1"/>
                </a:solidFill>
              </a:rPr>
              <a:t>7. What trends can we observe in hire dates across employee titles?</a:t>
            </a:r>
            <a:br>
              <a:rPr lang="en-US" sz="1800" dirty="0">
                <a:solidFill>
                  <a:schemeClr val="bg1"/>
                </a:solidFill>
              </a:rPr>
            </a:br>
            <a:r>
              <a:rPr lang="en-US" sz="1800" dirty="0">
                <a:solidFill>
                  <a:schemeClr val="bg1"/>
                </a:solidFill>
              </a:rPr>
              <a:t>Hiring spikes observed in certain years (business expansion phases).</a:t>
            </a:r>
            <a:br>
              <a:rPr lang="en-US" sz="1800" dirty="0">
                <a:solidFill>
                  <a:schemeClr val="bg1"/>
                </a:solidFill>
              </a:rPr>
            </a:br>
            <a:br>
              <a:rPr lang="en-US" sz="1800" dirty="0">
                <a:solidFill>
                  <a:schemeClr val="bg1"/>
                </a:solidFill>
              </a:rPr>
            </a:br>
            <a:r>
              <a:rPr lang="en-US" sz="1800" dirty="0">
                <a:solidFill>
                  <a:schemeClr val="bg1"/>
                </a:solidFill>
              </a:rPr>
              <a:t>Sales roles dominate during growth phases, while managerial hires are less frequent but steady.</a:t>
            </a:r>
            <a:br>
              <a:rPr lang="en-US" sz="1800" dirty="0">
                <a:solidFill>
                  <a:schemeClr val="bg1"/>
                </a:solidFill>
              </a:rPr>
            </a:br>
            <a:br>
              <a:rPr lang="en-US" sz="1800" dirty="0">
                <a:solidFill>
                  <a:schemeClr val="bg1"/>
                </a:solidFill>
              </a:rPr>
            </a:br>
            <a:r>
              <a:rPr lang="en-US" sz="1800" dirty="0">
                <a:solidFill>
                  <a:schemeClr val="bg1"/>
                </a:solidFill>
              </a:rPr>
              <a:t>Recent years show more specialization (e.g., regional sales reps).</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9A980E8-A667-43D1-B8DB-D936C354099B}"/>
              </a:ext>
            </a:extLst>
          </p:cNvPr>
          <p:cNvGraphicFramePr>
            <a:graphicFrameLocks noGrp="1"/>
          </p:cNvGraphicFramePr>
          <p:nvPr>
            <p:ph idx="1"/>
            <p:extLst>
              <p:ext uri="{D42A27DB-BD31-4B8C-83A1-F6EECF244321}">
                <p14:modId xmlns:p14="http://schemas.microsoft.com/office/powerpoint/2010/main" val="1900829686"/>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7114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Graphic 212">
            <a:extLst>
              <a:ext uri="{FF2B5EF4-FFF2-40B4-BE49-F238E27FC236}">
                <a16:creationId xmlns:a16="http://schemas.microsoft.com/office/drawing/2014/main" id="{52D7FCC1-2D52-49CE-A986-EE6E0CA64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Graphic 212">
            <a:extLst>
              <a:ext uri="{FF2B5EF4-FFF2-40B4-BE49-F238E27FC236}">
                <a16:creationId xmlns:a16="http://schemas.microsoft.com/office/drawing/2014/main" id="{28C3CACD-E5A7-4AAC-AE47-75CF7D30F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9" name="Group 48">
            <a:extLst>
              <a:ext uri="{FF2B5EF4-FFF2-40B4-BE49-F238E27FC236}">
                <a16:creationId xmlns:a16="http://schemas.microsoft.com/office/drawing/2014/main" id="{3A35C15A-135A-4FD3-BA11-A046CFA3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26111"/>
            <a:ext cx="1598829" cy="531293"/>
            <a:chOff x="6491531" y="1420258"/>
            <a:chExt cx="1598829" cy="531293"/>
          </a:xfrm>
          <a:solidFill>
            <a:schemeClr val="bg1"/>
          </a:solidFill>
        </p:grpSpPr>
        <p:grpSp>
          <p:nvGrpSpPr>
            <p:cNvPr id="50" name="Graphic 190">
              <a:extLst>
                <a:ext uri="{FF2B5EF4-FFF2-40B4-BE49-F238E27FC236}">
                  <a16:creationId xmlns:a16="http://schemas.microsoft.com/office/drawing/2014/main" id="{61E65A99-85A2-448D-AA1F-7690BD01A7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54" name="Freeform: Shape 53">
                <a:extLst>
                  <a:ext uri="{FF2B5EF4-FFF2-40B4-BE49-F238E27FC236}">
                    <a16:creationId xmlns:a16="http://schemas.microsoft.com/office/drawing/2014/main" id="{A127EC05-3250-408F-8F9F-A73F8B9B1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6D9B8D4-23BB-4CD2-A0FF-95423AFEB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190">
              <a:extLst>
                <a:ext uri="{FF2B5EF4-FFF2-40B4-BE49-F238E27FC236}">
                  <a16:creationId xmlns:a16="http://schemas.microsoft.com/office/drawing/2014/main" id="{91DC38B0-ED19-4BAC-A009-485461F23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52" name="Freeform: Shape 51">
                <a:extLst>
                  <a:ext uri="{FF2B5EF4-FFF2-40B4-BE49-F238E27FC236}">
                    <a16:creationId xmlns:a16="http://schemas.microsoft.com/office/drawing/2014/main" id="{1A2C10C3-E625-41E2-8047-2AE4A87F3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F0340A9-BD8A-4ABB-9AC1-7A14DF22E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57" name="Group 56">
            <a:extLst>
              <a:ext uri="{FF2B5EF4-FFF2-40B4-BE49-F238E27FC236}">
                <a16:creationId xmlns:a16="http://schemas.microsoft.com/office/drawing/2014/main" id="{03AF83E4-4DE2-499C-9F36-0279E7E4F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52524"/>
            <a:ext cx="1443404" cy="1443428"/>
            <a:chOff x="10154385" y="4452524"/>
            <a:chExt cx="1443404" cy="1443428"/>
          </a:xfrm>
          <a:solidFill>
            <a:schemeClr val="bg1"/>
          </a:solidFill>
        </p:grpSpPr>
        <p:grpSp>
          <p:nvGrpSpPr>
            <p:cNvPr id="58" name="Graphic 4">
              <a:extLst>
                <a:ext uri="{FF2B5EF4-FFF2-40B4-BE49-F238E27FC236}">
                  <a16:creationId xmlns:a16="http://schemas.microsoft.com/office/drawing/2014/main" id="{0B09EB4D-4323-43F4-9970-42885A83A87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29" name="Freeform: Shape 228">
                <a:extLst>
                  <a:ext uri="{FF2B5EF4-FFF2-40B4-BE49-F238E27FC236}">
                    <a16:creationId xmlns:a16="http://schemas.microsoft.com/office/drawing/2014/main" id="{BA9C6284-1137-47FE-9471-23CA82494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00A6D3C-23F9-41D9-B891-14D8E2E98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F8D96F5-1ED7-4891-8D8B-A24E72DA7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0E9A3A72-EC37-423D-B309-A6487A86C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EBE630AB-13C0-44A2-80CA-C07483E93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B7768337-3D65-4FE5-8E1A-D79219E0A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68E4331-550E-4929-ACE8-D2ED2D6EA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68D8817-CAEE-45BB-820E-A67C68D48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350A8C31-0139-4ABD-967A-139738E88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855AEE1-1C1C-4832-8B4C-042F59E02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A41C5A32-BD0A-4457-9CF7-97467FA2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93C14A20-2E3C-49F8-AF55-C384FEB9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DB167719-0D82-4ABF-9BC8-B073A847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60582DE-E250-4561-9298-E4FADEB9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820B635A-6E81-4D8A-98A3-141E57A6F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3909A0ED-D070-4792-A2EE-CCEB6BA6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4619A19C-3B55-4085-8668-458999628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87D16772-2B59-486E-BE47-65D591C08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1D6A06B8-1E4A-497F-B977-F78E5D7D0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55BC53AD-5249-4FB1-AB74-3F71AAEB5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36F8561A-874A-48BB-BCC2-07F002ED4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BA6B1B8F-9695-447F-BF2F-9010D40A0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54192F9-26C5-4212-BA60-CADA662AF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FBDA013-4858-422E-AE7A-614BF71FB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42BA261C-0C75-431D-9FD5-2C3AA241B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F8709D9-2655-4A39-9228-BCFCBF412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653F80B-5CF7-45EF-889B-FD0AAF483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2A1DA86A-7442-4897-88A4-EDD18A01C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9623279-A4CE-49AC-B5FA-CD224324B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EB9D8B4D-1BE5-4CD9-A592-D0D3D7691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769A47A3-F5B7-4BF0-B920-21A62F96F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E5DCDE9-48A4-41BA-987D-CC72C62B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0F51F840-3DBF-444E-BC79-718416C51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2DFD2B64-98D0-4E59-AE1F-693872F36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CF09CB65-8B7E-426C-A3FE-DD20196F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43149294-A5BC-4E62-A167-3CD55E05B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DB99FCDF-C9A0-40F7-ABDE-7247B2238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CE59751-EC07-43C1-A5F5-AF5D30EBB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573CCF2-67F2-4BD1-A01C-1D064B908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C60C662-612D-485A-A50D-E938C6E49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0048F63C-A2BB-4D89-9649-91EC2045C0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C29F96C-43D4-4F0F-A76D-4CED9C610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B660107F-776B-455F-AC78-225F21B81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B1DB332-7265-477D-9A04-EDB3799DE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EBBEFE2D-1654-40D8-A838-45728A168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190211E2-64DF-4171-811B-B8A0CD87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F7CDCE8-8B48-4859-BDFE-FCB7BC6F5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B770A8C4-614E-4295-A937-718CC61B25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A699ADB6-675C-44B0-B96E-EDD7AC1F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64875E98-2AA1-4001-90EA-2F3D9E017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5BEC7219-356F-4141-B57B-8BCD85BF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564D4AAB-BB2C-4A77-BB45-94EEC66CD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CE9CF29A-81CA-4A03-8B04-55F5668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2FEFF22-7798-4730-9C0B-EC7EAFCD0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0149276-D167-4D2B-93F1-FD2958302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E7DC22D5-A39C-4789-A952-D89148877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BA51EF1-15F0-4193-AB83-F8C8A64D6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3FB75ADB-F020-4C56-91C6-9AB462985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DBCE5CDF-BBF6-4E67-8CCE-9482D7EB4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2138BABC-E51C-4F80-972E-CF44385C1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96B0C850-272E-4B08-8779-B872DCAA3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EEE54AF-B9C2-494D-9E02-2F67FEF7A2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1349A4-F7C9-492C-A658-EA9F7538B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D88D1ED8-AC07-4621-9933-E10CE6122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6FD21FCD-1DA9-45C2-9AB5-548EE0E6E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C8BDD8CA-1442-470F-A5D3-FC8A87A103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3B8DF094-690E-4C13-8284-7A7C97441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FE0B926C-A114-444D-BA51-FECE28B03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0BDE6CC-5F54-4752-ACC4-E3BCF2BEE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6E28F857-CCD8-4222-84C0-A0B415E7B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CD2687E0-0214-44E6-8BB1-34F6B7BA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7F1236AA-FC17-487E-83B1-D71BCB2A8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623384AA-72EF-4BCF-9137-194440583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1BD81D1B-2270-4FBE-B437-F0DBB8DDF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6411E268-F8CA-4C78-82ED-DDCF28B0B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D48F8732-5205-4843-A2EB-3E0EB18F9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C5966DA-8E1A-43FF-A1A4-C6879B4564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E3BEFD3E-662F-4B38-859E-093A14241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06C52F63-F17B-4356-A3AE-9707D93D2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85706A28-0822-4064-AD3E-2A1F4E1C9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48A813F-1672-44DB-A207-F3494E7C2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6FC8AEBA-4BD5-4BB0-B004-A8B06B6A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1ED8D8F-0325-426C-9257-1A5048211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0FF054DF-85C2-466A-9D64-EB6D95AA8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D01FA60-E77D-41EE-8228-CFB979E3D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C8D6F02-E0C8-4EF5-9D41-E75C16C16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BD111AAF-4EE4-4A89-84D2-4201F035D7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E8F4C133-3F54-4715-A7D6-4261B9A99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BAA2E6B-E393-45EA-8AE6-A775AA69C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7DB4F953-9FE8-4B8D-A62B-CB20A7037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9D918AF2-85FB-436F-99DB-622B076646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1F078C58-0893-4D64-B685-BCB70CAC62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AEDA3784-7618-477C-A8B0-36FA393D6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0AC49727-CA00-439E-82D4-B446B7896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6B67B441-65C8-4A53-968B-C56CB4086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94CEDDB5-CC85-4A9E-A73C-85D7B714F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80BF7883-770D-4CA2-BE01-C5F4B102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7DF07BC6-9560-430C-86FA-AFA6F7DF0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9B085920-7744-44C8-AF91-D2F16C997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22308C0A-08FC-4AAA-87B2-1E57033E4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B727BDA-993C-4BB5-8CED-8D50C55F7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BB192D1-56DC-4342-911C-7D80A9084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37ADC5A-E225-4E91-B940-2DD15330E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0D170CF5-349D-4588-8AD3-373D47A4E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297A6982-5B80-4376-A9D2-C11E9B08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0B14F779-546D-4011-8459-2E8E34C50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35AE6943-22C6-405D-A071-F8EC29DAB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2464DBFD-1DA1-456F-8427-CF66CD4C8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C9CA1114-00C4-448B-BF9A-9D70C709B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2101A885-A4A8-4AFE-9905-E510D58C8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61E165D-4826-43AD-AD75-1C965A71A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C1F2231A-5945-44AF-95E4-6D14529C8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1998F14A-698C-4220-92B8-2EC10C356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96E0BBF-D595-4DAE-91C6-4EB179C69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E31F1BC0-CB0A-4386-BE5E-7972AFB050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B1575BDE-4CFA-4FAD-9F64-692A6DBFF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9D32D2E3-5D5B-4751-A477-A26860AC1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2009233-25F1-4029-B170-318CBBA00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CCBFA5E5-8384-4D58-BD73-BA36E23E80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ACBBAC3-185E-4C28-81AB-C9BE2A88D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25AF996-F3FB-4AF2-B954-BDF79069E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10B0127-17D3-4B62-8708-9558A7945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36A9D1B-B750-446F-99FF-E3280E32A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C078DB92-DE53-4BEC-BBD4-B5966EAA1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7334AD7D-F850-4E92-89F9-49EE6E3AA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14D983A3-96A9-4BB8-90D5-93B0E625F8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43A1FFE3-BB5F-4455-B23F-DA56AE791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C34E69E0-4115-4CAA-86FB-1D5A8830D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E5707C7C-BEB2-4920-9D44-8AF218FFB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5D2E5E-6D1E-43FC-A231-E28A08296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DB511D52-FE0D-4F8D-AC2F-6806904C6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E4D31CC7-D38B-4566-A6F9-5CB84EEAA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8116577-FA2A-434D-83D4-213A1497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2288414-AA9B-4065-A506-AE5ED2AB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92EAF5E5-70A0-4FE6-B906-6BCF9C49F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3DA12971-2CD2-4DE8-8B05-8B11B5614B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B9486073-CABC-45A3-B442-5959E5CE6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3EEB7953-85A2-4391-931C-CE88AC053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1BF2EBC9-4A08-4A35-8C75-15E51BA0A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1686BEF1-7F1A-40F6-BC3F-24221ACEC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5D2D2281-DA3F-41A6-B56E-2EE507826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B1EBA419-056B-478C-A25C-B349F4DDD9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3DE38383-61B3-4E4E-B781-1C7DA04D6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F62AD048-154B-4830-A46F-263BA35AA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636A730F-15EE-440C-84B5-0541AE954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1AF286F-6D0E-447F-B4D1-24729E0D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36F64061-98E4-477D-BABF-CC6BA8D67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1C601616-D38B-4ED2-BD55-F5AEA36AB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E0593B16-48EE-41A8-B4AF-E03A74CBB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26B2406B-8A3A-4381-8D69-1178F16C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DF1F792D-BA16-4D8F-99C3-E5E6959A5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AA77D5AF-6FFE-4577-BC40-BA1902307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08F16A01-2EE8-4E4F-83CD-2000577D1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18ACB7FF-8D64-44A2-8571-7DB441D97E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E15E0D81-20B6-4D4C-9B7C-4D5A01B6A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F687395-0ADA-4504-B6D0-D55493AB6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94D99C3F-4701-403D-A69E-EE345B0E4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0C6D9CF1-A535-4742-B2CF-B61ADC55E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E9EB265F-CF4E-4485-88F1-AE3CE1BE3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9B354D37-6517-4AF4-8195-9A7B43D20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A3087FA-3C5B-4898-9FE2-633DAA0B7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C8D7AB32-147E-4110-ABBE-7F1FB6894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542ED17E-A6FC-4BC6-B7FE-EF9BC5B1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4610CFBC-B173-4CBE-BBD7-7E859FCA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7578019C-8AAF-4A81-84C4-155EB43FA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46936191-0661-4BD8-9A61-D00FAC97D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F7BC1D8F-F88B-4A19-B640-8DCC73992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47D77817-943A-4D8A-82EE-C309FC9F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BF86E220-D031-40B7-B3A2-0C723E3A9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59" name="Graphic 4">
              <a:extLst>
                <a:ext uri="{FF2B5EF4-FFF2-40B4-BE49-F238E27FC236}">
                  <a16:creationId xmlns:a16="http://schemas.microsoft.com/office/drawing/2014/main" id="{226E1D80-1BFB-4A13-8F3C-94D54398C5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60" name="Freeform: Shape 59">
                <a:extLst>
                  <a:ext uri="{FF2B5EF4-FFF2-40B4-BE49-F238E27FC236}">
                    <a16:creationId xmlns:a16="http://schemas.microsoft.com/office/drawing/2014/main" id="{3DCC1C21-CB11-4506-90E4-37DCD97AF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8177170-8FD3-4752-B1DB-0186ADF9B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CAA5FB4-9073-4612-99F5-95E1C6D06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E021324-18DD-4114-8992-9652707C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ECBC33B-D8EB-4804-9EA3-57C07B57C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03927C7-0E45-4B61-844A-4A626FDF6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C6AF6E8-E748-47F7-B35C-567D5FBA6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EC671E5-B299-470C-9C7A-A50106E51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410EBDF-623D-41EF-82A4-9FB938A7B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6F866F8-B429-471B-9C2B-051BDCBAF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883B4FBD-06C8-4D5D-B0D9-755E4CD1A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E3FD149-0B2F-4DA0-9721-59B9FEE8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D26DB48-036E-4616-BA8B-C606A7B58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D6F6275-06AB-4316-B8C4-927E53487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8CABF3-9C76-46A0-8DE9-F055C94A9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1A12ED9-6299-4ABD-9827-DD52FE22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0ADA37A-E396-4F92-AB19-D6994E0DD5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96001A-BD0F-4CF9-A22B-545ED4F86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D9ACB13-4C6C-4347-9F65-1309B33A17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1F17BE4A-72F8-4529-8558-E62103AEA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06708C3-D03F-4605-8C6F-AE8EDA08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520ADFA-68AE-4CE4-913A-F070A2817D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C6C63AD-C87A-403E-ADB5-4EDD03443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370EAC6-89F0-4826-90D1-E55C334479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FB61DD4-AB7B-417A-AE96-B1D9CBAC1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4AD18D2-11BA-4192-9845-206C033F3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5892E2D-483A-4C0A-87C7-6FFA2EB5E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4037ACD-005D-4907-942F-D565AF6C8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A8FD84E-39BE-456B-84C5-E03698AAC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2FC47C2-6EF5-4D17-8703-527F28609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D29BC8A-00E1-481E-8BA4-1AA7F4AA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AF6ABE5-726A-495B-A832-3851CB911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8E250A7-0600-440B-BEBC-61B2D4D7B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C36BEB1-881D-4496-AD7F-1CC4B46FA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71DFE25-AF37-409C-B032-5F47D715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9AF97A7-FC44-49BF-ABD1-59DB48B89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939D792-9C64-48CF-8607-C7873A563A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F69E48F-45D8-4A8A-A101-5DF775A5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E47C3F3-8AC5-414F-8E20-25DA306C5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09CB222-24C1-414A-B56E-EA3617D05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FC26844-A93E-4C55-8619-F58615B4A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EA8BA8A-4848-4084-A841-501CECF28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4BC148C-3116-4C75-89DF-2BF348429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1F3F7CB-7B69-49A3-A09E-D2064883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072F8C-2347-472F-9D9A-F5511BA40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22C76E0-8D4F-4788-9856-B1AB15B2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3A9EC23-E263-4098-AC45-E628E1A29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72211D0-3733-443C-999F-6CE736381C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EC069AD-6364-4585-A8F1-931648A1B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9361719-49F1-40E3-9ABA-2FE9D78364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37F2D47-03EF-4AE6-ABB9-36506DF5A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2554F257-3BD2-493C-A5F1-FCC2C64C3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D297D55-4523-4CE1-9A0F-3EA6B27F7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605D1D96-783B-407F-BF8C-B0773589E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D03B3C-A55A-4738-A6FF-8F2DA5B99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41CE56E-C4C8-427A-9E82-C1EEF78E8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2359086-D108-47DE-B6EA-0BEE1835D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FA49818-F2EA-427C-B93C-15E320DA1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435C1E1-0D80-4B30-8CAC-C6EDE1DE7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30FCB137-01B0-4770-AFC3-003DF7897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D03298B-8D34-487C-9DF0-DB9AC8307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698B28F-FFEF-44BA-B657-E59F80990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00A4B40-BCFB-46E4-AE4F-FCC5C6509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14CE6AE-7FAB-4A5D-8EA2-861CAF598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F0F3D4A-D39F-48EE-934D-C73834DC5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9B630BB-5848-4C72-9F5A-FC8EBE7A6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662A334-5814-480B-861F-17661B60F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C0FC730-550F-42A2-AE79-EEA30B11C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3054F4A-43DC-46A1-89D0-87DA8F315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F66EF36-2C9F-49B2-B972-1BA82C8F3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7955EF8-6501-4579-B85F-DE5C0815F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0BA4174-EBEB-40DA-8B1D-6A7851E38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0512C7C-98D6-45AD-8CA4-1BEB01262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16CB557-0CE9-4015-A920-C6766A066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EA7B3B4-3BF2-4B69-B300-5D86CCB0A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887DF00-5D34-4A8B-9A84-C40D33623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ADE921C-83B0-4521-916F-E7EC5CFDA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CEDA6FA-EB55-47AE-A005-BF546085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AC0C40-EF50-4632-B781-ACDAE95AF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82AAB43-E3D9-4272-8809-5F70B302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8C7D300-E0BD-4C12-92B1-0801266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CCA3ED35-2344-4402-B61B-3932E6945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49146BF-06FF-41BB-BDD3-B80BABB3AA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93A6A5F-F75B-4BBC-AADC-A84DA758E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77B21059-EA9B-4329-968B-81F7966D2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FF9C99F-41B4-4789-934B-8BF03EA94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C180277F-7E18-4896-AE91-960B379D2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95FE437-DA37-44C9-B975-96C6DD9DE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2A5369E-5DB7-4854-BBEC-D043F3A5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6B0D6D9-913A-4804-83B5-5A9858F57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9B4FACF-EF13-4EFA-86D3-D5B2B6703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BD767A9-D2A3-4942-B654-34DDDFD60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0C97F02F-13B9-4D7E-B916-BC8713CC0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99C0654B-0803-40FA-BF28-D8EA65F58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44F31B6-3657-4241-A94E-EEDBFF0C9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557624B-3CCB-43DA-998B-B1EC599C7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5B0CCD4-215D-456D-808C-F96ABB7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E4E038E-23E6-43BE-9A3B-523A28DF7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686F1FD-4135-414B-8575-ED97CC8DB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6FBC8D5-B3FE-4E26-8B4F-5D5668A8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3A60C97-778A-4251-A66B-49769F0C2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CC04E3B-2AC3-4A7B-A425-DDABEA8AF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CEF7D0E1-459C-4A15-9F05-545F6430B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D5797445-BFB3-4EB2-8B44-4BF2C9E91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E27FB1FC-477D-45B3-82B0-0F4936469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D94CF442-4FF2-41B3-8870-097DBAF4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24927C8-A42E-4B8D-84A4-50A58968B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379CB96-0D3A-4582-8650-A909955BA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531F84F2-CE93-4841-9AA6-BC9E35579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D1BED9D2-07EF-452E-AFA1-9A1E80AE2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C75A1A5-0A11-42EA-AF4E-FF5272125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275A1C7-FA96-4BBB-A7EF-A7ED02814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CA8B3B4-73BE-41D5-900B-42FBF6AA72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64B0D-E150-4641-BBB1-58080670E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CC2D199-EF36-4077-A50C-D9FC99331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6DCCA13-7F75-46F9-97B3-A9DA4C217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6C76EEB-75A4-418F-9FE0-CC513BC3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E952CEF-EC1B-4714-8900-D2DFAEF30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2B899198-ADCC-4613-957B-7A40B17B1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5581AF7F-95DB-4163-B608-C04A61FB9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5616F834-835A-42B4-B51B-5AD285E28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F598AFA-5F8F-4191-8881-1DE91BB2B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623A080-F2C6-4664-B99C-99A9C287B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30E7091-D82F-490A-8F32-DE8745212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B340B39-E421-434F-AF1A-DAD7E7802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C2ED568-9809-4A18-A06A-87018A987E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6C26F4B-6369-4557-B6D4-A1B448B1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42CEA830-FB77-4EA5-9BAB-64B6F500F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E5A9B88C-3ADF-40D8-9E9B-42439F85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CC9DEE2F-0410-4B1A-BED8-D1371CE8B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8A66E75A-959E-436D-B1F1-DBD1E460E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B35526DB-3749-43FA-84BA-E73EE1D1D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503C90B-19EF-4925-A08A-AE40956A2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B98692DC-F401-45BC-ABC7-421F3391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629B1A4-7BFC-4F45-9FAD-BB035C4E47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2F92592-AB8B-4732-BEE7-3E2B830EA3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C3644DC-02D1-43FF-8ED1-0ECBBA4B3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4DC12AE3-E70C-4CD8-9A74-7567F99C4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E0DDE12-8B48-4D21-8863-06298ED8B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611F1DE-AF40-48FC-8A1E-0A175D439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34C2CAED-22FC-4450-8BBC-7811F7DF9B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F89E6B45-A41C-4735-A7F5-E4EFD5DCF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4BFE35C-5487-42E8-AC30-01FC1E4F51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3575E1A5-C3CB-4081-A394-36172B7DB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C9C6DF24-803A-44A1-B29A-B90297D393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2A7B096-566C-4312-AF19-D9A3B6BC0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B429767-12DD-4020-BC3E-9944CF36F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F510776-417B-4B74-9082-ED3915450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EF51D3D-E951-49CE-BCE4-D444BEF6B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B27BA73E-E784-4961-884D-F507DDE38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2849019E-0178-4A1C-A5D8-DC3DFC572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B49676D-9D41-4B2D-8FF9-69AC31CFD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BDFE3E8-9647-4400-B019-8EDD4E688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EDD57B95-ED61-4561-9ADF-38126BADC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3744F230-BFBA-41B0-9FE2-481D1EAFF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32022D3-12E0-4BC1-8085-D6CBF3CDD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D1AED37F-874A-4B21-A522-FEBCB38F4C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B466E2-3497-4A3B-8777-FAA0AAEE2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A924D178-36E4-4E29-86E8-7716F3B4A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D0DF84E5-BB3D-4120-8FD3-98ECDA31B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5B29635-10AC-481E-A2DE-80E9DE612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AAB430CA-3259-463F-85F9-B6E180323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EF18909-FC9F-4845-B1DC-027E82B21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FCE2389-D574-49C1-89EB-D8C730888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44B35A5-5216-45FC-8F0F-D80E383B4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470F10A-F708-41AA-A910-5C288B355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CD73E13B-910B-40D2-B53F-6614C098BA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8267FC95-0200-40B3-B043-D33BEA60D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F14022C-37CD-4CDD-ACD1-86161EF00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graphicFrame>
        <p:nvGraphicFramePr>
          <p:cNvPr id="5" name="Content Placeholder 2">
            <a:extLst>
              <a:ext uri="{FF2B5EF4-FFF2-40B4-BE49-F238E27FC236}">
                <a16:creationId xmlns:a16="http://schemas.microsoft.com/office/drawing/2014/main" id="{3BCDEED6-37A8-7925-4AA4-0F5FAC368B0D}"/>
              </a:ext>
            </a:extLst>
          </p:cNvPr>
          <p:cNvGraphicFramePr>
            <a:graphicFrameLocks noGrp="1"/>
          </p:cNvGraphicFramePr>
          <p:nvPr>
            <p:ph idx="1"/>
            <p:extLst>
              <p:ext uri="{D42A27DB-BD31-4B8C-83A1-F6EECF244321}">
                <p14:modId xmlns:p14="http://schemas.microsoft.com/office/powerpoint/2010/main" val="3669081279"/>
              </p:ext>
            </p:extLst>
          </p:nvPr>
        </p:nvGraphicFramePr>
        <p:xfrm>
          <a:off x="946520" y="1747592"/>
          <a:ext cx="521717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571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356C63-DC02-DD27-76BE-25FDF865025E}"/>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4E6605B0-B657-A5D9-CC58-88238DCE32F8}"/>
              </a:ext>
            </a:extLst>
          </p:cNvPr>
          <p:cNvSpPr>
            <a:spLocks noGrp="1"/>
          </p:cNvSpPr>
          <p:nvPr>
            <p:ph type="title"/>
          </p:nvPr>
        </p:nvSpPr>
        <p:spPr>
          <a:xfrm>
            <a:off x="838200" y="1195697"/>
            <a:ext cx="3254932" cy="4652187"/>
          </a:xfrm>
        </p:spPr>
        <p:txBody>
          <a:bodyPr>
            <a:normAutofit/>
          </a:bodyPr>
          <a:lstStyle/>
          <a:p>
            <a:r>
              <a:rPr lang="en-US" sz="1800" dirty="0">
                <a:solidFill>
                  <a:schemeClr val="bg1"/>
                </a:solidFill>
              </a:rPr>
              <a:t>8. What patterns exist in employee title and courtesy title distributions?</a:t>
            </a:r>
            <a:br>
              <a:rPr lang="en-US" sz="1800" dirty="0">
                <a:solidFill>
                  <a:schemeClr val="bg1"/>
                </a:solidFill>
              </a:rPr>
            </a:br>
            <a:br>
              <a:rPr lang="en-US" sz="1800" dirty="0">
                <a:solidFill>
                  <a:schemeClr val="bg1"/>
                </a:solidFill>
              </a:rPr>
            </a:br>
            <a:r>
              <a:rPr lang="en-US" sz="1800" dirty="0">
                <a:solidFill>
                  <a:schemeClr val="bg1"/>
                </a:solidFill>
              </a:rPr>
              <a:t>Courtesy titles show a traditional split (Mr., Ms., Dr.), aligned with roles.</a:t>
            </a:r>
            <a:br>
              <a:rPr lang="en-US" sz="1800" dirty="0">
                <a:solidFill>
                  <a:schemeClr val="bg1"/>
                </a:solidFill>
              </a:rPr>
            </a:br>
            <a:br>
              <a:rPr lang="en-US" sz="1800" dirty="0">
                <a:solidFill>
                  <a:schemeClr val="bg1"/>
                </a:solidFill>
              </a:rPr>
            </a:br>
            <a:r>
              <a:rPr lang="en-US" sz="1800" dirty="0">
                <a:solidFill>
                  <a:schemeClr val="bg1"/>
                </a:solidFill>
              </a:rPr>
              <a:t>Senior roles correlate with “Mr./Mrs.”, while technical/specialist roles include “Dr.”.</a:t>
            </a:r>
            <a:br>
              <a:rPr lang="en-US" sz="1800" dirty="0">
                <a:solidFill>
                  <a:schemeClr val="bg1"/>
                </a:solidFill>
              </a:rPr>
            </a:br>
            <a:br>
              <a:rPr lang="en-US" sz="1800" dirty="0">
                <a:solidFill>
                  <a:schemeClr val="bg1"/>
                </a:solidFill>
              </a:rPr>
            </a:br>
            <a:r>
              <a:rPr lang="en-US" sz="1800" dirty="0">
                <a:solidFill>
                  <a:schemeClr val="bg1"/>
                </a:solidFill>
              </a:rPr>
              <a:t>Titles reflect a hierarchy-heavy structure → promotions are more linear than cross-functional.</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01E4BCE-2E37-38B0-6DBA-9A8FBA43A3E4}"/>
              </a:ext>
            </a:extLst>
          </p:cNvPr>
          <p:cNvGraphicFramePr>
            <a:graphicFrameLocks noGrp="1"/>
          </p:cNvGraphicFramePr>
          <p:nvPr>
            <p:ph idx="1"/>
            <p:extLst>
              <p:ext uri="{D42A27DB-BD31-4B8C-83A1-F6EECF244321}">
                <p14:modId xmlns:p14="http://schemas.microsoft.com/office/powerpoint/2010/main" val="1624612910"/>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3915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4C7BFBF-A616-C246-09B0-8BC6A0684847}"/>
              </a:ext>
            </a:extLst>
          </p:cNvPr>
          <p:cNvSpPr>
            <a:spLocks noGrp="1"/>
          </p:cNvSpPr>
          <p:nvPr>
            <p:ph type="title"/>
          </p:nvPr>
        </p:nvSpPr>
        <p:spPr>
          <a:xfrm>
            <a:off x="838200" y="669925"/>
            <a:ext cx="4508946" cy="1325563"/>
          </a:xfrm>
        </p:spPr>
        <p:txBody>
          <a:bodyPr anchor="b">
            <a:normAutofit/>
          </a:bodyPr>
          <a:lstStyle/>
          <a:p>
            <a:pPr algn="r"/>
            <a:r>
              <a:rPr lang="en-US" sz="4100" b="1">
                <a:solidFill>
                  <a:schemeClr val="bg1"/>
                </a:solidFill>
              </a:rPr>
              <a:t>Problem Statement</a:t>
            </a:r>
            <a:br>
              <a:rPr lang="en-US" sz="4100" b="1">
                <a:solidFill>
                  <a:schemeClr val="bg1"/>
                </a:solidFill>
              </a:rPr>
            </a:br>
            <a:endParaRPr lang="en-US" sz="4100">
              <a:solidFill>
                <a:schemeClr val="bg1"/>
              </a:solidFill>
            </a:endParaRPr>
          </a:p>
        </p:txBody>
      </p:sp>
      <p:cxnSp>
        <p:nvCxnSpPr>
          <p:cNvPr id="40" name="Straight Connector 3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2D7B73-4AAB-226E-A15C-1A37D77686C5}"/>
              </a:ext>
            </a:extLst>
          </p:cNvPr>
          <p:cNvSpPr>
            <a:spLocks noGrp="1"/>
          </p:cNvSpPr>
          <p:nvPr>
            <p:ph idx="1"/>
          </p:nvPr>
        </p:nvSpPr>
        <p:spPr>
          <a:xfrm>
            <a:off x="1392667" y="2398957"/>
            <a:ext cx="9406666" cy="3526144"/>
          </a:xfrm>
        </p:spPr>
        <p:txBody>
          <a:bodyPr>
            <a:normAutofit lnSpcReduction="10000"/>
          </a:bodyPr>
          <a:lstStyle/>
          <a:p>
            <a:r>
              <a:rPr lang="en-US" sz="2000" dirty="0">
                <a:solidFill>
                  <a:schemeClr val="bg1"/>
                </a:solidFill>
              </a:rPr>
              <a:t>The objective of this Power BI report is to create a visually appealing and user-friendly dashboard that communicates key performance metrics for Northwind Traders effectively. </a:t>
            </a:r>
            <a:br>
              <a:rPr lang="en-US" sz="2000" dirty="0">
                <a:solidFill>
                  <a:schemeClr val="bg1"/>
                </a:solidFill>
              </a:rPr>
            </a:br>
            <a:r>
              <a:rPr lang="en-US" sz="2000" dirty="0">
                <a:solidFill>
                  <a:schemeClr val="bg1"/>
                </a:solidFill>
              </a:rPr>
              <a:t>The report aims to generate insights into customer behavior, sales patterns, and employee performance to aid decision-making processes. It will cover sales analysis, customer segmentation, inventory trends, and employee performance, consolidating data from multiple tables for a comprehensive view of the company's operations.</a:t>
            </a:r>
            <a:br>
              <a:rPr lang="en-US" sz="2000" dirty="0">
                <a:solidFill>
                  <a:schemeClr val="bg1"/>
                </a:solidFill>
              </a:rPr>
            </a:br>
            <a:r>
              <a:rPr lang="en-US" sz="2000" dirty="0">
                <a:solidFill>
                  <a:schemeClr val="bg1"/>
                </a:solidFill>
              </a:rPr>
              <a:t> The report will empower stakeholders to make data-driven decisions by offering valuable insights and facilitating data exploration through interactive visualizations and dynamic filters. The expected impact is to revolutionize how Northwind Traders interacts with its data, enabling the company to remain competitive and drive its business forward in the wholesale market landscape.</a:t>
            </a:r>
          </a:p>
          <a:p>
            <a:endParaRPr lang="en-US" sz="2000" dirty="0">
              <a:solidFill>
                <a:schemeClr val="bg1"/>
              </a:solidFill>
            </a:endParaRPr>
          </a:p>
        </p:txBody>
      </p:sp>
      <p:sp>
        <p:nvSpPr>
          <p:cNvPr id="41" name="Rectangle 4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761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408ACA-0413-F36B-9ADD-4C5CD7B559D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67" name="Freeform: Shape 16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8" name="Freeform: Shape 16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69"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0"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1" name="Oval 170">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Oval 171">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1F463D6-9CE9-8609-F4F9-99556BD02897}"/>
              </a:ext>
            </a:extLst>
          </p:cNvPr>
          <p:cNvSpPr>
            <a:spLocks noGrp="1"/>
          </p:cNvSpPr>
          <p:nvPr>
            <p:ph idx="1"/>
          </p:nvPr>
        </p:nvSpPr>
        <p:spPr>
          <a:xfrm>
            <a:off x="6234868" y="1130846"/>
            <a:ext cx="5217173" cy="4351338"/>
          </a:xfrm>
        </p:spPr>
        <p:txBody>
          <a:bodyPr>
            <a:normAutofit/>
          </a:bodyPr>
          <a:lstStyle/>
          <a:p>
            <a:r>
              <a:rPr lang="en-US" sz="2400" dirty="0">
                <a:solidFill>
                  <a:schemeClr val="bg1"/>
                </a:solidFill>
              </a:rPr>
              <a:t>SELECT </a:t>
            </a:r>
          </a:p>
          <a:p>
            <a:r>
              <a:rPr lang="en-US" sz="2400" dirty="0">
                <a:solidFill>
                  <a:schemeClr val="bg1"/>
                </a:solidFill>
              </a:rPr>
              <a:t>    </a:t>
            </a:r>
            <a:r>
              <a:rPr lang="en-US" sz="2400" dirty="0" err="1">
                <a:solidFill>
                  <a:schemeClr val="bg1"/>
                </a:solidFill>
              </a:rPr>
              <a:t>e.Title</a:t>
            </a:r>
            <a:r>
              <a:rPr lang="en-US" sz="2400" dirty="0">
                <a:solidFill>
                  <a:schemeClr val="bg1"/>
                </a:solidFill>
              </a:rPr>
              <a:t> AS </a:t>
            </a:r>
            <a:r>
              <a:rPr lang="en-US" sz="2400" dirty="0" err="1">
                <a:solidFill>
                  <a:schemeClr val="bg1"/>
                </a:solidFill>
              </a:rPr>
              <a:t>EmployeeTitle</a:t>
            </a:r>
            <a:r>
              <a:rPr lang="en-US" sz="2400" dirty="0">
                <a:solidFill>
                  <a:schemeClr val="bg1"/>
                </a:solidFill>
              </a:rPr>
              <a:t>,</a:t>
            </a:r>
          </a:p>
          <a:p>
            <a:r>
              <a:rPr lang="en-US" sz="2400" dirty="0">
                <a:solidFill>
                  <a:schemeClr val="bg1"/>
                </a:solidFill>
              </a:rPr>
              <a:t>    </a:t>
            </a:r>
            <a:r>
              <a:rPr lang="en-US" sz="2400" dirty="0" err="1">
                <a:solidFill>
                  <a:schemeClr val="bg1"/>
                </a:solidFill>
              </a:rPr>
              <a:t>e.TitleOfCourtesy</a:t>
            </a:r>
            <a:r>
              <a:rPr lang="en-US" sz="2400" dirty="0">
                <a:solidFill>
                  <a:schemeClr val="bg1"/>
                </a:solidFill>
              </a:rPr>
              <a:t> AS </a:t>
            </a:r>
            <a:r>
              <a:rPr lang="en-US" sz="2400" dirty="0" err="1">
                <a:solidFill>
                  <a:schemeClr val="bg1"/>
                </a:solidFill>
              </a:rPr>
              <a:t>CourtesyTitle</a:t>
            </a:r>
            <a:r>
              <a:rPr lang="en-US" sz="2400" dirty="0">
                <a:solidFill>
                  <a:schemeClr val="bg1"/>
                </a:solidFill>
              </a:rPr>
              <a:t>,</a:t>
            </a:r>
          </a:p>
          <a:p>
            <a:r>
              <a:rPr lang="en-US" sz="2400" dirty="0">
                <a:solidFill>
                  <a:schemeClr val="bg1"/>
                </a:solidFill>
              </a:rPr>
              <a:t>    COUNT(</a:t>
            </a:r>
            <a:r>
              <a:rPr lang="en-US" sz="2400" dirty="0" err="1">
                <a:solidFill>
                  <a:schemeClr val="bg1"/>
                </a:solidFill>
              </a:rPr>
              <a:t>e.EmployeeID</a:t>
            </a:r>
            <a:r>
              <a:rPr lang="en-US" sz="2400" dirty="0">
                <a:solidFill>
                  <a:schemeClr val="bg1"/>
                </a:solidFill>
              </a:rPr>
              <a:t>) AS </a:t>
            </a:r>
            <a:r>
              <a:rPr lang="en-US" sz="2400" dirty="0" err="1">
                <a:solidFill>
                  <a:schemeClr val="bg1"/>
                </a:solidFill>
              </a:rPr>
              <a:t>EmployeeCount</a:t>
            </a:r>
            <a:endParaRPr lang="en-US" sz="2400" dirty="0">
              <a:solidFill>
                <a:schemeClr val="bg1"/>
              </a:solidFill>
            </a:endParaRPr>
          </a:p>
          <a:p>
            <a:r>
              <a:rPr lang="en-US" sz="2400" dirty="0">
                <a:solidFill>
                  <a:schemeClr val="bg1"/>
                </a:solidFill>
              </a:rPr>
              <a:t>FROM </a:t>
            </a:r>
            <a:r>
              <a:rPr lang="en-US" sz="2400" dirty="0" err="1">
                <a:solidFill>
                  <a:schemeClr val="bg1"/>
                </a:solidFill>
              </a:rPr>
              <a:t>northwind.Employees</a:t>
            </a:r>
            <a:r>
              <a:rPr lang="en-US" sz="2400" dirty="0">
                <a:solidFill>
                  <a:schemeClr val="bg1"/>
                </a:solidFill>
              </a:rPr>
              <a:t> e</a:t>
            </a:r>
          </a:p>
          <a:p>
            <a:r>
              <a:rPr lang="en-US" sz="2400" dirty="0">
                <a:solidFill>
                  <a:schemeClr val="bg1"/>
                </a:solidFill>
              </a:rPr>
              <a:t>GROUP BY </a:t>
            </a:r>
            <a:r>
              <a:rPr lang="en-US" sz="2400" dirty="0" err="1">
                <a:solidFill>
                  <a:schemeClr val="bg1"/>
                </a:solidFill>
              </a:rPr>
              <a:t>e.Title</a:t>
            </a:r>
            <a:r>
              <a:rPr lang="en-US" sz="2400" dirty="0">
                <a:solidFill>
                  <a:schemeClr val="bg1"/>
                </a:solidFill>
              </a:rPr>
              <a:t>, </a:t>
            </a:r>
            <a:r>
              <a:rPr lang="en-US" sz="2400" dirty="0" err="1">
                <a:solidFill>
                  <a:schemeClr val="bg1"/>
                </a:solidFill>
              </a:rPr>
              <a:t>e.TitleOfCourtesy</a:t>
            </a:r>
            <a:endParaRPr lang="en-US" sz="2400" dirty="0">
              <a:solidFill>
                <a:schemeClr val="bg1"/>
              </a:solidFill>
            </a:endParaRPr>
          </a:p>
          <a:p>
            <a:r>
              <a:rPr lang="en-US" sz="2400" dirty="0">
                <a:solidFill>
                  <a:schemeClr val="bg1"/>
                </a:solidFill>
              </a:rPr>
              <a:t>ORDER BY </a:t>
            </a:r>
            <a:r>
              <a:rPr lang="en-US" sz="2400" dirty="0" err="1">
                <a:solidFill>
                  <a:schemeClr val="bg1"/>
                </a:solidFill>
              </a:rPr>
              <a:t>e.Title</a:t>
            </a:r>
            <a:r>
              <a:rPr lang="en-US" sz="2400" dirty="0">
                <a:solidFill>
                  <a:schemeClr val="bg1"/>
                </a:solidFill>
              </a:rPr>
              <a:t>, </a:t>
            </a:r>
            <a:r>
              <a:rPr lang="en-US" sz="2400" dirty="0" err="1">
                <a:solidFill>
                  <a:schemeClr val="bg1"/>
                </a:solidFill>
              </a:rPr>
              <a:t>EmployeeCount</a:t>
            </a:r>
            <a:r>
              <a:rPr lang="en-US" sz="2400" dirty="0">
                <a:solidFill>
                  <a:schemeClr val="bg1"/>
                </a:solidFill>
              </a:rPr>
              <a:t> DESC;</a:t>
            </a:r>
          </a:p>
        </p:txBody>
      </p:sp>
      <p:grpSp>
        <p:nvGrpSpPr>
          <p:cNvPr id="173"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174" name="Freeform: Shape 173">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67202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F7913D-1B1F-7743-AFB4-1CFAF732FA3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D31BEB7F-0E59-5717-3614-F489701BF7A1}"/>
              </a:ext>
            </a:extLst>
          </p:cNvPr>
          <p:cNvSpPr>
            <a:spLocks noGrp="1"/>
          </p:cNvSpPr>
          <p:nvPr>
            <p:ph type="title"/>
          </p:nvPr>
        </p:nvSpPr>
        <p:spPr>
          <a:xfrm>
            <a:off x="838200" y="1195697"/>
            <a:ext cx="3254932" cy="4637462"/>
          </a:xfrm>
        </p:spPr>
        <p:txBody>
          <a:bodyPr>
            <a:normAutofit/>
          </a:bodyPr>
          <a:lstStyle/>
          <a:p>
            <a:r>
              <a:rPr lang="en-US" sz="1800">
                <a:solidFill>
                  <a:schemeClr val="bg1"/>
                </a:solidFill>
              </a:rPr>
              <a:t>9. Are there correlations between product pricing, stock levels, and sales performance?</a:t>
            </a:r>
            <a:br>
              <a:rPr lang="en-US" sz="1800">
                <a:solidFill>
                  <a:schemeClr val="bg1"/>
                </a:solidFill>
              </a:rPr>
            </a:br>
            <a:br>
              <a:rPr lang="en-US" sz="1800">
                <a:solidFill>
                  <a:schemeClr val="bg1"/>
                </a:solidFill>
              </a:rPr>
            </a:br>
            <a:r>
              <a:rPr lang="en-US" sz="1800">
                <a:solidFill>
                  <a:schemeClr val="bg1"/>
                </a:solidFill>
              </a:rPr>
              <a:t>High-priced products sell less frequently but generate higher per-unit revenue.</a:t>
            </a:r>
            <a:br>
              <a:rPr lang="en-US" sz="1800">
                <a:solidFill>
                  <a:schemeClr val="bg1"/>
                </a:solidFill>
              </a:rPr>
            </a:br>
            <a:br>
              <a:rPr lang="en-US" sz="1800">
                <a:solidFill>
                  <a:schemeClr val="bg1"/>
                </a:solidFill>
              </a:rPr>
            </a:br>
            <a:r>
              <a:rPr lang="en-US" sz="1800">
                <a:solidFill>
                  <a:schemeClr val="bg1"/>
                </a:solidFill>
              </a:rPr>
              <a:t>Low–mid priced products drive bulk sales volume.</a:t>
            </a:r>
            <a:br>
              <a:rPr lang="en-US" sz="1800">
                <a:solidFill>
                  <a:schemeClr val="bg1"/>
                </a:solidFill>
              </a:rPr>
            </a:br>
            <a:br>
              <a:rPr lang="en-US" sz="1800">
                <a:solidFill>
                  <a:schemeClr val="bg1"/>
                </a:solidFill>
              </a:rPr>
            </a:br>
            <a:r>
              <a:rPr lang="en-US" sz="1800">
                <a:solidFill>
                  <a:schemeClr val="bg1"/>
                </a:solidFill>
              </a:rPr>
              <a:t>Overstock items often correlate with low sales → potential for clearance or bundling strategies.</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CAA9287-F36E-9C20-4261-A13B09A46CCE}"/>
              </a:ext>
            </a:extLst>
          </p:cNvPr>
          <p:cNvGraphicFramePr>
            <a:graphicFrameLocks noGrp="1"/>
          </p:cNvGraphicFramePr>
          <p:nvPr>
            <p:ph idx="1"/>
            <p:extLst>
              <p:ext uri="{D42A27DB-BD31-4B8C-83A1-F6EECF244321}">
                <p14:modId xmlns:p14="http://schemas.microsoft.com/office/powerpoint/2010/main" val="345927916"/>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9042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1260FE-071A-FD61-4436-350483C1F1F9}"/>
            </a:ext>
          </a:extLst>
        </p:cNvPr>
        <p:cNvGrpSpPr/>
        <p:nvPr/>
      </p:nvGrpSpPr>
      <p:grpSpPr>
        <a:xfrm>
          <a:off x="0" y="0"/>
          <a:ext cx="0" cy="0"/>
          <a:chOff x="0" y="0"/>
          <a:chExt cx="0" cy="0"/>
        </a:xfrm>
      </p:grpSpPr>
      <p:sp>
        <p:nvSpPr>
          <p:cNvPr id="218" name="Rectangle 21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220" name="Freeform: Shape 219">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graphicFrame>
        <p:nvGraphicFramePr>
          <p:cNvPr id="180" name="Content Placeholder 2">
            <a:extLst>
              <a:ext uri="{FF2B5EF4-FFF2-40B4-BE49-F238E27FC236}">
                <a16:creationId xmlns:a16="http://schemas.microsoft.com/office/drawing/2014/main" id="{60B8F4A0-24C5-EE04-4B70-CEE62B327EDA}"/>
              </a:ext>
            </a:extLst>
          </p:cNvPr>
          <p:cNvGraphicFramePr>
            <a:graphicFrameLocks noGrp="1"/>
          </p:cNvGraphicFramePr>
          <p:nvPr>
            <p:ph idx="1"/>
          </p:nvPr>
        </p:nvGraphicFramePr>
        <p:xfrm>
          <a:off x="892228" y="1257565"/>
          <a:ext cx="6996904" cy="4666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63"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364" name="Freeform: Shape 363">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66"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7"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152963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38C208-83E1-F040-D3BD-094E2B9D3FA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461FF602-10BD-803E-DE65-31CF53794F65}"/>
              </a:ext>
            </a:extLst>
          </p:cNvPr>
          <p:cNvSpPr>
            <a:spLocks noGrp="1"/>
          </p:cNvSpPr>
          <p:nvPr>
            <p:ph type="title"/>
          </p:nvPr>
        </p:nvSpPr>
        <p:spPr>
          <a:xfrm>
            <a:off x="838200" y="1195697"/>
            <a:ext cx="3200400" cy="4019251"/>
          </a:xfrm>
        </p:spPr>
        <p:txBody>
          <a:bodyPr>
            <a:normAutofit/>
          </a:bodyPr>
          <a:lstStyle/>
          <a:p>
            <a:r>
              <a:rPr lang="en-US" sz="1800">
                <a:solidFill>
                  <a:schemeClr val="bg1"/>
                </a:solidFill>
              </a:rPr>
              <a:t>10. How does product demand change over months or seasons?</a:t>
            </a:r>
            <a:br>
              <a:rPr lang="en-US" sz="1800">
                <a:solidFill>
                  <a:schemeClr val="bg1"/>
                </a:solidFill>
              </a:rPr>
            </a:br>
            <a:br>
              <a:rPr lang="en-US" sz="1800">
                <a:solidFill>
                  <a:schemeClr val="bg1"/>
                </a:solidFill>
              </a:rPr>
            </a:br>
            <a:r>
              <a:rPr lang="en-US" sz="1800">
                <a:solidFill>
                  <a:schemeClr val="bg1"/>
                </a:solidFill>
              </a:rPr>
              <a:t>Strong seasonal demand patterns (e.g., beverages peak in summer, confectionery in holidays).</a:t>
            </a:r>
            <a:br>
              <a:rPr lang="en-US" sz="1800">
                <a:solidFill>
                  <a:schemeClr val="bg1"/>
                </a:solidFill>
              </a:rPr>
            </a:br>
            <a:br>
              <a:rPr lang="en-US" sz="1800">
                <a:solidFill>
                  <a:schemeClr val="bg1"/>
                </a:solidFill>
              </a:rPr>
            </a:br>
            <a:r>
              <a:rPr lang="en-US" sz="1800">
                <a:solidFill>
                  <a:schemeClr val="bg1"/>
                </a:solidFill>
              </a:rPr>
              <a:t>Revenue spikes in Q4 (holiday season) across most product lines.</a:t>
            </a:r>
            <a:br>
              <a:rPr lang="en-US" sz="1800">
                <a:solidFill>
                  <a:schemeClr val="bg1"/>
                </a:solidFill>
              </a:rPr>
            </a:br>
            <a:br>
              <a:rPr lang="en-US" sz="1800">
                <a:solidFill>
                  <a:schemeClr val="bg1"/>
                </a:solidFill>
              </a:rPr>
            </a:br>
            <a:r>
              <a:rPr lang="en-US" sz="1800">
                <a:solidFill>
                  <a:schemeClr val="bg1"/>
                </a:solidFill>
              </a:rPr>
              <a:t>Inventory and marketing should align with these cycles.</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6EC12FE-C8F4-B87F-A4DD-7A27954B3AFC}"/>
              </a:ext>
            </a:extLst>
          </p:cNvPr>
          <p:cNvGraphicFramePr>
            <a:graphicFrameLocks noGrp="1"/>
          </p:cNvGraphicFramePr>
          <p:nvPr>
            <p:ph idx="1"/>
            <p:extLst>
              <p:ext uri="{D42A27DB-BD31-4B8C-83A1-F6EECF244321}">
                <p14:modId xmlns:p14="http://schemas.microsoft.com/office/powerpoint/2010/main" val="2755544052"/>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2802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0B37D4-EFD4-E4D7-3B44-83BD69F0941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10" name="Content Placeholder 2">
            <a:extLst>
              <a:ext uri="{FF2B5EF4-FFF2-40B4-BE49-F238E27FC236}">
                <a16:creationId xmlns:a16="http://schemas.microsoft.com/office/drawing/2014/main" id="{0E5A62BD-6ED6-D6FF-91DF-3AF3B7A4ACC2}"/>
              </a:ext>
            </a:extLst>
          </p:cNvPr>
          <p:cNvSpPr>
            <a:spLocks noGrp="1"/>
          </p:cNvSpPr>
          <p:nvPr>
            <p:ph idx="1"/>
          </p:nvPr>
        </p:nvSpPr>
        <p:spPr>
          <a:xfrm>
            <a:off x="5211448" y="706508"/>
            <a:ext cx="5217173" cy="4351338"/>
          </a:xfrm>
        </p:spPr>
        <p:txBody>
          <a:bodyPr>
            <a:normAutofit/>
          </a:bodyPr>
          <a:lstStyle/>
          <a:p>
            <a:r>
              <a:rPr lang="en-US" sz="1500">
                <a:solidFill>
                  <a:schemeClr val="bg1"/>
                </a:solidFill>
              </a:rPr>
              <a:t>SELECT </a:t>
            </a:r>
          </a:p>
          <a:p>
            <a:r>
              <a:rPr lang="en-US" sz="1500">
                <a:solidFill>
                  <a:schemeClr val="bg1"/>
                </a:solidFill>
              </a:rPr>
              <a:t>    YEAR(o.OrderDate) AS OrderYear,</a:t>
            </a:r>
          </a:p>
          <a:p>
            <a:r>
              <a:rPr lang="en-US" sz="1500">
                <a:solidFill>
                  <a:schemeClr val="bg1"/>
                </a:solidFill>
              </a:rPr>
              <a:t>    MONTH(o.OrderDate) AS OrderMonth,</a:t>
            </a:r>
          </a:p>
          <a:p>
            <a:r>
              <a:rPr lang="en-US" sz="1500">
                <a:solidFill>
                  <a:schemeClr val="bg1"/>
                </a:solidFill>
              </a:rPr>
              <a:t>    MONTHNAME(o.OrderDate) AS MonthName,</a:t>
            </a:r>
          </a:p>
          <a:p>
            <a:r>
              <a:rPr lang="en-US" sz="1500">
                <a:solidFill>
                  <a:schemeClr val="bg1"/>
                </a:solidFill>
              </a:rPr>
              <a:t>    SUM(od.Quantity) AS TotalUnitsSold,</a:t>
            </a:r>
          </a:p>
          <a:p>
            <a:r>
              <a:rPr lang="en-US" sz="1500">
                <a:solidFill>
                  <a:schemeClr val="bg1"/>
                </a:solidFill>
              </a:rPr>
              <a:t>    SUM(od.UnitPrice * od.Quantity * (1 - od.Discount)) AS TotalRevenue</a:t>
            </a:r>
          </a:p>
          <a:p>
            <a:r>
              <a:rPr lang="en-US" sz="1500">
                <a:solidFill>
                  <a:schemeClr val="bg1"/>
                </a:solidFill>
              </a:rPr>
              <a:t>FROM northwind.Orders o</a:t>
            </a:r>
          </a:p>
          <a:p>
            <a:r>
              <a:rPr lang="en-US" sz="1500">
                <a:solidFill>
                  <a:schemeClr val="bg1"/>
                </a:solidFill>
              </a:rPr>
              <a:t>JOIN northwind.`Order Details` od ON o.OrderID = od.OrderID</a:t>
            </a:r>
          </a:p>
          <a:p>
            <a:r>
              <a:rPr lang="en-US" sz="1500">
                <a:solidFill>
                  <a:schemeClr val="bg1"/>
                </a:solidFill>
              </a:rPr>
              <a:t>GROUP BY YEAR(o.OrderDate), MONTH(o.OrderDate), MONTHNAME(o.OrderDate)</a:t>
            </a:r>
          </a:p>
          <a:p>
            <a:r>
              <a:rPr lang="en-US" sz="1500">
                <a:solidFill>
                  <a:schemeClr val="bg1"/>
                </a:solidFill>
              </a:rPr>
              <a:t>ORDER BY OrderYear, OrderMonth</a:t>
            </a:r>
          </a:p>
          <a:p>
            <a:r>
              <a:rPr lang="en-US" sz="1500">
                <a:solidFill>
                  <a:schemeClr val="bg1"/>
                </a:solidFill>
              </a:rPr>
              <a:t>LIMIT 1000;</a:t>
            </a: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10602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568F18-AE25-4FBA-2E7F-F062C8240BA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86DE4CD8-C32F-CEC7-B962-1A7FDC235193}"/>
              </a:ext>
            </a:extLst>
          </p:cNvPr>
          <p:cNvSpPr>
            <a:spLocks noGrp="1"/>
          </p:cNvSpPr>
          <p:nvPr>
            <p:ph type="title"/>
          </p:nvPr>
        </p:nvSpPr>
        <p:spPr>
          <a:xfrm>
            <a:off x="838200" y="1195697"/>
            <a:ext cx="3200400" cy="4019251"/>
          </a:xfrm>
        </p:spPr>
        <p:txBody>
          <a:bodyPr>
            <a:normAutofit/>
          </a:bodyPr>
          <a:lstStyle/>
          <a:p>
            <a:r>
              <a:rPr lang="en-US" sz="1800">
                <a:solidFill>
                  <a:schemeClr val="bg1"/>
                </a:solidFill>
              </a:rPr>
              <a:t>11. Can we identify anomalies in product sales or revenue performance?</a:t>
            </a:r>
            <a:br>
              <a:rPr lang="en-US" sz="1800">
                <a:solidFill>
                  <a:schemeClr val="bg1"/>
                </a:solidFill>
              </a:rPr>
            </a:br>
            <a:br>
              <a:rPr lang="en-US" sz="1800">
                <a:solidFill>
                  <a:schemeClr val="bg1"/>
                </a:solidFill>
              </a:rPr>
            </a:br>
            <a:r>
              <a:rPr lang="en-US" sz="1800">
                <a:solidFill>
                  <a:schemeClr val="bg1"/>
                </a:solidFill>
              </a:rPr>
              <a:t>Some products with low sales but high revenue per unit (premium niche).</a:t>
            </a:r>
            <a:br>
              <a:rPr lang="en-US" sz="1800">
                <a:solidFill>
                  <a:schemeClr val="bg1"/>
                </a:solidFill>
              </a:rPr>
            </a:br>
            <a:br>
              <a:rPr lang="en-US" sz="1800">
                <a:solidFill>
                  <a:schemeClr val="bg1"/>
                </a:solidFill>
              </a:rPr>
            </a:br>
            <a:r>
              <a:rPr lang="en-US" sz="1800">
                <a:solidFill>
                  <a:schemeClr val="bg1"/>
                </a:solidFill>
              </a:rPr>
              <a:t>Others with high sales but thin margins (commodities).</a:t>
            </a:r>
            <a:br>
              <a:rPr lang="en-US" sz="1800">
                <a:solidFill>
                  <a:schemeClr val="bg1"/>
                </a:solidFill>
              </a:rPr>
            </a:br>
            <a:br>
              <a:rPr lang="en-US" sz="1800">
                <a:solidFill>
                  <a:schemeClr val="bg1"/>
                </a:solidFill>
              </a:rPr>
            </a:br>
            <a:r>
              <a:rPr lang="en-US" sz="1800">
                <a:solidFill>
                  <a:schemeClr val="bg1"/>
                </a:solidFill>
              </a:rPr>
              <a:t>Anomalies suggest candidates for repricing, bundling, or discontinuation.</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40A00E07-16D1-2768-82B9-E44FCD823C87}"/>
              </a:ext>
            </a:extLst>
          </p:cNvPr>
          <p:cNvGraphicFramePr>
            <a:graphicFrameLocks noGrp="1"/>
          </p:cNvGraphicFramePr>
          <p:nvPr>
            <p:ph idx="1"/>
            <p:extLst>
              <p:ext uri="{D42A27DB-BD31-4B8C-83A1-F6EECF244321}">
                <p14:modId xmlns:p14="http://schemas.microsoft.com/office/powerpoint/2010/main" val="1767793452"/>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534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618966-8D0E-36E5-D09E-F4DEF760614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73EA5BA2-7A42-617A-E3AA-9F8F7F4AC8EB}"/>
              </a:ext>
            </a:extLst>
          </p:cNvPr>
          <p:cNvSpPr>
            <a:spLocks noGrp="1"/>
          </p:cNvSpPr>
          <p:nvPr>
            <p:ph type="title"/>
          </p:nvPr>
        </p:nvSpPr>
        <p:spPr>
          <a:xfrm>
            <a:off x="838200" y="1195697"/>
            <a:ext cx="3200400" cy="4019251"/>
          </a:xfrm>
        </p:spPr>
        <p:txBody>
          <a:bodyPr>
            <a:normAutofit/>
          </a:bodyPr>
          <a:lstStyle/>
          <a:p>
            <a:r>
              <a:rPr lang="en-US" sz="1800">
                <a:solidFill>
                  <a:schemeClr val="bg1"/>
                </a:solidFill>
              </a:rPr>
              <a:t>12. Are there any regional trends in supplier distribution and pricing?</a:t>
            </a:r>
            <a:br>
              <a:rPr lang="en-US" sz="1800">
                <a:solidFill>
                  <a:schemeClr val="bg1"/>
                </a:solidFill>
              </a:rPr>
            </a:br>
            <a:br>
              <a:rPr lang="en-US" sz="1800">
                <a:solidFill>
                  <a:schemeClr val="bg1"/>
                </a:solidFill>
              </a:rPr>
            </a:br>
            <a:r>
              <a:rPr lang="en-US" sz="1800">
                <a:solidFill>
                  <a:schemeClr val="bg1"/>
                </a:solidFill>
              </a:rPr>
              <a:t>Majority of suppliers are clustered in Europe and USA.</a:t>
            </a:r>
            <a:br>
              <a:rPr lang="en-US" sz="1800">
                <a:solidFill>
                  <a:schemeClr val="bg1"/>
                </a:solidFill>
              </a:rPr>
            </a:br>
            <a:br>
              <a:rPr lang="en-US" sz="1800">
                <a:solidFill>
                  <a:schemeClr val="bg1"/>
                </a:solidFill>
              </a:rPr>
            </a:br>
            <a:r>
              <a:rPr lang="en-US" sz="1800">
                <a:solidFill>
                  <a:schemeClr val="bg1"/>
                </a:solidFill>
              </a:rPr>
              <a:t>Regional pricing differences exist (e.g., Asian suppliers offer lower-cost commodities).</a:t>
            </a:r>
            <a:br>
              <a:rPr lang="en-US" sz="1800">
                <a:solidFill>
                  <a:schemeClr val="bg1"/>
                </a:solidFill>
              </a:rPr>
            </a:br>
            <a:br>
              <a:rPr lang="en-US" sz="1800">
                <a:solidFill>
                  <a:schemeClr val="bg1"/>
                </a:solidFill>
              </a:rPr>
            </a:br>
            <a:r>
              <a:rPr lang="en-US" sz="1800">
                <a:solidFill>
                  <a:schemeClr val="bg1"/>
                </a:solidFill>
              </a:rPr>
              <a:t>Overdependence on certain regions could be a supply chain risk.</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615D00A-0AB8-9F33-8C9C-17571FD30A9C}"/>
              </a:ext>
            </a:extLst>
          </p:cNvPr>
          <p:cNvGraphicFramePr>
            <a:graphicFrameLocks noGrp="1"/>
          </p:cNvGraphicFramePr>
          <p:nvPr>
            <p:ph idx="1"/>
            <p:extLst>
              <p:ext uri="{D42A27DB-BD31-4B8C-83A1-F6EECF244321}">
                <p14:modId xmlns:p14="http://schemas.microsoft.com/office/powerpoint/2010/main" val="3048654036"/>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1869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D262276-4C0C-7291-DAF7-4CA04FBD14D2}"/>
              </a:ext>
            </a:extLst>
          </p:cNvPr>
          <p:cNvGraphicFramePr>
            <a:graphicFrameLocks noGrp="1"/>
          </p:cNvGraphicFramePr>
          <p:nvPr>
            <p:ph idx="1"/>
            <p:extLst>
              <p:ext uri="{D42A27DB-BD31-4B8C-83A1-F6EECF244321}">
                <p14:modId xmlns:p14="http://schemas.microsoft.com/office/powerpoint/2010/main" val="2042092970"/>
              </p:ext>
            </p:extLst>
          </p:nvPr>
        </p:nvGraphicFramePr>
        <p:xfrm>
          <a:off x="5169647" y="693271"/>
          <a:ext cx="6184153" cy="4887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7519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452B84-C96C-36C4-B05A-57A395DF3A7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B1BAB077-AF73-3CFF-27BA-05191A36D27F}"/>
              </a:ext>
            </a:extLst>
          </p:cNvPr>
          <p:cNvSpPr>
            <a:spLocks noGrp="1"/>
          </p:cNvSpPr>
          <p:nvPr>
            <p:ph type="title"/>
          </p:nvPr>
        </p:nvSpPr>
        <p:spPr>
          <a:xfrm>
            <a:off x="838200" y="1195697"/>
            <a:ext cx="3200400" cy="4019251"/>
          </a:xfrm>
        </p:spPr>
        <p:txBody>
          <a:bodyPr>
            <a:normAutofit/>
          </a:bodyPr>
          <a:lstStyle/>
          <a:p>
            <a:r>
              <a:rPr lang="en-US" sz="1800">
                <a:solidFill>
                  <a:schemeClr val="bg1"/>
                </a:solidFill>
              </a:rPr>
              <a:t>13. How are suppliers distributed across different product categories?</a:t>
            </a:r>
            <a:br>
              <a:rPr lang="en-US" sz="1800">
                <a:solidFill>
                  <a:schemeClr val="bg1"/>
                </a:solidFill>
              </a:rPr>
            </a:br>
            <a:br>
              <a:rPr lang="en-US" sz="1800">
                <a:solidFill>
                  <a:schemeClr val="bg1"/>
                </a:solidFill>
              </a:rPr>
            </a:br>
            <a:r>
              <a:rPr lang="en-US" sz="1800">
                <a:solidFill>
                  <a:schemeClr val="bg1"/>
                </a:solidFill>
              </a:rPr>
              <a:t>Certain suppliers dominate specific categories (monopoly-like situations).</a:t>
            </a:r>
            <a:br>
              <a:rPr lang="en-US" sz="1800">
                <a:solidFill>
                  <a:schemeClr val="bg1"/>
                </a:solidFill>
              </a:rPr>
            </a:br>
            <a:br>
              <a:rPr lang="en-US" sz="1800">
                <a:solidFill>
                  <a:schemeClr val="bg1"/>
                </a:solidFill>
              </a:rPr>
            </a:br>
            <a:r>
              <a:rPr lang="en-US" sz="1800">
                <a:solidFill>
                  <a:schemeClr val="bg1"/>
                </a:solidFill>
              </a:rPr>
              <a:t>Some categories (e.g., dairy, beverages) are highly diversified across suppliers, reducing dependency risk.</a:t>
            </a:r>
            <a:br>
              <a:rPr lang="en-US" sz="1800">
                <a:solidFill>
                  <a:schemeClr val="bg1"/>
                </a:solidFill>
              </a:rPr>
            </a:br>
            <a:br>
              <a:rPr lang="en-US" sz="1800">
                <a:solidFill>
                  <a:schemeClr val="bg1"/>
                </a:solidFill>
              </a:rPr>
            </a:br>
            <a:r>
              <a:rPr lang="en-US" sz="1800">
                <a:solidFill>
                  <a:schemeClr val="bg1"/>
                </a:solidFill>
              </a:rPr>
              <a:t>Supplier concentration impacts negotiation power.</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F711F38-48B7-E1F0-9DC3-9E18B6D48160}"/>
              </a:ext>
            </a:extLst>
          </p:cNvPr>
          <p:cNvGraphicFramePr>
            <a:graphicFrameLocks noGrp="1"/>
          </p:cNvGraphicFramePr>
          <p:nvPr>
            <p:ph idx="1"/>
            <p:extLst>
              <p:ext uri="{D42A27DB-BD31-4B8C-83A1-F6EECF244321}">
                <p14:modId xmlns:p14="http://schemas.microsoft.com/office/powerpoint/2010/main" val="196073002"/>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58750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B2F2E5-F2B3-58A9-FC47-F3C9662A58F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777C9A0-C0CA-9840-179F-601CE80D6B58}"/>
              </a:ext>
            </a:extLst>
          </p:cNvPr>
          <p:cNvGraphicFramePr>
            <a:graphicFrameLocks noGrp="1"/>
          </p:cNvGraphicFramePr>
          <p:nvPr>
            <p:ph idx="1"/>
            <p:extLst>
              <p:ext uri="{D42A27DB-BD31-4B8C-83A1-F6EECF244321}">
                <p14:modId xmlns:p14="http://schemas.microsoft.com/office/powerpoint/2010/main" val="1019401192"/>
              </p:ext>
            </p:extLst>
          </p:nvPr>
        </p:nvGraphicFramePr>
        <p:xfrm>
          <a:off x="5169647" y="693271"/>
          <a:ext cx="6184153" cy="4887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70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 name="Rectangle 26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A9192EF-C112-33E8-4C35-9AD0700FD79C}"/>
              </a:ext>
            </a:extLst>
          </p:cNvPr>
          <p:cNvSpPr>
            <a:spLocks noGrp="1"/>
          </p:cNvSpPr>
          <p:nvPr>
            <p:ph type="title"/>
          </p:nvPr>
        </p:nvSpPr>
        <p:spPr>
          <a:xfrm>
            <a:off x="267855" y="1449428"/>
            <a:ext cx="3932030" cy="3956690"/>
          </a:xfrm>
        </p:spPr>
        <p:txBody>
          <a:bodyPr anchor="ctr">
            <a:normAutofit fontScale="90000"/>
          </a:bodyPr>
          <a:lstStyle/>
          <a:p>
            <a:r>
              <a:rPr lang="en-US" b="1" dirty="0">
                <a:solidFill>
                  <a:schemeClr val="bg2"/>
                </a:solidFill>
              </a:rPr>
              <a:t>Dataset Description</a:t>
            </a:r>
            <a:br>
              <a:rPr lang="en-US" b="1" dirty="0">
                <a:solidFill>
                  <a:schemeClr val="bg2"/>
                </a:solidFill>
              </a:rPr>
            </a:br>
            <a:br>
              <a:rPr lang="en-US" sz="2600" b="1" dirty="0">
                <a:solidFill>
                  <a:schemeClr val="bg2"/>
                </a:solidFill>
              </a:rPr>
            </a:br>
            <a:r>
              <a:rPr lang="en-US" sz="2600" dirty="0">
                <a:solidFill>
                  <a:schemeClr val="bg2"/>
                </a:solidFill>
              </a:rPr>
              <a:t>The Northwind database contains the sales data for a fictitious company called “Northwind Traders,” which imports and exports specialty foods from around the world</a:t>
            </a:r>
          </a:p>
        </p:txBody>
      </p:sp>
      <p:cxnSp>
        <p:nvCxnSpPr>
          <p:cNvPr id="264" name="Straight Connector 26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A670F904-AAA7-C235-4D24-D27490D38746}"/>
              </a:ext>
            </a:extLst>
          </p:cNvPr>
          <p:cNvSpPr>
            <a:spLocks noGrp="1"/>
          </p:cNvSpPr>
          <p:nvPr>
            <p:ph idx="1"/>
          </p:nvPr>
        </p:nvSpPr>
        <p:spPr>
          <a:xfrm>
            <a:off x="5135418" y="353291"/>
            <a:ext cx="6890327" cy="6151417"/>
          </a:xfrm>
        </p:spPr>
        <p:txBody>
          <a:bodyPr anchor="ctr">
            <a:normAutofit/>
          </a:bodyPr>
          <a:lstStyle/>
          <a:p>
            <a:pPr marL="0" indent="0">
              <a:buNone/>
            </a:pPr>
            <a:r>
              <a:rPr lang="en-US" sz="1100" b="1" dirty="0">
                <a:solidFill>
                  <a:schemeClr val="bg1"/>
                </a:solidFill>
              </a:rPr>
              <a:t>Customers Table</a:t>
            </a:r>
          </a:p>
          <a:p>
            <a:pPr marL="0" indent="0">
              <a:buNone/>
            </a:pPr>
            <a:r>
              <a:rPr lang="en-US" sz="1100" b="1" dirty="0">
                <a:solidFill>
                  <a:schemeClr val="bg1"/>
                </a:solidFill>
              </a:rPr>
              <a:t>This table stores information about the company's customers. It includes fields for customer ID, company name, contact name, contact title, address, city, region, postal code, country, phone, and fax.</a:t>
            </a:r>
          </a:p>
          <a:p>
            <a:pPr marL="0" indent="0">
              <a:buNone/>
            </a:pPr>
            <a:r>
              <a:rPr lang="en-US" sz="1100" b="1" dirty="0">
                <a:solidFill>
                  <a:schemeClr val="bg1"/>
                </a:solidFill>
              </a:rPr>
              <a:t>Employees Table</a:t>
            </a:r>
          </a:p>
          <a:p>
            <a:pPr marL="0" indent="0">
              <a:buNone/>
            </a:pPr>
            <a:r>
              <a:rPr lang="en-US" sz="1100" b="1" dirty="0">
                <a:solidFill>
                  <a:schemeClr val="bg1"/>
                </a:solidFill>
              </a:rPr>
              <a:t>This table stores information about the company's employees. It includes fields for employee ID, last name, first name, title, title of courtesy, birth date, hire date, address, city, region, postal code, country, home phone, extension, photo, notes, reports to, and photo path.</a:t>
            </a:r>
          </a:p>
          <a:p>
            <a:pPr marL="0" indent="0">
              <a:buNone/>
            </a:pPr>
            <a:r>
              <a:rPr lang="en-US" sz="1100" b="1" dirty="0">
                <a:solidFill>
                  <a:schemeClr val="bg1"/>
                </a:solidFill>
              </a:rPr>
              <a:t>Orders Table</a:t>
            </a:r>
          </a:p>
          <a:p>
            <a:pPr marL="0" indent="0">
              <a:buNone/>
            </a:pPr>
            <a:r>
              <a:rPr lang="en-US" sz="1100" b="1" dirty="0">
                <a:solidFill>
                  <a:schemeClr val="bg1"/>
                </a:solidFill>
              </a:rPr>
              <a:t>This table stores information about the company's orders. It includes fields for order ID, customer ID, employee ID, order date, required date, shipped date, ship via, freight, ship name, ship address, ship city, ship region, ship postal code, and ship country.</a:t>
            </a:r>
          </a:p>
          <a:p>
            <a:pPr marL="0" indent="0">
              <a:buNone/>
            </a:pPr>
            <a:r>
              <a:rPr lang="en-US" sz="1100" b="1" dirty="0">
                <a:solidFill>
                  <a:schemeClr val="bg1"/>
                </a:solidFill>
              </a:rPr>
              <a:t>Order Details Table</a:t>
            </a:r>
          </a:p>
          <a:p>
            <a:pPr marL="0" indent="0">
              <a:buNone/>
            </a:pPr>
            <a:r>
              <a:rPr lang="en-US" sz="1100" b="1" dirty="0">
                <a:solidFill>
                  <a:schemeClr val="bg1"/>
                </a:solidFill>
              </a:rPr>
              <a:t>This table stores detailed information about the items within each order. It includes fields for order ID, product ID, unit price, quantity, and discount.</a:t>
            </a:r>
          </a:p>
          <a:p>
            <a:pPr marL="0" indent="0">
              <a:buNone/>
            </a:pPr>
            <a:r>
              <a:rPr lang="en-US" sz="1100" b="1" dirty="0">
                <a:solidFill>
                  <a:schemeClr val="bg1"/>
                </a:solidFill>
              </a:rPr>
              <a:t>Products Table</a:t>
            </a:r>
          </a:p>
          <a:p>
            <a:pPr marL="0" indent="0">
              <a:buNone/>
            </a:pPr>
            <a:r>
              <a:rPr lang="en-US" sz="1100" b="1" dirty="0">
                <a:solidFill>
                  <a:schemeClr val="bg1"/>
                </a:solidFill>
              </a:rPr>
              <a:t>This table stores information about the company's products. It includes fields for product ID, product name, supplier ID, category ID, quantity per unit, unit price, units in stock, units on order, reorder level, and whether the product is discontinued.</a:t>
            </a:r>
          </a:p>
          <a:p>
            <a:pPr marL="0" indent="0">
              <a:buNone/>
            </a:pPr>
            <a:r>
              <a:rPr lang="en-US" sz="1100" b="1" dirty="0">
                <a:solidFill>
                  <a:schemeClr val="bg1"/>
                </a:solidFill>
              </a:rPr>
              <a:t>Suppliers Table</a:t>
            </a:r>
          </a:p>
          <a:p>
            <a:pPr marL="0" indent="0">
              <a:buNone/>
            </a:pPr>
            <a:r>
              <a:rPr lang="en-US" sz="1100" b="1" dirty="0">
                <a:solidFill>
                  <a:schemeClr val="bg1"/>
                </a:solidFill>
              </a:rPr>
              <a:t>This table stores information about the company's suppliers. It includes fields for supplier ID, company name, contact name, contact title, address, city, region, postal code, country, phone, fax, and home page.</a:t>
            </a:r>
          </a:p>
          <a:p>
            <a:pPr marL="0" indent="0">
              <a:buNone/>
            </a:pPr>
            <a:r>
              <a:rPr lang="en-US" sz="1100" b="1" dirty="0">
                <a:solidFill>
                  <a:schemeClr val="bg1"/>
                </a:solidFill>
              </a:rPr>
              <a:t>Shippers Table</a:t>
            </a:r>
          </a:p>
          <a:p>
            <a:pPr marL="0" indent="0">
              <a:buNone/>
            </a:pPr>
            <a:r>
              <a:rPr lang="en-US" sz="1100" b="1" dirty="0">
                <a:solidFill>
                  <a:schemeClr val="bg1"/>
                </a:solidFill>
              </a:rPr>
              <a:t>This table stores information about the company's shipping companies. It includes fields for shipper ID, company name, and phone.</a:t>
            </a:r>
          </a:p>
          <a:p>
            <a:pPr marL="0" indent="0">
              <a:buNone/>
            </a:pPr>
            <a:r>
              <a:rPr lang="en-US" sz="1100" b="1" dirty="0">
                <a:solidFill>
                  <a:schemeClr val="bg1"/>
                </a:solidFill>
              </a:rPr>
              <a:t>Categories Table</a:t>
            </a:r>
          </a:p>
          <a:p>
            <a:pPr marL="0" indent="0">
              <a:buNone/>
            </a:pPr>
            <a:r>
              <a:rPr lang="en-US" sz="1100" b="1" dirty="0">
                <a:solidFill>
                  <a:schemeClr val="bg1"/>
                </a:solidFill>
              </a:rPr>
              <a:t>This table stores information about the product categories. It includes fields for category ID, category name, and description.</a:t>
            </a:r>
          </a:p>
        </p:txBody>
      </p:sp>
    </p:spTree>
    <p:extLst>
      <p:ext uri="{BB962C8B-B14F-4D97-AF65-F5344CB8AC3E}">
        <p14:creationId xmlns:p14="http://schemas.microsoft.com/office/powerpoint/2010/main" val="2386702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D7269-72AB-930F-748C-AD9602A32CF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CDFFC8C9-381C-5AA2-57AE-6A38B4EFEF04}"/>
              </a:ext>
            </a:extLst>
          </p:cNvPr>
          <p:cNvSpPr>
            <a:spLocks noGrp="1"/>
          </p:cNvSpPr>
          <p:nvPr>
            <p:ph type="title"/>
          </p:nvPr>
        </p:nvSpPr>
        <p:spPr>
          <a:xfrm>
            <a:off x="838200" y="1195697"/>
            <a:ext cx="3200400" cy="4019251"/>
          </a:xfrm>
        </p:spPr>
        <p:txBody>
          <a:bodyPr>
            <a:normAutofit/>
          </a:bodyPr>
          <a:lstStyle/>
          <a:p>
            <a:r>
              <a:rPr lang="en-US" sz="1400">
                <a:solidFill>
                  <a:schemeClr val="bg1"/>
                </a:solidFill>
              </a:rPr>
              <a:t>14. How do supplier pricing and categories relate across different regions?</a:t>
            </a:r>
            <a:br>
              <a:rPr lang="en-US" sz="1400">
                <a:solidFill>
                  <a:schemeClr val="bg1"/>
                </a:solidFill>
              </a:rPr>
            </a:br>
            <a:br>
              <a:rPr lang="en-US" sz="1400">
                <a:solidFill>
                  <a:schemeClr val="bg1"/>
                </a:solidFill>
              </a:rPr>
            </a:br>
            <a:r>
              <a:rPr lang="en-US" sz="1400">
                <a:solidFill>
                  <a:schemeClr val="bg1"/>
                </a:solidFill>
              </a:rPr>
              <a:t>European suppliers dominate premium categories with higher average pricing.</a:t>
            </a:r>
            <a:br>
              <a:rPr lang="en-US" sz="1400">
                <a:solidFill>
                  <a:schemeClr val="bg1"/>
                </a:solidFill>
              </a:rPr>
            </a:br>
            <a:br>
              <a:rPr lang="en-US" sz="1400">
                <a:solidFill>
                  <a:schemeClr val="bg1"/>
                </a:solidFill>
              </a:rPr>
            </a:br>
            <a:r>
              <a:rPr lang="en-US" sz="1400">
                <a:solidFill>
                  <a:schemeClr val="bg1"/>
                </a:solidFill>
              </a:rPr>
              <a:t>Asian/Latin American suppliers provide competitive pricing in staple categories.</a:t>
            </a:r>
            <a:br>
              <a:rPr lang="en-US" sz="1400">
                <a:solidFill>
                  <a:schemeClr val="bg1"/>
                </a:solidFill>
              </a:rPr>
            </a:br>
            <a:br>
              <a:rPr lang="en-US" sz="1400">
                <a:solidFill>
                  <a:schemeClr val="bg1"/>
                </a:solidFill>
              </a:rPr>
            </a:br>
            <a:r>
              <a:rPr lang="en-US" sz="1400">
                <a:solidFill>
                  <a:schemeClr val="bg1"/>
                </a:solidFill>
              </a:rPr>
              <a:t>Strategic sourcing: balance premium vs cost-effective suppliers based on category importance.</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1A8290C-1F26-45FF-683F-D78CC0568FC3}"/>
              </a:ext>
            </a:extLst>
          </p:cNvPr>
          <p:cNvGraphicFramePr>
            <a:graphicFrameLocks noGrp="1"/>
          </p:cNvGraphicFramePr>
          <p:nvPr>
            <p:ph idx="1"/>
            <p:extLst>
              <p:ext uri="{D42A27DB-BD31-4B8C-83A1-F6EECF244321}">
                <p14:modId xmlns:p14="http://schemas.microsoft.com/office/powerpoint/2010/main" val="74606061"/>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283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983792-CDA7-E9C2-16D4-7582738EA33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BAAAFDA-6662-15D5-39E9-5FE19DADAC5B}"/>
              </a:ext>
            </a:extLst>
          </p:cNvPr>
          <p:cNvGraphicFramePr>
            <a:graphicFrameLocks noGrp="1"/>
          </p:cNvGraphicFramePr>
          <p:nvPr>
            <p:ph idx="1"/>
            <p:extLst>
              <p:ext uri="{D42A27DB-BD31-4B8C-83A1-F6EECF244321}">
                <p14:modId xmlns:p14="http://schemas.microsoft.com/office/powerpoint/2010/main" val="2568630305"/>
              </p:ext>
            </p:extLst>
          </p:nvPr>
        </p:nvGraphicFramePr>
        <p:xfrm>
          <a:off x="5169647" y="693271"/>
          <a:ext cx="6184153" cy="4887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268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2936BA-E059-FBDF-013A-C74AE7DDBD7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2" name="Freeform: Shape 11">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E74F88-92E3-FD51-6C97-B98C9752A6FF}"/>
              </a:ext>
            </a:extLst>
          </p:cNvPr>
          <p:cNvSpPr>
            <a:spLocks noGrp="1"/>
          </p:cNvSpPr>
          <p:nvPr>
            <p:ph type="title"/>
          </p:nvPr>
        </p:nvSpPr>
        <p:spPr>
          <a:xfrm>
            <a:off x="2886765" y="1495956"/>
            <a:ext cx="6256747" cy="2361066"/>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Thank You! </a:t>
            </a:r>
          </a:p>
        </p:txBody>
      </p:sp>
      <p:sp>
        <p:nvSpPr>
          <p:cNvPr id="3" name="Content Placeholder 2">
            <a:extLst>
              <a:ext uri="{FF2B5EF4-FFF2-40B4-BE49-F238E27FC236}">
                <a16:creationId xmlns:a16="http://schemas.microsoft.com/office/drawing/2014/main" id="{A322C1D1-27D1-82CA-DED6-0123EA188473}"/>
              </a:ext>
            </a:extLst>
          </p:cNvPr>
          <p:cNvSpPr>
            <a:spLocks noGrp="1"/>
          </p:cNvSpPr>
          <p:nvPr>
            <p:ph idx="1"/>
          </p:nvPr>
        </p:nvSpPr>
        <p:spPr>
          <a:xfrm>
            <a:off x="2886765" y="4414123"/>
            <a:ext cx="6418471" cy="1017915"/>
          </a:xfrm>
        </p:spPr>
        <p:txBody>
          <a:bodyPr vert="horz" lIns="91440" tIns="45720" rIns="91440" bIns="45720" rtlCol="0">
            <a:normAutofit/>
          </a:bodyPr>
          <a:lstStyle/>
          <a:p>
            <a:pPr marL="0" indent="0" algn="ctr">
              <a:buNone/>
            </a:pPr>
            <a:r>
              <a:rPr lang="en-US" sz="2000" kern="1200">
                <a:solidFill>
                  <a:schemeClr val="bg1"/>
                </a:solidFill>
                <a:latin typeface="+mn-lt"/>
                <a:ea typeface="+mn-ea"/>
                <a:cs typeface="+mn-cs"/>
              </a:rPr>
              <a:t>- Priyanshu Joshi</a:t>
            </a: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2" name="Oval 31">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9" name="Freeform: Shape 4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234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D492F5C-8A12-2597-CA58-99972E50FD8C}"/>
              </a:ext>
            </a:extLst>
          </p:cNvPr>
          <p:cNvSpPr>
            <a:spLocks noGrp="1"/>
          </p:cNvSpPr>
          <p:nvPr>
            <p:ph type="title"/>
          </p:nvPr>
        </p:nvSpPr>
        <p:spPr>
          <a:xfrm>
            <a:off x="838200" y="669925"/>
            <a:ext cx="4508946" cy="1325563"/>
          </a:xfrm>
        </p:spPr>
        <p:txBody>
          <a:bodyPr anchor="b">
            <a:normAutofit/>
          </a:bodyPr>
          <a:lstStyle/>
          <a:p>
            <a:pPr algn="r"/>
            <a:r>
              <a:rPr lang="en-US" b="1">
                <a:solidFill>
                  <a:schemeClr val="bg1"/>
                </a:solidFill>
              </a:rPr>
              <a:t>EDA questions</a:t>
            </a:r>
            <a:endParaRPr lang="en-US">
              <a:solidFill>
                <a:schemeClr val="bg1"/>
              </a:solidFill>
            </a:endParaRPr>
          </a:p>
        </p:txBody>
      </p:sp>
      <p:cxnSp>
        <p:nvCxnSpPr>
          <p:cNvPr id="15" name="Straight Connector 1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840D68-4ACD-EAF6-7BF3-F6A043F86F50}"/>
              </a:ext>
            </a:extLst>
          </p:cNvPr>
          <p:cNvSpPr>
            <a:spLocks noGrp="1"/>
          </p:cNvSpPr>
          <p:nvPr>
            <p:ph idx="1"/>
          </p:nvPr>
        </p:nvSpPr>
        <p:spPr>
          <a:xfrm>
            <a:off x="1363483" y="2230625"/>
            <a:ext cx="9862235" cy="4307897"/>
          </a:xfrm>
        </p:spPr>
        <p:txBody>
          <a:bodyPr>
            <a:normAutofit fontScale="92500" lnSpcReduction="20000"/>
          </a:bodyPr>
          <a:lstStyle/>
          <a:p>
            <a:pPr marL="0" indent="0">
              <a:buNone/>
            </a:pPr>
            <a:r>
              <a:rPr lang="en-US" sz="1400" b="1" dirty="0">
                <a:solidFill>
                  <a:schemeClr val="bg1"/>
                </a:solidFill>
              </a:rPr>
              <a:t>These are the questions that you will need to answer after doing the required analysis. </a:t>
            </a:r>
          </a:p>
          <a:p>
            <a:r>
              <a:rPr lang="en-US" sz="1400" dirty="0">
                <a:solidFill>
                  <a:schemeClr val="bg1"/>
                </a:solidFill>
              </a:rPr>
              <a:t>What is the average number of orders per customer? Are there high-value repeat customers?</a:t>
            </a:r>
          </a:p>
          <a:p>
            <a:r>
              <a:rPr lang="en-US" sz="1400" dirty="0">
                <a:solidFill>
                  <a:schemeClr val="bg1"/>
                </a:solidFill>
              </a:rPr>
              <a:t>How do customer order patterns vary by city or country?</a:t>
            </a:r>
          </a:p>
          <a:p>
            <a:r>
              <a:rPr lang="en-US" sz="1400" dirty="0">
                <a:solidFill>
                  <a:schemeClr val="bg1"/>
                </a:solidFill>
              </a:rPr>
              <a:t>Can we cluster customers based on total spend, order count, and preferred categories?</a:t>
            </a:r>
          </a:p>
          <a:p>
            <a:r>
              <a:rPr lang="en-US" sz="1400" dirty="0">
                <a:solidFill>
                  <a:schemeClr val="bg1"/>
                </a:solidFill>
              </a:rPr>
              <a:t>Which product categories or products contribute most to order revenue? 5 .Are there any correlations between orders and customer</a:t>
            </a:r>
            <a:br>
              <a:rPr lang="en-US" sz="1400" dirty="0">
                <a:solidFill>
                  <a:schemeClr val="bg1"/>
                </a:solidFill>
              </a:rPr>
            </a:br>
            <a:br>
              <a:rPr lang="en-US" sz="1400" dirty="0">
                <a:solidFill>
                  <a:schemeClr val="bg1"/>
                </a:solidFill>
              </a:rPr>
            </a:br>
            <a:r>
              <a:rPr lang="en-US" sz="1400" dirty="0">
                <a:solidFill>
                  <a:schemeClr val="bg1"/>
                </a:solidFill>
              </a:rPr>
              <a:t>location or product category?</a:t>
            </a:r>
          </a:p>
          <a:p>
            <a:r>
              <a:rPr lang="en-US" sz="1400" dirty="0">
                <a:solidFill>
                  <a:schemeClr val="bg1"/>
                </a:solidFill>
              </a:rPr>
              <a:t>How frequently do different customer segments place orders?</a:t>
            </a:r>
          </a:p>
          <a:p>
            <a:r>
              <a:rPr lang="en-US" sz="1400" dirty="0">
                <a:solidFill>
                  <a:schemeClr val="bg1"/>
                </a:solidFill>
              </a:rPr>
              <a:t>What is the geographic and title-wise distribution of employees?</a:t>
            </a:r>
          </a:p>
          <a:p>
            <a:r>
              <a:rPr lang="en-US" sz="1400" dirty="0">
                <a:solidFill>
                  <a:schemeClr val="bg1"/>
                </a:solidFill>
              </a:rPr>
              <a:t>What trends can we observe in hire dates across employee titles?</a:t>
            </a:r>
          </a:p>
          <a:p>
            <a:r>
              <a:rPr lang="en-US" sz="1400" dirty="0">
                <a:solidFill>
                  <a:schemeClr val="bg1"/>
                </a:solidFill>
              </a:rPr>
              <a:t>What patterns exist in employee title and courtesy title distributions?</a:t>
            </a:r>
          </a:p>
          <a:p>
            <a:r>
              <a:rPr lang="en-US" sz="1400" dirty="0">
                <a:solidFill>
                  <a:schemeClr val="bg1"/>
                </a:solidFill>
              </a:rPr>
              <a:t>Are there correlations between product pricing, stock levels, and sales performance?</a:t>
            </a:r>
          </a:p>
          <a:p>
            <a:r>
              <a:rPr lang="en-US" sz="1400" dirty="0">
                <a:solidFill>
                  <a:schemeClr val="bg1"/>
                </a:solidFill>
              </a:rPr>
              <a:t>How does product demand change over months or seasons?</a:t>
            </a:r>
          </a:p>
          <a:p>
            <a:r>
              <a:rPr lang="en-US" sz="1400" dirty="0">
                <a:solidFill>
                  <a:schemeClr val="bg1"/>
                </a:solidFill>
              </a:rPr>
              <a:t>Can we identify anomalies in product sales or revenue performance?</a:t>
            </a:r>
          </a:p>
          <a:p>
            <a:r>
              <a:rPr lang="en-US" sz="1400" dirty="0">
                <a:solidFill>
                  <a:schemeClr val="bg1"/>
                </a:solidFill>
              </a:rPr>
              <a:t>Are there any regional trends in supplier distribution and pricing?</a:t>
            </a:r>
          </a:p>
          <a:p>
            <a:r>
              <a:rPr lang="en-US" sz="1400" dirty="0">
                <a:solidFill>
                  <a:schemeClr val="bg1"/>
                </a:solidFill>
              </a:rPr>
              <a:t>How are suppliers distributed across different product categories?</a:t>
            </a:r>
          </a:p>
          <a:p>
            <a:r>
              <a:rPr lang="en-US" sz="1400" dirty="0">
                <a:solidFill>
                  <a:schemeClr val="bg1"/>
                </a:solidFill>
              </a:rPr>
              <a:t>How do supplier pricing and categories relate across different regions?</a:t>
            </a:r>
          </a:p>
        </p:txBody>
      </p:sp>
      <p:sp>
        <p:nvSpPr>
          <p:cNvPr id="16" name="Rectangle 1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869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34" name="Oval 3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p:cNvSpPr txBox="1">
            <a:spLocks noGrp="1"/>
          </p:cNvSpPr>
          <p:nvPr>
            <p:ph type="title" idx="4294967295"/>
          </p:nvPr>
        </p:nvSpPr>
        <p:spPr>
          <a:xfrm>
            <a:off x="3581400" y="965580"/>
            <a:ext cx="5204489" cy="316059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fontAlgn="auto">
              <a:spcAft>
                <a:spcPts val="0"/>
              </a:spcAft>
              <a:buClrTx/>
              <a:buSzTx/>
              <a:tabLst/>
              <a:defRPr/>
            </a:pPr>
            <a:r>
              <a:rPr kumimoji="0" lang="en-US" sz="5400" b="0" i="0" u="none" strike="noStrike" kern="1200" cap="none" spc="0" normalizeH="0" baseline="0" noProof="0">
                <a:ln>
                  <a:noFill/>
                </a:ln>
                <a:solidFill>
                  <a:schemeClr val="bg1"/>
                </a:solidFill>
                <a:effectLst/>
                <a:uLnTx/>
                <a:uFillTx/>
                <a:latin typeface="+mj-lt"/>
                <a:ea typeface="+mj-ea"/>
                <a:cs typeface="+mj-cs"/>
              </a:rPr>
              <a:t>EDA Problem</a:t>
            </a:r>
            <a:r>
              <a:rPr lang="en-US" sz="5400" kern="1200">
                <a:solidFill>
                  <a:schemeClr val="bg1"/>
                </a:solidFill>
                <a:latin typeface="+mj-lt"/>
                <a:ea typeface="+mj-ea"/>
                <a:cs typeface="+mj-cs"/>
              </a:rPr>
              <a:t> Statements</a:t>
            </a:r>
            <a:endParaRPr kumimoji="0" lang="en-US" sz="5400" b="0" i="0" u="none" strike="noStrike" kern="1200" cap="none" spc="0" normalizeH="0" baseline="0" noProof="0">
              <a:ln>
                <a:noFill/>
              </a:ln>
              <a:solidFill>
                <a:schemeClr val="bg1"/>
              </a:solidFill>
              <a:effectLst/>
              <a:uLnTx/>
              <a:uFillTx/>
              <a:latin typeface="+mj-lt"/>
              <a:ea typeface="+mj-ea"/>
              <a:cs typeface="+mj-cs"/>
            </a:endParaRPr>
          </a:p>
        </p:txBody>
      </p:sp>
      <p:sp>
        <p:nvSpPr>
          <p:cNvPr id="3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4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41" name="Freeform: Shape 4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44" name="Oval 4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Oval 4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49" name="Freeform: Shape 4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22105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7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7B0A1B-FF60-ADF1-12B7-8675F4899D2B}"/>
              </a:ext>
            </a:extLst>
          </p:cNvPr>
          <p:cNvSpPr>
            <a:spLocks noGrp="1"/>
          </p:cNvSpPr>
          <p:nvPr>
            <p:ph type="title"/>
          </p:nvPr>
        </p:nvSpPr>
        <p:spPr>
          <a:xfrm>
            <a:off x="1331088" y="565739"/>
            <a:ext cx="9745883" cy="1124949"/>
          </a:xfrm>
        </p:spPr>
        <p:txBody>
          <a:bodyPr>
            <a:normAutofit/>
          </a:bodyPr>
          <a:lstStyle/>
          <a:p>
            <a:r>
              <a:rPr lang="en-US" sz="3400" dirty="0">
                <a:solidFill>
                  <a:schemeClr val="bg1"/>
                </a:solidFill>
              </a:rPr>
              <a:t>1. What is the average number of orders per customer? Are there high-value repeat customers?</a:t>
            </a:r>
          </a:p>
        </p:txBody>
      </p:sp>
      <p:sp>
        <p:nvSpPr>
          <p:cNvPr id="11" name="Freeform: Shape 10">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B9BEB35-ADD5-47D6-BF8F-245FE8FDFF60}"/>
              </a:ext>
            </a:extLst>
          </p:cNvPr>
          <p:cNvGraphicFramePr>
            <a:graphicFrameLocks noGrp="1"/>
          </p:cNvGraphicFramePr>
          <p:nvPr>
            <p:ph idx="1"/>
            <p:extLst>
              <p:ext uri="{D42A27DB-BD31-4B8C-83A1-F6EECF244321}">
                <p14:modId xmlns:p14="http://schemas.microsoft.com/office/powerpoint/2010/main" val="2942755785"/>
              </p:ext>
            </p:extLst>
          </p:nvPr>
        </p:nvGraphicFramePr>
        <p:xfrm>
          <a:off x="1170294" y="2371725"/>
          <a:ext cx="5292530" cy="346355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E20FC75-AB7D-5699-BC52-C95D42E48B7A}"/>
              </a:ext>
            </a:extLst>
          </p:cNvPr>
          <p:cNvSpPr txBox="1"/>
          <p:nvPr/>
        </p:nvSpPr>
        <p:spPr>
          <a:xfrm>
            <a:off x="6962775" y="2847975"/>
            <a:ext cx="4248150" cy="2585323"/>
          </a:xfrm>
          <a:prstGeom prst="rect">
            <a:avLst/>
          </a:prstGeom>
          <a:noFill/>
        </p:spPr>
        <p:txBody>
          <a:bodyPr wrap="square" rtlCol="0">
            <a:spAutoFit/>
          </a:bodyPr>
          <a:lstStyle/>
          <a:p>
            <a:r>
              <a:rPr lang="en-US" dirty="0"/>
              <a:t>Most customers place only a few orders, but a small group are repeat high-value buyers driving a large share of revenue.</a:t>
            </a:r>
          </a:p>
          <a:p>
            <a:endParaRPr lang="en-US" dirty="0"/>
          </a:p>
          <a:p>
            <a:r>
              <a:rPr lang="en-US" dirty="0"/>
              <a:t>Pareto effect: ~20% of customers contribute to ~60–70% of revenue.</a:t>
            </a:r>
          </a:p>
          <a:p>
            <a:endParaRPr lang="en-US" dirty="0"/>
          </a:p>
          <a:p>
            <a:r>
              <a:rPr lang="en-US" dirty="0"/>
              <a:t>Loyalty programs should target this repeat group.</a:t>
            </a:r>
          </a:p>
        </p:txBody>
      </p:sp>
    </p:spTree>
    <p:extLst>
      <p:ext uri="{BB962C8B-B14F-4D97-AF65-F5344CB8AC3E}">
        <p14:creationId xmlns:p14="http://schemas.microsoft.com/office/powerpoint/2010/main" val="84537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44" name="Rectangle 43">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50" name="Freeform: Shape 49">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64"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65" name="Freeform: Shape 64">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8A684C7A-4DF1-858F-4ACB-5DD799E2BFB3}"/>
              </a:ext>
            </a:extLst>
          </p:cNvPr>
          <p:cNvSpPr txBox="1"/>
          <p:nvPr/>
        </p:nvSpPr>
        <p:spPr>
          <a:xfrm>
            <a:off x="6234868" y="637944"/>
            <a:ext cx="2178727" cy="369332"/>
          </a:xfrm>
          <a:prstGeom prst="rect">
            <a:avLst/>
          </a:prstGeom>
          <a:noFill/>
        </p:spPr>
        <p:txBody>
          <a:bodyPr wrap="square" rtlCol="0">
            <a:spAutoFit/>
          </a:bodyPr>
          <a:lstStyle/>
          <a:p>
            <a:pPr>
              <a:spcAft>
                <a:spcPts val="600"/>
              </a:spcAft>
            </a:pPr>
            <a:r>
              <a:rPr lang="en-US" dirty="0">
                <a:solidFill>
                  <a:schemeClr val="bg2"/>
                </a:solidFill>
              </a:rPr>
              <a:t>SQL Query</a:t>
            </a:r>
            <a:endParaRPr lang="en-US">
              <a:solidFill>
                <a:schemeClr val="bg2"/>
              </a:solidFill>
            </a:endParaRPr>
          </a:p>
        </p:txBody>
      </p:sp>
      <p:graphicFrame>
        <p:nvGraphicFramePr>
          <p:cNvPr id="36" name="Content Placeholder 2">
            <a:extLst>
              <a:ext uri="{FF2B5EF4-FFF2-40B4-BE49-F238E27FC236}">
                <a16:creationId xmlns:a16="http://schemas.microsoft.com/office/drawing/2014/main" id="{2138410C-7791-1BAD-332C-148E89C8ED00}"/>
              </a:ext>
            </a:extLst>
          </p:cNvPr>
          <p:cNvGraphicFramePr>
            <a:graphicFrameLocks noGrp="1"/>
          </p:cNvGraphicFramePr>
          <p:nvPr>
            <p:ph idx="1"/>
            <p:extLst>
              <p:ext uri="{D42A27DB-BD31-4B8C-83A1-F6EECF244321}">
                <p14:modId xmlns:p14="http://schemas.microsoft.com/office/powerpoint/2010/main" val="3460651832"/>
              </p:ext>
            </p:extLst>
          </p:nvPr>
        </p:nvGraphicFramePr>
        <p:xfrm>
          <a:off x="6477270" y="685805"/>
          <a:ext cx="4974771" cy="553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521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74556-0ACB-9C10-CB8C-7C8801376DF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DB9D8BB-41D0-BA1E-E0F2-A95C8A5801D9}"/>
              </a:ext>
            </a:extLst>
          </p:cNvPr>
          <p:cNvSpPr>
            <a:spLocks noGrp="1"/>
          </p:cNvSpPr>
          <p:nvPr>
            <p:ph type="title"/>
          </p:nvPr>
        </p:nvSpPr>
        <p:spPr>
          <a:xfrm>
            <a:off x="838199" y="388308"/>
            <a:ext cx="7188989" cy="1021424"/>
          </a:xfrm>
        </p:spPr>
        <p:txBody>
          <a:bodyPr anchor="b">
            <a:normAutofit/>
          </a:bodyPr>
          <a:lstStyle/>
          <a:p>
            <a:r>
              <a:rPr lang="en-US" sz="3100">
                <a:solidFill>
                  <a:schemeClr val="bg1"/>
                </a:solidFill>
              </a:rPr>
              <a:t>2. How do customer order patterns vary by city or country?</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04DBD96F-907A-4794-B090-DC472A891E7C}"/>
              </a:ext>
            </a:extLst>
          </p:cNvPr>
          <p:cNvGraphicFramePr>
            <a:graphicFrameLocks noGrp="1"/>
          </p:cNvGraphicFramePr>
          <p:nvPr>
            <p:ph idx="1"/>
            <p:extLst>
              <p:ext uri="{D42A27DB-BD31-4B8C-83A1-F6EECF244321}">
                <p14:modId xmlns:p14="http://schemas.microsoft.com/office/powerpoint/2010/main" val="2888901492"/>
              </p:ext>
            </p:extLst>
          </p:nvPr>
        </p:nvGraphicFramePr>
        <p:xfrm>
          <a:off x="457200" y="1889847"/>
          <a:ext cx="6143625" cy="39283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65DAD7-12C6-646F-6CC1-3A7F038B9D87}"/>
              </a:ext>
            </a:extLst>
          </p:cNvPr>
          <p:cNvSpPr txBox="1"/>
          <p:nvPr/>
        </p:nvSpPr>
        <p:spPr>
          <a:xfrm>
            <a:off x="7239000" y="2449513"/>
            <a:ext cx="4019550" cy="2585323"/>
          </a:xfrm>
          <a:prstGeom prst="rect">
            <a:avLst/>
          </a:prstGeom>
          <a:noFill/>
        </p:spPr>
        <p:txBody>
          <a:bodyPr wrap="square" rtlCol="0">
            <a:spAutoFit/>
          </a:bodyPr>
          <a:lstStyle/>
          <a:p>
            <a:r>
              <a:rPr lang="en-US">
                <a:solidFill>
                  <a:schemeClr val="bg2"/>
                </a:solidFill>
              </a:rPr>
              <a:t>Orders are concentrated in a few regions (e.g., USA, Germany, UK).</a:t>
            </a:r>
          </a:p>
          <a:p>
            <a:endParaRPr lang="en-US">
              <a:solidFill>
                <a:schemeClr val="bg2"/>
              </a:solidFill>
            </a:endParaRPr>
          </a:p>
          <a:p>
            <a:r>
              <a:rPr lang="en-US">
                <a:solidFill>
                  <a:schemeClr val="bg2"/>
                </a:solidFill>
              </a:rPr>
              <a:t>Smaller markets exist but generate fewer transactions.</a:t>
            </a:r>
          </a:p>
          <a:p>
            <a:endParaRPr lang="en-US">
              <a:solidFill>
                <a:schemeClr val="bg2"/>
              </a:solidFill>
            </a:endParaRPr>
          </a:p>
          <a:p>
            <a:r>
              <a:rPr lang="en-US">
                <a:solidFill>
                  <a:schemeClr val="bg2"/>
                </a:solidFill>
              </a:rPr>
              <a:t>Localized marketing or region-specific discounts could expand underperforming geographies.</a:t>
            </a:r>
            <a:endParaRPr lang="en-US" dirty="0">
              <a:solidFill>
                <a:schemeClr val="bg2"/>
              </a:solidFill>
            </a:endParaRPr>
          </a:p>
        </p:txBody>
      </p:sp>
    </p:spTree>
    <p:extLst>
      <p:ext uri="{BB962C8B-B14F-4D97-AF65-F5344CB8AC3E}">
        <p14:creationId xmlns:p14="http://schemas.microsoft.com/office/powerpoint/2010/main" val="318850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F4D646-957F-A084-0903-D0C8CAF22538}"/>
            </a:ext>
          </a:extLst>
        </p:cNvPr>
        <p:cNvGrpSpPr/>
        <p:nvPr/>
      </p:nvGrpSpPr>
      <p:grpSpPr>
        <a:xfrm>
          <a:off x="0" y="0"/>
          <a:ext cx="0" cy="0"/>
          <a:chOff x="0" y="0"/>
          <a:chExt cx="0" cy="0"/>
        </a:xfrm>
      </p:grpSpPr>
      <p:sp>
        <p:nvSpPr>
          <p:cNvPr id="285" name="Rectangle 28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Oval 286">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9" name="Group 288">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90" name="Oval 289">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3" name="Oval 292">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5"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296" name="Freeform: Shape 295">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99"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00" name="Freeform: Shape 299">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BCDC2C9E-1ACB-1C05-ED33-23E76C17F467}"/>
              </a:ext>
            </a:extLst>
          </p:cNvPr>
          <p:cNvGraphicFramePr>
            <a:graphicFrameLocks noGrp="1"/>
          </p:cNvGraphicFramePr>
          <p:nvPr>
            <p:ph idx="1"/>
            <p:extLst>
              <p:ext uri="{D42A27DB-BD31-4B8C-83A1-F6EECF244321}">
                <p14:modId xmlns:p14="http://schemas.microsoft.com/office/powerpoint/2010/main" val="3500096530"/>
              </p:ext>
            </p:extLst>
          </p:nvPr>
        </p:nvGraphicFramePr>
        <p:xfrm>
          <a:off x="6477270" y="1130846"/>
          <a:ext cx="497477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490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2756</Words>
  <Application>Microsoft Office PowerPoint</Application>
  <PresentationFormat>Widescreen</PresentationFormat>
  <Paragraphs>230</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Calibri</vt:lpstr>
      <vt:lpstr>Office Theme</vt:lpstr>
      <vt:lpstr>Capstone Project</vt:lpstr>
      <vt:lpstr>Problem Statement </vt:lpstr>
      <vt:lpstr>Dataset Description  The Northwind database contains the sales data for a fictitious company called “Northwind Traders,” which imports and exports specialty foods from around the world</vt:lpstr>
      <vt:lpstr>EDA questions</vt:lpstr>
      <vt:lpstr>EDA Problem Statements</vt:lpstr>
      <vt:lpstr>1. What is the average number of orders per customer? Are there high-value repeat customers?</vt:lpstr>
      <vt:lpstr>PowerPoint Presentation</vt:lpstr>
      <vt:lpstr>2. How do customer order patterns vary by city or country?</vt:lpstr>
      <vt:lpstr>PowerPoint Presentation</vt:lpstr>
      <vt:lpstr>3. Can we cluster customers based on total spend, order count, and preferred categories?</vt:lpstr>
      <vt:lpstr>Cluster 1: High-spend &amp; high-frequency buyers → Premium / strategic accounts.  Cluster 2: Medium-spend, occasional buyers → Opportunity for upsell.  Cluster 3: Low-spend, infrequent buyers → Likely one-off or price-sensitive.  Category preferences vary → Some customers stick to staples (e.g., beverages), others diversify.</vt:lpstr>
      <vt:lpstr>4. Which product categories or products contribute most to order revenue?.Are there any correlations between orders and customer location or product category?</vt:lpstr>
      <vt:lpstr>PowerPoint Presentation</vt:lpstr>
      <vt:lpstr>5. How frequently do different customer segments place orders?</vt:lpstr>
      <vt:lpstr>6. What is the geographic and title-wise distribution of employees?  Employees are primarily located in headquarters (USA), with fewer in regional offices.  Titles are clustered in sales &amp; management → reflecting a sales-driven business model.  Geographic diversity among employees is limited.</vt:lpstr>
      <vt:lpstr>PowerPoint Presentation</vt:lpstr>
      <vt:lpstr>7. What trends can we observe in hire dates across employee titles? Hiring spikes observed in certain years (business expansion phases).  Sales roles dominate during growth phases, while managerial hires are less frequent but steady.  Recent years show more specialization (e.g., regional sales reps).</vt:lpstr>
      <vt:lpstr>PowerPoint Presentation</vt:lpstr>
      <vt:lpstr>8. What patterns exist in employee title and courtesy title distributions?  Courtesy titles show a traditional split (Mr., Ms., Dr.), aligned with roles.  Senior roles correlate with “Mr./Mrs.”, while technical/specialist roles include “Dr.”.  Titles reflect a hierarchy-heavy structure → promotions are more linear than cross-functional.</vt:lpstr>
      <vt:lpstr>PowerPoint Presentation</vt:lpstr>
      <vt:lpstr>9. Are there correlations between product pricing, stock levels, and sales performance?  High-priced products sell less frequently but generate higher per-unit revenue.  Low–mid priced products drive bulk sales volume.  Overstock items often correlate with low sales → potential for clearance or bundling strategies.</vt:lpstr>
      <vt:lpstr>PowerPoint Presentation</vt:lpstr>
      <vt:lpstr>10. How does product demand change over months or seasons?  Strong seasonal demand patterns (e.g., beverages peak in summer, confectionery in holidays).  Revenue spikes in Q4 (holiday season) across most product lines.  Inventory and marketing should align with these cycles.</vt:lpstr>
      <vt:lpstr>PowerPoint Presentation</vt:lpstr>
      <vt:lpstr>11. Can we identify anomalies in product sales or revenue performance?  Some products with low sales but high revenue per unit (premium niche).  Others with high sales but thin margins (commodities).  Anomalies suggest candidates for repricing, bundling, or discontinuation.</vt:lpstr>
      <vt:lpstr>12. Are there any regional trends in supplier distribution and pricing?  Majority of suppliers are clustered in Europe and USA.  Regional pricing differences exist (e.g., Asian suppliers offer lower-cost commodities).  Overdependence on certain regions could be a supply chain risk.</vt:lpstr>
      <vt:lpstr>PowerPoint Presentation</vt:lpstr>
      <vt:lpstr>13. How are suppliers distributed across different product categories?  Certain suppliers dominate specific categories (monopoly-like situations).  Some categories (e.g., dairy, beverages) are highly diversified across suppliers, reducing dependency risk.  Supplier concentration impacts negotiation power.</vt:lpstr>
      <vt:lpstr>PowerPoint Presentation</vt:lpstr>
      <vt:lpstr>14. How do supplier pricing and categories relate across different regions?  European suppliers dominate premium categories with higher average pricing.  Asian/Latin American suppliers provide competitive pricing in staple categories.  Strategic sourcing: balance premium vs cost-effective suppliers based on category importance.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Priyanshu ...</dc:creator>
  <cp:lastModifiedBy>Priyanshu ...</cp:lastModifiedBy>
  <cp:revision>1</cp:revision>
  <dcterms:created xsi:type="dcterms:W3CDTF">2025-08-29T21:30:46Z</dcterms:created>
  <dcterms:modified xsi:type="dcterms:W3CDTF">2025-08-29T22:56:33Z</dcterms:modified>
</cp:coreProperties>
</file>