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73" r:id="rId12"/>
    <p:sldId id="274" r:id="rId13"/>
    <p:sldId id="266" r:id="rId14"/>
    <p:sldId id="267"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783"/>
    <a:srgbClr val="4E71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B60F7-B4ED-D334-9E63-F6790F455267}" v="795" dt="2022-05-14T09:02:48.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3" d="100"/>
          <a:sy n="63" d="100"/>
        </p:scale>
        <p:origin x="7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77105-37A7-4F70-B8D2-FA3B9B36A31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888840B-D8AA-40E1-8EF8-25B450DBD1B4}">
      <dgm:prSet/>
      <dgm:spPr/>
      <dgm:t>
        <a:bodyPr/>
        <a:lstStyle/>
        <a:p>
          <a:pPr rtl="0">
            <a:lnSpc>
              <a:spcPct val="100000"/>
            </a:lnSpc>
          </a:pPr>
          <a:r>
            <a:rPr lang="en-US" dirty="0"/>
            <a:t>Mr. Amit Kumar, </a:t>
          </a:r>
        </a:p>
        <a:p>
          <a:pPr rtl="0">
            <a:lnSpc>
              <a:spcPct val="100000"/>
            </a:lnSpc>
          </a:pPr>
          <a:r>
            <a:rPr lang="en-US" dirty="0"/>
            <a:t>UID- </a:t>
          </a:r>
          <a:r>
            <a:rPr lang="en-US" dirty="0">
              <a:latin typeface="Tw Cen MT" panose="020B0602020104020603"/>
            </a:rPr>
            <a:t>20BCS2414</a:t>
          </a:r>
          <a:endParaRPr lang="en-US" dirty="0"/>
        </a:p>
      </dgm:t>
    </dgm:pt>
    <dgm:pt modelId="{A87551AE-F46D-4107-9D5E-729FECBF42B7}" type="parTrans" cxnId="{BCBB8BC7-2A6D-4F8B-9410-416CD7C45C38}">
      <dgm:prSet/>
      <dgm:spPr/>
      <dgm:t>
        <a:bodyPr/>
        <a:lstStyle/>
        <a:p>
          <a:endParaRPr lang="en-US"/>
        </a:p>
      </dgm:t>
    </dgm:pt>
    <dgm:pt modelId="{62423BFB-FA8B-469F-9060-09B79F38DFE5}" type="sibTrans" cxnId="{BCBB8BC7-2A6D-4F8B-9410-416CD7C45C38}">
      <dgm:prSet/>
      <dgm:spPr/>
      <dgm:t>
        <a:bodyPr/>
        <a:lstStyle/>
        <a:p>
          <a:pPr>
            <a:lnSpc>
              <a:spcPct val="100000"/>
            </a:lnSpc>
          </a:pPr>
          <a:endParaRPr lang="en-US"/>
        </a:p>
      </dgm:t>
    </dgm:pt>
    <dgm:pt modelId="{7BD3310D-7553-4989-AF65-814B0403FB9A}">
      <dgm:prSet/>
      <dgm:spPr/>
      <dgm:t>
        <a:bodyPr/>
        <a:lstStyle/>
        <a:p>
          <a:pPr rtl="0">
            <a:lnSpc>
              <a:spcPct val="100000"/>
            </a:lnSpc>
          </a:pPr>
          <a:r>
            <a:rPr lang="en-US" dirty="0"/>
            <a:t>Mr.</a:t>
          </a:r>
          <a:r>
            <a:rPr lang="en-US" dirty="0">
              <a:latin typeface="Tw Cen MT" panose="020B0602020104020603"/>
            </a:rPr>
            <a:t> </a:t>
          </a:r>
          <a:r>
            <a:rPr lang="en-US" dirty="0" err="1">
              <a:latin typeface="Tw Cen MT" panose="020B0602020104020603"/>
            </a:rPr>
            <a:t>Priyanshu</a:t>
          </a:r>
          <a:r>
            <a:rPr lang="en-US" dirty="0">
              <a:latin typeface="Tw Cen MT" panose="020B0602020104020603"/>
            </a:rPr>
            <a:t> Sharma</a:t>
          </a:r>
          <a:r>
            <a:rPr lang="en-US" dirty="0"/>
            <a:t> UID- </a:t>
          </a:r>
          <a:r>
            <a:rPr lang="en-US" dirty="0">
              <a:latin typeface="Tw Cen MT" panose="020B0602020104020603"/>
            </a:rPr>
            <a:t>20BCS2402</a:t>
          </a:r>
          <a:endParaRPr lang="en-US" dirty="0"/>
        </a:p>
      </dgm:t>
    </dgm:pt>
    <dgm:pt modelId="{AEA07A11-DEA0-4F27-AFFE-3E9AA9CF1388}" type="parTrans" cxnId="{D9081BAA-C57F-451C-990F-FB077338ECB4}">
      <dgm:prSet/>
      <dgm:spPr/>
      <dgm:t>
        <a:bodyPr/>
        <a:lstStyle/>
        <a:p>
          <a:endParaRPr lang="en-US"/>
        </a:p>
      </dgm:t>
    </dgm:pt>
    <dgm:pt modelId="{2C1ECF6E-12F9-4EF9-BA81-B54E94D24344}" type="sibTrans" cxnId="{D9081BAA-C57F-451C-990F-FB077338ECB4}">
      <dgm:prSet/>
      <dgm:spPr/>
      <dgm:t>
        <a:bodyPr/>
        <a:lstStyle/>
        <a:p>
          <a:endParaRPr lang="en-US"/>
        </a:p>
      </dgm:t>
    </dgm:pt>
    <dgm:pt modelId="{F43B8C5C-A722-474E-9356-DA8D1DCAB13F}" type="pres">
      <dgm:prSet presAssocID="{77A77105-37A7-4F70-B8D2-FA3B9B36A31F}" presName="root" presStyleCnt="0">
        <dgm:presLayoutVars>
          <dgm:dir/>
          <dgm:resizeHandles val="exact"/>
        </dgm:presLayoutVars>
      </dgm:prSet>
      <dgm:spPr/>
    </dgm:pt>
    <dgm:pt modelId="{4F90E3DB-CA2C-4AD9-9421-526961A61369}" type="pres">
      <dgm:prSet presAssocID="{77A77105-37A7-4F70-B8D2-FA3B9B36A31F}" presName="container" presStyleCnt="0">
        <dgm:presLayoutVars>
          <dgm:dir/>
          <dgm:resizeHandles val="exact"/>
        </dgm:presLayoutVars>
      </dgm:prSet>
      <dgm:spPr/>
    </dgm:pt>
    <dgm:pt modelId="{FA65844E-64F3-43E2-A10A-351E6C295121}" type="pres">
      <dgm:prSet presAssocID="{8888840B-D8AA-40E1-8EF8-25B450DBD1B4}" presName="compNode" presStyleCnt="0"/>
      <dgm:spPr/>
    </dgm:pt>
    <dgm:pt modelId="{CEB7469D-9172-4C59-953D-C76026C3B9C9}" type="pres">
      <dgm:prSet presAssocID="{8888840B-D8AA-40E1-8EF8-25B450DBD1B4}" presName="iconBgRect" presStyleLbl="bgShp" presStyleIdx="0" presStyleCnt="2"/>
      <dgm:spPr/>
    </dgm:pt>
    <dgm:pt modelId="{F9396BEA-65A5-48E8-B0D3-8E2CA0D3760C}" type="pres">
      <dgm:prSet presAssocID="{8888840B-D8AA-40E1-8EF8-25B450DBD1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0ADB70CA-F1A8-443B-AF14-3603FB91E38F}" type="pres">
      <dgm:prSet presAssocID="{8888840B-D8AA-40E1-8EF8-25B450DBD1B4}" presName="spaceRect" presStyleCnt="0"/>
      <dgm:spPr/>
    </dgm:pt>
    <dgm:pt modelId="{157CCF19-0037-442F-A31A-3E0682989E93}" type="pres">
      <dgm:prSet presAssocID="{8888840B-D8AA-40E1-8EF8-25B450DBD1B4}" presName="textRect" presStyleLbl="revTx" presStyleIdx="0" presStyleCnt="2">
        <dgm:presLayoutVars>
          <dgm:chMax val="1"/>
          <dgm:chPref val="1"/>
        </dgm:presLayoutVars>
      </dgm:prSet>
      <dgm:spPr/>
    </dgm:pt>
    <dgm:pt modelId="{3F35476F-D36B-46FB-9553-7FEAC9FC9BA3}" type="pres">
      <dgm:prSet presAssocID="{62423BFB-FA8B-469F-9060-09B79F38DFE5}" presName="sibTrans" presStyleLbl="sibTrans2D1" presStyleIdx="0" presStyleCnt="0"/>
      <dgm:spPr/>
    </dgm:pt>
    <dgm:pt modelId="{D4D29A97-C012-484E-BF6D-987E710E815E}" type="pres">
      <dgm:prSet presAssocID="{7BD3310D-7553-4989-AF65-814B0403FB9A}" presName="compNode" presStyleCnt="0"/>
      <dgm:spPr/>
    </dgm:pt>
    <dgm:pt modelId="{AD5F83CB-84A2-40EB-A283-268B9DF2AF9F}" type="pres">
      <dgm:prSet presAssocID="{7BD3310D-7553-4989-AF65-814B0403FB9A}" presName="iconBgRect" presStyleLbl="bgShp" presStyleIdx="1" presStyleCnt="2"/>
      <dgm:spPr/>
    </dgm:pt>
    <dgm:pt modelId="{3B7DA352-CD11-45C0-A59B-5D4016CAE74C}" type="pres">
      <dgm:prSet presAssocID="{7BD3310D-7553-4989-AF65-814B0403FB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0B342B78-3AFF-4858-8C06-7027FFE6737C}" type="pres">
      <dgm:prSet presAssocID="{7BD3310D-7553-4989-AF65-814B0403FB9A}" presName="spaceRect" presStyleCnt="0"/>
      <dgm:spPr/>
    </dgm:pt>
    <dgm:pt modelId="{011A580C-3727-4954-BFA8-F27728C8EA84}" type="pres">
      <dgm:prSet presAssocID="{7BD3310D-7553-4989-AF65-814B0403FB9A}" presName="textRect" presStyleLbl="revTx" presStyleIdx="1" presStyleCnt="2">
        <dgm:presLayoutVars>
          <dgm:chMax val="1"/>
          <dgm:chPref val="1"/>
        </dgm:presLayoutVars>
      </dgm:prSet>
      <dgm:spPr/>
    </dgm:pt>
  </dgm:ptLst>
  <dgm:cxnLst>
    <dgm:cxn modelId="{937A602F-CE59-4C3B-BF77-0BAE5827245F}" type="presOf" srcId="{8888840B-D8AA-40E1-8EF8-25B450DBD1B4}" destId="{157CCF19-0037-442F-A31A-3E0682989E93}" srcOrd="0" destOrd="0" presId="urn:microsoft.com/office/officeart/2018/2/layout/IconCircleList"/>
    <dgm:cxn modelId="{51F14F32-A416-4BD1-B9DF-C2048D67F5DA}" type="presOf" srcId="{77A77105-37A7-4F70-B8D2-FA3B9B36A31F}" destId="{F43B8C5C-A722-474E-9356-DA8D1DCAB13F}" srcOrd="0" destOrd="0" presId="urn:microsoft.com/office/officeart/2018/2/layout/IconCircleList"/>
    <dgm:cxn modelId="{EE7B9959-C6B5-49FC-8DEA-A28B58986E07}" type="presOf" srcId="{62423BFB-FA8B-469F-9060-09B79F38DFE5}" destId="{3F35476F-D36B-46FB-9553-7FEAC9FC9BA3}" srcOrd="0" destOrd="0" presId="urn:microsoft.com/office/officeart/2018/2/layout/IconCircleList"/>
    <dgm:cxn modelId="{D9081BAA-C57F-451C-990F-FB077338ECB4}" srcId="{77A77105-37A7-4F70-B8D2-FA3B9B36A31F}" destId="{7BD3310D-7553-4989-AF65-814B0403FB9A}" srcOrd="1" destOrd="0" parTransId="{AEA07A11-DEA0-4F27-AFFE-3E9AA9CF1388}" sibTransId="{2C1ECF6E-12F9-4EF9-BA81-B54E94D24344}"/>
    <dgm:cxn modelId="{BCBB8BC7-2A6D-4F8B-9410-416CD7C45C38}" srcId="{77A77105-37A7-4F70-B8D2-FA3B9B36A31F}" destId="{8888840B-D8AA-40E1-8EF8-25B450DBD1B4}" srcOrd="0" destOrd="0" parTransId="{A87551AE-F46D-4107-9D5E-729FECBF42B7}" sibTransId="{62423BFB-FA8B-469F-9060-09B79F38DFE5}"/>
    <dgm:cxn modelId="{7A48B9F8-AA76-4564-906F-15E1B81C24E2}" type="presOf" srcId="{7BD3310D-7553-4989-AF65-814B0403FB9A}" destId="{011A580C-3727-4954-BFA8-F27728C8EA84}" srcOrd="0" destOrd="0" presId="urn:microsoft.com/office/officeart/2018/2/layout/IconCircleList"/>
    <dgm:cxn modelId="{70172AC9-4781-4C3A-8174-49A478B18667}" type="presParOf" srcId="{F43B8C5C-A722-474E-9356-DA8D1DCAB13F}" destId="{4F90E3DB-CA2C-4AD9-9421-526961A61369}" srcOrd="0" destOrd="0" presId="urn:microsoft.com/office/officeart/2018/2/layout/IconCircleList"/>
    <dgm:cxn modelId="{66674080-9B25-49DC-AE72-BAC609F948D0}" type="presParOf" srcId="{4F90E3DB-CA2C-4AD9-9421-526961A61369}" destId="{FA65844E-64F3-43E2-A10A-351E6C295121}" srcOrd="0" destOrd="0" presId="urn:microsoft.com/office/officeart/2018/2/layout/IconCircleList"/>
    <dgm:cxn modelId="{78279ABD-68CE-4F6D-8878-169EF732EE40}" type="presParOf" srcId="{FA65844E-64F3-43E2-A10A-351E6C295121}" destId="{CEB7469D-9172-4C59-953D-C76026C3B9C9}" srcOrd="0" destOrd="0" presId="urn:microsoft.com/office/officeart/2018/2/layout/IconCircleList"/>
    <dgm:cxn modelId="{DCDB87CF-B11E-4F22-AFF9-119339835CD0}" type="presParOf" srcId="{FA65844E-64F3-43E2-A10A-351E6C295121}" destId="{F9396BEA-65A5-48E8-B0D3-8E2CA0D3760C}" srcOrd="1" destOrd="0" presId="urn:microsoft.com/office/officeart/2018/2/layout/IconCircleList"/>
    <dgm:cxn modelId="{03CFFC00-1BAC-40C2-8E03-6CF9BF12ECAF}" type="presParOf" srcId="{FA65844E-64F3-43E2-A10A-351E6C295121}" destId="{0ADB70CA-F1A8-443B-AF14-3603FB91E38F}" srcOrd="2" destOrd="0" presId="urn:microsoft.com/office/officeart/2018/2/layout/IconCircleList"/>
    <dgm:cxn modelId="{C647857B-9C9B-4D8F-9069-5DE17FB05599}" type="presParOf" srcId="{FA65844E-64F3-43E2-A10A-351E6C295121}" destId="{157CCF19-0037-442F-A31A-3E0682989E93}" srcOrd="3" destOrd="0" presId="urn:microsoft.com/office/officeart/2018/2/layout/IconCircleList"/>
    <dgm:cxn modelId="{4B8EAF8C-10C7-4670-BD04-4D104884E4D0}" type="presParOf" srcId="{4F90E3DB-CA2C-4AD9-9421-526961A61369}" destId="{3F35476F-D36B-46FB-9553-7FEAC9FC9BA3}" srcOrd="1" destOrd="0" presId="urn:microsoft.com/office/officeart/2018/2/layout/IconCircleList"/>
    <dgm:cxn modelId="{B3FF70BE-174A-49B1-9A8B-31103C80EBF1}" type="presParOf" srcId="{4F90E3DB-CA2C-4AD9-9421-526961A61369}" destId="{D4D29A97-C012-484E-BF6D-987E710E815E}" srcOrd="2" destOrd="0" presId="urn:microsoft.com/office/officeart/2018/2/layout/IconCircleList"/>
    <dgm:cxn modelId="{75BA2207-14A2-4BB4-80A8-D7F8F0D0E3FA}" type="presParOf" srcId="{D4D29A97-C012-484E-BF6D-987E710E815E}" destId="{AD5F83CB-84A2-40EB-A283-268B9DF2AF9F}" srcOrd="0" destOrd="0" presId="urn:microsoft.com/office/officeart/2018/2/layout/IconCircleList"/>
    <dgm:cxn modelId="{9A65A897-2477-4E01-951B-7C5A03433B6A}" type="presParOf" srcId="{D4D29A97-C012-484E-BF6D-987E710E815E}" destId="{3B7DA352-CD11-45C0-A59B-5D4016CAE74C}" srcOrd="1" destOrd="0" presId="urn:microsoft.com/office/officeart/2018/2/layout/IconCircleList"/>
    <dgm:cxn modelId="{37B45496-9DD1-4AFD-9851-745569F59BF9}" type="presParOf" srcId="{D4D29A97-C012-484E-BF6D-987E710E815E}" destId="{0B342B78-3AFF-4858-8C06-7027FFE6737C}" srcOrd="2" destOrd="0" presId="urn:microsoft.com/office/officeart/2018/2/layout/IconCircleList"/>
    <dgm:cxn modelId="{17EAB56D-A428-46EC-ACAB-60ADEA51CF4C}" type="presParOf" srcId="{D4D29A97-C012-484E-BF6D-987E710E815E}" destId="{011A580C-3727-4954-BFA8-F27728C8EA8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469D-9172-4C59-953D-C76026C3B9C9}">
      <dsp:nvSpPr>
        <dsp:cNvPr id="0" name=""/>
        <dsp:cNvSpPr/>
      </dsp:nvSpPr>
      <dsp:spPr>
        <a:xfrm>
          <a:off x="108988" y="1129569"/>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96BEA-65A5-48E8-B0D3-8E2CA0D3760C}">
      <dsp:nvSpPr>
        <dsp:cNvPr id="0" name=""/>
        <dsp:cNvSpPr/>
      </dsp:nvSpPr>
      <dsp:spPr>
        <a:xfrm>
          <a:off x="378329" y="1398910"/>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7CCF19-0037-442F-A31A-3E0682989E93}">
      <dsp:nvSpPr>
        <dsp:cNvPr id="0" name=""/>
        <dsp:cNvSpPr/>
      </dsp:nvSpPr>
      <dsp:spPr>
        <a:xfrm>
          <a:off x="1666401" y="1129569"/>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dirty="0"/>
            <a:t>Mr. Amit Kumar, </a:t>
          </a:r>
        </a:p>
        <a:p>
          <a:pPr marL="0" lvl="0" indent="0" algn="l" defTabSz="1066800" rtl="0">
            <a:lnSpc>
              <a:spcPct val="100000"/>
            </a:lnSpc>
            <a:spcBef>
              <a:spcPct val="0"/>
            </a:spcBef>
            <a:spcAft>
              <a:spcPct val="35000"/>
            </a:spcAft>
            <a:buNone/>
          </a:pPr>
          <a:r>
            <a:rPr lang="en-US" sz="2400" kern="1200" dirty="0"/>
            <a:t>UID- </a:t>
          </a:r>
          <a:r>
            <a:rPr lang="en-US" sz="2400" kern="1200" dirty="0">
              <a:latin typeface="Tw Cen MT" panose="020B0602020104020603"/>
            </a:rPr>
            <a:t>20BCS2414</a:t>
          </a:r>
          <a:endParaRPr lang="en-US" sz="2400" kern="1200" dirty="0"/>
        </a:p>
      </dsp:txBody>
      <dsp:txXfrm>
        <a:off x="1666401" y="1129569"/>
        <a:ext cx="3023212" cy="1282574"/>
      </dsp:txXfrm>
    </dsp:sp>
    <dsp:sp modelId="{AD5F83CB-84A2-40EB-A283-268B9DF2AF9F}">
      <dsp:nvSpPr>
        <dsp:cNvPr id="0" name=""/>
        <dsp:cNvSpPr/>
      </dsp:nvSpPr>
      <dsp:spPr>
        <a:xfrm>
          <a:off x="5216385" y="1129569"/>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DA352-CD11-45C0-A59B-5D4016CAE74C}">
      <dsp:nvSpPr>
        <dsp:cNvPr id="0" name=""/>
        <dsp:cNvSpPr/>
      </dsp:nvSpPr>
      <dsp:spPr>
        <a:xfrm>
          <a:off x="5485726" y="1398910"/>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A580C-3727-4954-BFA8-F27728C8EA84}">
      <dsp:nvSpPr>
        <dsp:cNvPr id="0" name=""/>
        <dsp:cNvSpPr/>
      </dsp:nvSpPr>
      <dsp:spPr>
        <a:xfrm>
          <a:off x="6773797" y="1129569"/>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dirty="0"/>
            <a:t>Mr.</a:t>
          </a:r>
          <a:r>
            <a:rPr lang="en-US" sz="2400" kern="1200" dirty="0">
              <a:latin typeface="Tw Cen MT" panose="020B0602020104020603"/>
            </a:rPr>
            <a:t> </a:t>
          </a:r>
          <a:r>
            <a:rPr lang="en-US" sz="2400" kern="1200" dirty="0" err="1">
              <a:latin typeface="Tw Cen MT" panose="020B0602020104020603"/>
            </a:rPr>
            <a:t>Priyanshu</a:t>
          </a:r>
          <a:r>
            <a:rPr lang="en-US" sz="2400" kern="1200" dirty="0">
              <a:latin typeface="Tw Cen MT" panose="020B0602020104020603"/>
            </a:rPr>
            <a:t> Sharma</a:t>
          </a:r>
          <a:r>
            <a:rPr lang="en-US" sz="2400" kern="1200" dirty="0"/>
            <a:t> UID- </a:t>
          </a:r>
          <a:r>
            <a:rPr lang="en-US" sz="2400" kern="1200" dirty="0">
              <a:latin typeface="Tw Cen MT" panose="020B0602020104020603"/>
            </a:rPr>
            <a:t>20BCS2402</a:t>
          </a:r>
          <a:endParaRPr lang="en-US" sz="2400" kern="1200" dirty="0"/>
        </a:p>
      </dsp:txBody>
      <dsp:txXfrm>
        <a:off x="6773797" y="1129569"/>
        <a:ext cx="3023212" cy="12825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microsoft.com/office/2007/relationships/hdphoto" Target="../media/hdphoto2.wdp"/><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hyperlink" Target="https://drive.google.com/drive/folders/1io_RdJaQuOezbPEdSgW0Zof5ZV58tdVY?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ngall.com/thank-you-png"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askatechteacher.com/thinking-business-man/"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5.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C99D-E3D6-42E5-B407-7FDA1D7AD1A4}"/>
              </a:ext>
            </a:extLst>
          </p:cNvPr>
          <p:cNvSpPr>
            <a:spLocks noGrp="1"/>
          </p:cNvSpPr>
          <p:nvPr>
            <p:ph type="ctrTitle"/>
          </p:nvPr>
        </p:nvSpPr>
        <p:spPr>
          <a:xfrm>
            <a:off x="1876424" y="1122363"/>
            <a:ext cx="9192629" cy="2387600"/>
          </a:xfrm>
        </p:spPr>
        <p:txBody>
          <a:bodyPr/>
          <a:lstStyle/>
          <a:p>
            <a:r>
              <a:rPr lang="en-US" dirty="0"/>
              <a:t>Website </a:t>
            </a:r>
            <a:r>
              <a:rPr lang="en-US"/>
              <a:t>for booking engineers </a:t>
            </a:r>
            <a:r>
              <a:rPr lang="en-US" dirty="0"/>
              <a:t>in your local area</a:t>
            </a:r>
            <a:endParaRPr lang="en-IN" dirty="0"/>
          </a:p>
        </p:txBody>
      </p:sp>
      <p:sp>
        <p:nvSpPr>
          <p:cNvPr id="3" name="Subtitle 2">
            <a:extLst>
              <a:ext uri="{FF2B5EF4-FFF2-40B4-BE49-F238E27FC236}">
                <a16:creationId xmlns:a16="http://schemas.microsoft.com/office/drawing/2014/main" id="{F8BB5182-1DA9-43ED-82BA-AC7B6974720C}"/>
              </a:ext>
            </a:extLst>
          </p:cNvPr>
          <p:cNvSpPr>
            <a:spLocks noGrp="1"/>
          </p:cNvSpPr>
          <p:nvPr>
            <p:ph type="subTitle" idx="1"/>
          </p:nvPr>
        </p:nvSpPr>
        <p:spPr/>
        <p:txBody>
          <a:bodyPr vert="horz" lIns="91440" tIns="45720" rIns="91440" bIns="45720" rtlCol="0" anchor="t">
            <a:normAutofit/>
          </a:bodyPr>
          <a:lstStyle/>
          <a:p>
            <a:r>
              <a:rPr lang="en-US" dirty="0"/>
              <a:t>Institutional training project </a:t>
            </a:r>
          </a:p>
          <a:p>
            <a:endParaRPr lang="en-US" dirty="0"/>
          </a:p>
        </p:txBody>
      </p:sp>
      <p:sp>
        <p:nvSpPr>
          <p:cNvPr id="4" name="TextBox 3">
            <a:extLst>
              <a:ext uri="{FF2B5EF4-FFF2-40B4-BE49-F238E27FC236}">
                <a16:creationId xmlns:a16="http://schemas.microsoft.com/office/drawing/2014/main" id="{BB60163A-1D3D-4CD3-907E-5F17F14DAF09}"/>
              </a:ext>
            </a:extLst>
          </p:cNvPr>
          <p:cNvSpPr txBox="1"/>
          <p:nvPr/>
        </p:nvSpPr>
        <p:spPr>
          <a:xfrm>
            <a:off x="9897320" y="6328990"/>
            <a:ext cx="2112885" cy="646331"/>
          </a:xfrm>
          <a:prstGeom prst="rect">
            <a:avLst/>
          </a:prstGeom>
          <a:noFill/>
        </p:spPr>
        <p:txBody>
          <a:bodyPr wrap="square" lIns="91440" tIns="45720" rIns="91440" bIns="45720" rtlCol="0" anchor="t">
            <a:spAutoFit/>
          </a:bodyPr>
          <a:lstStyle/>
          <a:p>
            <a:pPr algn="r"/>
            <a:r>
              <a:rPr lang="en-US" dirty="0">
                <a:solidFill>
                  <a:srgbClr val="627783"/>
                </a:solidFill>
              </a:rPr>
              <a:t>AMIT KUMAR</a:t>
            </a:r>
            <a:endParaRPr lang="en-IN" dirty="0">
              <a:solidFill>
                <a:srgbClr val="627783"/>
              </a:solidFill>
            </a:endParaRPr>
          </a:p>
          <a:p>
            <a:pPr algn="r"/>
            <a:endParaRPr lang="en-US" dirty="0">
              <a:solidFill>
                <a:srgbClr val="627783"/>
              </a:solidFill>
            </a:endParaRPr>
          </a:p>
        </p:txBody>
      </p:sp>
    </p:spTree>
    <p:extLst>
      <p:ext uri="{BB962C8B-B14F-4D97-AF65-F5344CB8AC3E}">
        <p14:creationId xmlns:p14="http://schemas.microsoft.com/office/powerpoint/2010/main" val="421662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6771A6-21B5-4C52-B2F2-A673C7BAB3B9}"/>
              </a:ext>
            </a:extLst>
          </p:cNvPr>
          <p:cNvSpPr txBox="1"/>
          <p:nvPr/>
        </p:nvSpPr>
        <p:spPr>
          <a:xfrm>
            <a:off x="1145217" y="430677"/>
            <a:ext cx="10173810" cy="646331"/>
          </a:xfrm>
          <a:prstGeom prst="rect">
            <a:avLst/>
          </a:prstGeom>
          <a:noFill/>
        </p:spPr>
        <p:txBody>
          <a:bodyPr wrap="square" lIns="91440" tIns="45720" rIns="91440" bIns="45720" rtlCol="0" anchor="t">
            <a:spAutoFit/>
          </a:bodyPr>
          <a:lstStyle/>
          <a:p>
            <a:pPr algn="ctr"/>
            <a:r>
              <a:rPr lang="en-US" sz="3600" dirty="0"/>
              <a:t>Profile </a:t>
            </a:r>
          </a:p>
        </p:txBody>
      </p:sp>
      <p:sp>
        <p:nvSpPr>
          <p:cNvPr id="5" name="TextBox 4">
            <a:extLst>
              <a:ext uri="{FF2B5EF4-FFF2-40B4-BE49-F238E27FC236}">
                <a16:creationId xmlns:a16="http://schemas.microsoft.com/office/drawing/2014/main" id="{4C3899D1-DDC8-4771-AA12-359A6B1A2686}"/>
              </a:ext>
            </a:extLst>
          </p:cNvPr>
          <p:cNvSpPr txBox="1"/>
          <p:nvPr/>
        </p:nvSpPr>
        <p:spPr>
          <a:xfrm>
            <a:off x="2125167" y="1145194"/>
            <a:ext cx="8213911" cy="369332"/>
          </a:xfrm>
          <a:prstGeom prst="rect">
            <a:avLst/>
          </a:prstGeom>
          <a:noFill/>
        </p:spPr>
        <p:txBody>
          <a:bodyPr wrap="square" lIns="91440" tIns="45720" rIns="91440" bIns="45720" rtlCol="0" anchor="t">
            <a:spAutoFit/>
          </a:bodyPr>
          <a:lstStyle/>
          <a:p>
            <a:pPr algn="just"/>
            <a:r>
              <a:rPr lang="en-US" dirty="0"/>
              <a:t>In this page you can see your profile and your booking history and many more .</a:t>
            </a:r>
          </a:p>
        </p:txBody>
      </p:sp>
      <p:pic>
        <p:nvPicPr>
          <p:cNvPr id="3" name="Picture 5" descr="Diagram&#10;&#10;Description automatically generated">
            <a:extLst>
              <a:ext uri="{FF2B5EF4-FFF2-40B4-BE49-F238E27FC236}">
                <a16:creationId xmlns:a16="http://schemas.microsoft.com/office/drawing/2014/main" id="{6ECFC4C2-FDE3-2AF0-67BD-A25DFC83C499}"/>
              </a:ext>
            </a:extLst>
          </p:cNvPr>
          <p:cNvPicPr>
            <a:picLocks noChangeAspect="1"/>
          </p:cNvPicPr>
          <p:nvPr/>
        </p:nvPicPr>
        <p:blipFill>
          <a:blip r:embed="rId2"/>
          <a:stretch>
            <a:fillRect/>
          </a:stretch>
        </p:blipFill>
        <p:spPr>
          <a:xfrm>
            <a:off x="4997643" y="2133599"/>
            <a:ext cx="2195638" cy="4359215"/>
          </a:xfrm>
          <a:prstGeom prst="rect">
            <a:avLst/>
          </a:prstGeom>
        </p:spPr>
      </p:pic>
    </p:spTree>
    <p:extLst>
      <p:ext uri="{BB962C8B-B14F-4D97-AF65-F5344CB8AC3E}">
        <p14:creationId xmlns:p14="http://schemas.microsoft.com/office/powerpoint/2010/main" val="356370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B367C29-5200-4FF1-83B7-18B105A0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C711491-7BB6-4BE6-A470-44BF61D56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4" name="Group 13">
              <a:extLst>
                <a:ext uri="{FF2B5EF4-FFF2-40B4-BE49-F238E27FC236}">
                  <a16:creationId xmlns:a16="http://schemas.microsoft.com/office/drawing/2014/main" id="{FE4F104B-68BE-4E53-A6A5-5C5F93FF72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6" name="Rectangle 5">
                <a:extLst>
                  <a:ext uri="{FF2B5EF4-FFF2-40B4-BE49-F238E27FC236}">
                    <a16:creationId xmlns:a16="http://schemas.microsoft.com/office/drawing/2014/main" id="{EF4A7076-D6BC-4AE1-AE2C-C09B16AAB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58FA119B-7250-4EC7-912F-F5613CC28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B9A9AED-D47E-44AD-AD6E-2EECC94D88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0A30ECA-328D-4512-825B-0AD596046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14A218CE-B3D8-4A43-86CC-48980645A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E9743B7D-51BF-425C-A4B8-33B2E001E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9BA633B3-C879-4E15-B66C-788B4C60A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24C8953-B4E2-4DA0-B5D5-BD2A735E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717A3B65-FE80-419B-AB5D-48B5E3A7B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675ECD78-7D6B-4A3F-8163-392D7F8D6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8D036282-E32F-461D-BFB6-2A58D6D27A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F95EB10E-5264-467D-8382-A77C4DED25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218F9268-D2F0-487B-A021-8786B655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B4AEE5AC-EF5C-42E4-B185-A176E199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E961E89F-C1DB-48E5-8B52-FDDAED9E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412962B4-425A-4C36-A65A-0F66ED7CD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037BE3F7-563A-4D9A-BC98-C71F727D23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2FDB1005-EB5E-475A-AC43-4ED3E563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68BFFBC6-C704-42A7-9D7E-AFB5C37FB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4888EAD7-EBE9-4549-9A91-6FEC61153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B79BC975-BE42-4B57-8335-1699BC0AB1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3998B4F0-CA80-490A-A256-1600E7EA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2052C104-8168-487E-9044-454DA83A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63ACA30B-5F59-400C-A7CE-D17B5647E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2E16F318-A142-4353-9949-B4E3A09FE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8AE8DBB4-2468-4A78-A54D-FD77C5DC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B0E7CEF2-11E4-465C-8F1F-AA8367F96A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88B30AFD-E104-45DD-BFBB-5A41F1413B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6" name="Freeform 32">
                <a:extLst>
                  <a:ext uri="{FF2B5EF4-FFF2-40B4-BE49-F238E27FC236}">
                    <a16:creationId xmlns:a16="http://schemas.microsoft.com/office/drawing/2014/main" id="{CE45A3DF-350B-4A5E-AEBE-F0F280AD0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966D2640-A438-4FB6-B781-5A52DEC85C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34E1EFFF-720C-4CC0-9F95-DD1DAF99A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EA7AB0E1-6C49-409D-86F5-BE00BDDFC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5D17598C-0C57-4F4E-8F6B-A2AD8071F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EBEBC0DC-F56F-48FE-824E-E9378C4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CC7FDCF1-1736-48A0-BDB2-87D6E09067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2A650CF5-564F-44D1-AB08-6C500DD3C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3108FEFA-0402-4C1C-AE39-5ADC09402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340AE827-F344-464F-851C-E03AFC98DC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4"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4BE31F-613F-47CB-8ED1-7199E72F690C}"/>
              </a:ext>
            </a:extLst>
          </p:cNvPr>
          <p:cNvPicPr>
            <a:picLocks noChangeAspect="1"/>
          </p:cNvPicPr>
          <p:nvPr/>
        </p:nvPicPr>
        <p:blipFill>
          <a:blip r:embed="rId4"/>
          <a:stretch>
            <a:fillRect/>
          </a:stretch>
        </p:blipFill>
        <p:spPr>
          <a:xfrm>
            <a:off x="1810538" y="1186916"/>
            <a:ext cx="4394205" cy="4577297"/>
          </a:xfrm>
          <a:prstGeom prst="rect">
            <a:avLst/>
          </a:prstGeom>
        </p:spPr>
      </p:pic>
      <p:sp>
        <p:nvSpPr>
          <p:cNvPr id="6" name="TextBox 5">
            <a:extLst>
              <a:ext uri="{FF2B5EF4-FFF2-40B4-BE49-F238E27FC236}">
                <a16:creationId xmlns:a16="http://schemas.microsoft.com/office/drawing/2014/main" id="{B8C607B1-53D8-4765-A97F-009955834F06}"/>
              </a:ext>
            </a:extLst>
          </p:cNvPr>
          <p:cNvSpPr txBox="1"/>
          <p:nvPr/>
        </p:nvSpPr>
        <p:spPr>
          <a:xfrm>
            <a:off x="8036041" y="2249487"/>
            <a:ext cx="3281004" cy="3541714"/>
          </a:xfrm>
          <a:prstGeom prst="rect">
            <a:avLst/>
          </a:prstGeom>
        </p:spPr>
        <p:txBody>
          <a:bodyPr vert="horz" lIns="91440" tIns="45720" rIns="91440" bIns="45720" rtlCol="0" anchor="t">
            <a:normAutofit/>
          </a:bodyPr>
          <a:lstStyle/>
          <a:p>
            <a:pPr indent="-228600" defTabSz="914400">
              <a:lnSpc>
                <a:spcPct val="120000"/>
              </a:lnSpc>
              <a:spcAft>
                <a:spcPts val="600"/>
              </a:spcAft>
              <a:buSzPct val="125000"/>
              <a:buFont typeface="Arial" panose="020B0604020202020204" pitchFamily="34" charset="0"/>
              <a:buChar char="•"/>
            </a:pPr>
            <a:r>
              <a:rPr lang="en-US" sz="2000" dirty="0"/>
              <a:t>BOOKING SYSTEM</a:t>
            </a:r>
            <a:endParaRPr lang="en-US" sz="2000"/>
          </a:p>
        </p:txBody>
      </p:sp>
    </p:spTree>
    <p:extLst>
      <p:ext uri="{BB962C8B-B14F-4D97-AF65-F5344CB8AC3E}">
        <p14:creationId xmlns:p14="http://schemas.microsoft.com/office/powerpoint/2010/main" val="113629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44117F-9672-247C-2861-4761F1F6F2FB}"/>
              </a:ext>
            </a:extLst>
          </p:cNvPr>
          <p:cNvSpPr>
            <a:spLocks noGrp="1"/>
          </p:cNvSpPr>
          <p:nvPr>
            <p:ph type="title"/>
          </p:nvPr>
        </p:nvSpPr>
        <p:spPr/>
        <p:txBody>
          <a:bodyPr/>
          <a:lstStyle/>
          <a:p>
            <a:pPr algn="ctr"/>
            <a:r>
              <a:rPr lang="en-US" dirty="0">
                <a:ea typeface="+mj-lt"/>
                <a:cs typeface="+mj-lt"/>
              </a:rPr>
              <a:t> Use Case Diagram: </a:t>
            </a:r>
            <a:endParaRPr lang="en-US" dirty="0"/>
          </a:p>
        </p:txBody>
      </p:sp>
      <p:pic>
        <p:nvPicPr>
          <p:cNvPr id="5" name="Picture 5" descr="Diagram&#10;&#10;Description automatically generated">
            <a:extLst>
              <a:ext uri="{FF2B5EF4-FFF2-40B4-BE49-F238E27FC236}">
                <a16:creationId xmlns:a16="http://schemas.microsoft.com/office/drawing/2014/main" id="{A61B1802-5734-70FA-C205-86BD066E04FD}"/>
              </a:ext>
            </a:extLst>
          </p:cNvPr>
          <p:cNvPicPr>
            <a:picLocks noGrp="1" noChangeAspect="1"/>
          </p:cNvPicPr>
          <p:nvPr>
            <p:ph idx="1"/>
          </p:nvPr>
        </p:nvPicPr>
        <p:blipFill>
          <a:blip r:embed="rId2"/>
          <a:stretch>
            <a:fillRect/>
          </a:stretch>
        </p:blipFill>
        <p:spPr>
          <a:xfrm>
            <a:off x="1826389" y="2191978"/>
            <a:ext cx="8938612" cy="3541714"/>
          </a:xfrm>
        </p:spPr>
      </p:pic>
    </p:spTree>
    <p:extLst>
      <p:ext uri="{BB962C8B-B14F-4D97-AF65-F5344CB8AC3E}">
        <p14:creationId xmlns:p14="http://schemas.microsoft.com/office/powerpoint/2010/main" val="200999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94D43E-AF9B-4B96-B8E0-6BE16D8BFCC1}"/>
              </a:ext>
            </a:extLst>
          </p:cNvPr>
          <p:cNvSpPr txBox="1"/>
          <p:nvPr/>
        </p:nvSpPr>
        <p:spPr>
          <a:xfrm>
            <a:off x="1154097" y="701336"/>
            <a:ext cx="10173810" cy="523220"/>
          </a:xfrm>
          <a:prstGeom prst="rect">
            <a:avLst/>
          </a:prstGeom>
          <a:noFill/>
        </p:spPr>
        <p:txBody>
          <a:bodyPr wrap="square" lIns="91440" tIns="45720" rIns="91440" bIns="45720" rtlCol="0" anchor="t">
            <a:spAutoFit/>
          </a:bodyPr>
          <a:lstStyle/>
          <a:p>
            <a:pPr algn="ctr"/>
            <a:r>
              <a:rPr lang="en-US" sz="2800" dirty="0"/>
              <a:t>This is how our Applications Work</a:t>
            </a:r>
            <a:endParaRPr lang="en-IN" sz="2800" dirty="0"/>
          </a:p>
        </p:txBody>
      </p:sp>
      <p:pic>
        <p:nvPicPr>
          <p:cNvPr id="6" name="Picture 5">
            <a:extLst>
              <a:ext uri="{FF2B5EF4-FFF2-40B4-BE49-F238E27FC236}">
                <a16:creationId xmlns:a16="http://schemas.microsoft.com/office/drawing/2014/main" id="{82F7B65D-6459-44C1-853C-4A9D48E2E9F2}"/>
              </a:ext>
            </a:extLst>
          </p:cNvPr>
          <p:cNvPicPr>
            <a:picLocks noChangeAspect="1"/>
          </p:cNvPicPr>
          <p:nvPr/>
        </p:nvPicPr>
        <p:blipFill>
          <a:blip r:embed="rId2"/>
          <a:stretch>
            <a:fillRect/>
          </a:stretch>
        </p:blipFill>
        <p:spPr>
          <a:xfrm>
            <a:off x="923278" y="2163164"/>
            <a:ext cx="10502283" cy="2241982"/>
          </a:xfrm>
          <a:prstGeom prst="rect">
            <a:avLst/>
          </a:prstGeom>
        </p:spPr>
      </p:pic>
    </p:spTree>
    <p:extLst>
      <p:ext uri="{BB962C8B-B14F-4D97-AF65-F5344CB8AC3E}">
        <p14:creationId xmlns:p14="http://schemas.microsoft.com/office/powerpoint/2010/main" val="136006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201"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02" name="Group 72">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4"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5"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3"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5"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C2675BDB-C1A3-40F2-9B00-A87C114DC09D}"/>
              </a:ext>
            </a:extLst>
          </p:cNvPr>
          <p:cNvSpPr txBox="1"/>
          <p:nvPr/>
        </p:nvSpPr>
        <p:spPr>
          <a:xfrm>
            <a:off x="1876425" y="1113282"/>
            <a:ext cx="3734941"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a:latin typeface="+mj-lt"/>
                <a:ea typeface="+mj-ea"/>
                <a:cs typeface="+mj-cs"/>
              </a:rPr>
              <a:t>Flow Chart</a:t>
            </a:r>
          </a:p>
        </p:txBody>
      </p:sp>
      <p:sp>
        <p:nvSpPr>
          <p:cNvPr id="203" name="Round Diagonal Corner Rectangle 6">
            <a:extLst>
              <a:ext uri="{FF2B5EF4-FFF2-40B4-BE49-F238E27FC236}">
                <a16:creationId xmlns:a16="http://schemas.microsoft.com/office/drawing/2014/main" id="{B909F359-AF5D-4E1F-9773-67B14ECE3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A76AFA9-FAE4-4FCB-9390-1E30C5B63FC3}"/>
              </a:ext>
            </a:extLst>
          </p:cNvPr>
          <p:cNvPicPr/>
          <p:nvPr/>
        </p:nvPicPr>
        <p:blipFill rotWithShape="1">
          <a:blip r:embed="rId4"/>
          <a:srcRect t="1148" r="-4" b="9487"/>
          <a:stretch/>
        </p:blipFill>
        <p:spPr>
          <a:xfrm>
            <a:off x="6421396" y="1136606"/>
            <a:ext cx="4635583" cy="4577297"/>
          </a:xfrm>
          <a:prstGeom prst="rect">
            <a:avLst/>
          </a:prstGeom>
        </p:spPr>
      </p:pic>
    </p:spTree>
    <p:extLst>
      <p:ext uri="{BB962C8B-B14F-4D97-AF65-F5344CB8AC3E}">
        <p14:creationId xmlns:p14="http://schemas.microsoft.com/office/powerpoint/2010/main" val="215341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AC61633D-9A06-4EE6-8CCA-125E665DAA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77A852C8-BC01-40BA-9756-A40AB1DD1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7" name="Rectangle 5">
              <a:extLst>
                <a:ext uri="{FF2B5EF4-FFF2-40B4-BE49-F238E27FC236}">
                  <a16:creationId xmlns:a16="http://schemas.microsoft.com/office/drawing/2014/main" id="{5E833F64-1EC5-48F9-9629-15731363C3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49625B00-F175-4AF2-A4A8-DD4C7C29C8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B8548D69-F7A8-408F-B36A-CE536F9EA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Rectangle 8">
              <a:extLst>
                <a:ext uri="{FF2B5EF4-FFF2-40B4-BE49-F238E27FC236}">
                  <a16:creationId xmlns:a16="http://schemas.microsoft.com/office/drawing/2014/main" id="{E86213A7-EC0E-4C43-A8BB-903154E812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9">
              <a:extLst>
                <a:ext uri="{FF2B5EF4-FFF2-40B4-BE49-F238E27FC236}">
                  <a16:creationId xmlns:a16="http://schemas.microsoft.com/office/drawing/2014/main" id="{B31A9BC9-306F-4756-AC1D-CBEFF5003F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5DDF1C95-CE0A-4A54-A208-58B5171B3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9B523C42-9B96-471D-8841-372C3784C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02E84A0F-4A41-4C49-BAA2-F633853175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3776A90-2B6D-42E7-BC25-CC6F0DBF1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D9F3E5CC-7FEE-4BC8-8249-08FDFB17E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850AA1E1-9C1E-404A-954C-D97E0BE34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6">
              <a:extLst>
                <a:ext uri="{FF2B5EF4-FFF2-40B4-BE49-F238E27FC236}">
                  <a16:creationId xmlns:a16="http://schemas.microsoft.com/office/drawing/2014/main" id="{36D9AD7E-773D-4BB1-ACEE-00563B5167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7">
              <a:extLst>
                <a:ext uri="{FF2B5EF4-FFF2-40B4-BE49-F238E27FC236}">
                  <a16:creationId xmlns:a16="http://schemas.microsoft.com/office/drawing/2014/main" id="{6033B781-6231-425F-8304-A961AA806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786E3D0-D76C-4472-A088-5B8E00593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5CF52AD3-8E5C-4910-9B62-C81C650AF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A35A36B6-0527-42BB-BD6E-7250464193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1">
              <a:extLst>
                <a:ext uri="{FF2B5EF4-FFF2-40B4-BE49-F238E27FC236}">
                  <a16:creationId xmlns:a16="http://schemas.microsoft.com/office/drawing/2014/main" id="{C82CDD5E-E7AC-4F4C-B545-9A12B252AD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2">
              <a:extLst>
                <a:ext uri="{FF2B5EF4-FFF2-40B4-BE49-F238E27FC236}">
                  <a16:creationId xmlns:a16="http://schemas.microsoft.com/office/drawing/2014/main" id="{87444BF1-FAA9-41E0-A061-952B58449A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6A23B4B8-AE8E-44C4-8051-88AC38B84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3CACE757-BB92-474C-9756-5DA2C4B3B3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5345926B-3BE3-47B0-B9D0-247EF3D98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62927A9D-539B-4F60-BDDC-A703ED10E0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B957EE2B-5833-4676-9CC0-33FFEF49A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38E9BBD8-44F9-4A62-9F47-F1E82E0D90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C3D95AFA-85F3-4317-A9F1-D5E4FF5F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F0DC07E6-3215-437A-B116-01F998C68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B4FA4AF6-2538-4681-BEC4-DDF073033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2">
              <a:extLst>
                <a:ext uri="{FF2B5EF4-FFF2-40B4-BE49-F238E27FC236}">
                  <a16:creationId xmlns:a16="http://schemas.microsoft.com/office/drawing/2014/main" id="{55CCC77A-701C-4973-BE7C-634F37B8E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33">
              <a:extLst>
                <a:ext uri="{FF2B5EF4-FFF2-40B4-BE49-F238E27FC236}">
                  <a16:creationId xmlns:a16="http://schemas.microsoft.com/office/drawing/2014/main" id="{79D82C9F-B52F-425F-AFAF-E87DBB17C10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34">
              <a:extLst>
                <a:ext uri="{FF2B5EF4-FFF2-40B4-BE49-F238E27FC236}">
                  <a16:creationId xmlns:a16="http://schemas.microsoft.com/office/drawing/2014/main" id="{E902D233-A16F-4F21-8040-1C41D7F5B7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AB396242-AE99-4E2E-B64C-42D232A1E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B0061D7A-10B2-4AD4-AF05-091631E7C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3C06240B-3EE1-410C-BD54-FA63E3DE49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BAFA4C69-36C1-4AEE-921A-2EECACCB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B8785337-6476-4F9E-9CB3-8BEE64B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53AE4527-A215-441E-AE41-B8B301DD05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1">
              <a:extLst>
                <a:ext uri="{FF2B5EF4-FFF2-40B4-BE49-F238E27FC236}">
                  <a16:creationId xmlns:a16="http://schemas.microsoft.com/office/drawing/2014/main" id="{4CCB478F-211A-4766-8821-D3DDCC2F1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2">
              <a:extLst>
                <a:ext uri="{FF2B5EF4-FFF2-40B4-BE49-F238E27FC236}">
                  <a16:creationId xmlns:a16="http://schemas.microsoft.com/office/drawing/2014/main" id="{44A17BB7-BD39-48EF-999D-7D5C9D02A1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3">
              <a:extLst>
                <a:ext uri="{FF2B5EF4-FFF2-40B4-BE49-F238E27FC236}">
                  <a16:creationId xmlns:a16="http://schemas.microsoft.com/office/drawing/2014/main" id="{5B9CE92D-8011-4CF3-80C3-6883EC8B1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4">
              <a:extLst>
                <a:ext uri="{FF2B5EF4-FFF2-40B4-BE49-F238E27FC236}">
                  <a16:creationId xmlns:a16="http://schemas.microsoft.com/office/drawing/2014/main" id="{5ED1CF5D-1E66-4AEC-99B3-B3D4E26C9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45">
              <a:extLst>
                <a:ext uri="{FF2B5EF4-FFF2-40B4-BE49-F238E27FC236}">
                  <a16:creationId xmlns:a16="http://schemas.microsoft.com/office/drawing/2014/main" id="{C72C583E-A8EA-4A45-8FA0-6560160EB3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46">
              <a:extLst>
                <a:ext uri="{FF2B5EF4-FFF2-40B4-BE49-F238E27FC236}">
                  <a16:creationId xmlns:a16="http://schemas.microsoft.com/office/drawing/2014/main" id="{08D37DE4-6C04-47AA-9D00-48A55BE93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7">
              <a:extLst>
                <a:ext uri="{FF2B5EF4-FFF2-40B4-BE49-F238E27FC236}">
                  <a16:creationId xmlns:a16="http://schemas.microsoft.com/office/drawing/2014/main" id="{64B2D388-168A-4F79-861B-27362D67B3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8">
              <a:extLst>
                <a:ext uri="{FF2B5EF4-FFF2-40B4-BE49-F238E27FC236}">
                  <a16:creationId xmlns:a16="http://schemas.microsoft.com/office/drawing/2014/main" id="{21D2A117-6B87-47F5-B5BE-DCE83B227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9">
              <a:extLst>
                <a:ext uri="{FF2B5EF4-FFF2-40B4-BE49-F238E27FC236}">
                  <a16:creationId xmlns:a16="http://schemas.microsoft.com/office/drawing/2014/main" id="{70840464-B6A0-40E5-BA4A-1B99F6AD5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0">
              <a:extLst>
                <a:ext uri="{FF2B5EF4-FFF2-40B4-BE49-F238E27FC236}">
                  <a16:creationId xmlns:a16="http://schemas.microsoft.com/office/drawing/2014/main" id="{A9D20A15-4967-4B13-B558-E81C4EDCFA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1">
              <a:extLst>
                <a:ext uri="{FF2B5EF4-FFF2-40B4-BE49-F238E27FC236}">
                  <a16:creationId xmlns:a16="http://schemas.microsoft.com/office/drawing/2014/main" id="{6934E340-6667-466E-A5B7-B0167DC9C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2">
              <a:extLst>
                <a:ext uri="{FF2B5EF4-FFF2-40B4-BE49-F238E27FC236}">
                  <a16:creationId xmlns:a16="http://schemas.microsoft.com/office/drawing/2014/main" id="{4D349E6E-F4FB-43B7-86D6-C90C28801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3">
              <a:extLst>
                <a:ext uri="{FF2B5EF4-FFF2-40B4-BE49-F238E27FC236}">
                  <a16:creationId xmlns:a16="http://schemas.microsoft.com/office/drawing/2014/main" id="{23D5ABA0-3217-4485-BCAE-779BD7E1B7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4">
              <a:extLst>
                <a:ext uri="{FF2B5EF4-FFF2-40B4-BE49-F238E27FC236}">
                  <a16:creationId xmlns:a16="http://schemas.microsoft.com/office/drawing/2014/main" id="{45CF2BCB-E4BA-403E-905C-0254C5E24F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5">
              <a:extLst>
                <a:ext uri="{FF2B5EF4-FFF2-40B4-BE49-F238E27FC236}">
                  <a16:creationId xmlns:a16="http://schemas.microsoft.com/office/drawing/2014/main" id="{F12E1D2C-E1C8-455C-B173-30AB0D510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6">
              <a:extLst>
                <a:ext uri="{FF2B5EF4-FFF2-40B4-BE49-F238E27FC236}">
                  <a16:creationId xmlns:a16="http://schemas.microsoft.com/office/drawing/2014/main" id="{A58BEE69-0D65-4014-93A8-414056A27F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7">
              <a:extLst>
                <a:ext uri="{FF2B5EF4-FFF2-40B4-BE49-F238E27FC236}">
                  <a16:creationId xmlns:a16="http://schemas.microsoft.com/office/drawing/2014/main" id="{9C0C17B2-6B3A-47BF-A16C-2E7D52374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8">
              <a:extLst>
                <a:ext uri="{FF2B5EF4-FFF2-40B4-BE49-F238E27FC236}">
                  <a16:creationId xmlns:a16="http://schemas.microsoft.com/office/drawing/2014/main" id="{D71D7359-60C1-4277-8402-6C40DAF104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 name="TextBox 8">
            <a:extLst>
              <a:ext uri="{FF2B5EF4-FFF2-40B4-BE49-F238E27FC236}">
                <a16:creationId xmlns:a16="http://schemas.microsoft.com/office/drawing/2014/main" id="{F2F17996-C693-4BF1-BFD2-741A3AF68904}"/>
              </a:ext>
            </a:extLst>
          </p:cNvPr>
          <p:cNvSpPr txBox="1"/>
          <p:nvPr/>
        </p:nvSpPr>
        <p:spPr>
          <a:xfrm>
            <a:off x="8057397" y="1113282"/>
            <a:ext cx="3489569"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100" cap="all">
                <a:latin typeface="+mj-lt"/>
                <a:ea typeface="+mj-ea"/>
                <a:cs typeface="+mj-cs"/>
              </a:rPr>
              <a:t>Happy Customer and Service Provider</a:t>
            </a:r>
          </a:p>
        </p:txBody>
      </p:sp>
      <p:sp>
        <p:nvSpPr>
          <p:cNvPr id="72" name="Round Diagonal Corner Rectangle 6">
            <a:extLst>
              <a:ext uri="{FF2B5EF4-FFF2-40B4-BE49-F238E27FC236}">
                <a16:creationId xmlns:a16="http://schemas.microsoft.com/office/drawing/2014/main" id="{62883BDF-B849-4977-9795-7A292056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0AC250C-5230-45D3-BB23-7217286546D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436" b="96154" l="10000" r="90000"/>
                    </a14:imgEffect>
                  </a14:imgLayer>
                </a14:imgProps>
              </a:ext>
            </a:extLst>
          </a:blip>
          <a:srcRect l="20238" r="19670" b="-4"/>
          <a:stretch/>
        </p:blipFill>
        <p:spPr>
          <a:xfrm>
            <a:off x="1118988" y="1129790"/>
            <a:ext cx="2974328" cy="4590930"/>
          </a:xfrm>
          <a:prstGeom prst="rect">
            <a:avLst/>
          </a:prstGeom>
        </p:spPr>
      </p:pic>
      <p:pic>
        <p:nvPicPr>
          <p:cNvPr id="8" name="Picture 7">
            <a:extLst>
              <a:ext uri="{FF2B5EF4-FFF2-40B4-BE49-F238E27FC236}">
                <a16:creationId xmlns:a16="http://schemas.microsoft.com/office/drawing/2014/main" id="{FE3BA280-A301-439F-8EC3-A3E221695D7F}"/>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620" b="100000" l="0" r="99167">
                        <a14:foregroundMark x1="17778" y1="43566" x2="27500" y2="33023"/>
                        <a14:foregroundMark x1="27500" y1="33023" x2="27500" y2="33023"/>
                        <a14:foregroundMark x1="28611" y1="33023" x2="40833" y2="37984"/>
                        <a14:foregroundMark x1="40833" y1="37984" x2="40833" y2="37984"/>
                        <a14:foregroundMark x1="55278" y1="38760" x2="55278" y2="38760"/>
                        <a14:foregroundMark x1="41667" y1="37209" x2="53889" y2="37829"/>
                        <a14:foregroundMark x1="53889" y1="37829" x2="53889" y2="37829"/>
                        <a14:foregroundMark x1="54444" y1="38605" x2="47222" y2="49922"/>
                        <a14:foregroundMark x1="47222" y1="49922" x2="47222" y2="49922"/>
                        <a14:foregroundMark x1="48333" y1="49922" x2="59444" y2="51163"/>
                        <a14:foregroundMark x1="44722" y1="20465" x2="47222" y2="25426"/>
                        <a14:foregroundMark x1="51944" y1="33333" x2="51944" y2="33333"/>
                        <a14:foregroundMark x1="51944" y1="33333" x2="60833" y2="41085"/>
                      </a14:backgroundRemoval>
                    </a14:imgEffect>
                  </a14:imgLayer>
                </a14:imgProps>
              </a:ext>
            </a:extLst>
          </a:blip>
          <a:srcRect t="5250" b="8600"/>
          <a:stretch/>
        </p:blipFill>
        <p:spPr>
          <a:xfrm>
            <a:off x="4257042" y="1129788"/>
            <a:ext cx="2974328" cy="4590930"/>
          </a:xfrm>
          <a:prstGeom prst="rect">
            <a:avLst/>
          </a:prstGeom>
        </p:spPr>
      </p:pic>
    </p:spTree>
    <p:extLst>
      <p:ext uri="{BB962C8B-B14F-4D97-AF65-F5344CB8AC3E}">
        <p14:creationId xmlns:p14="http://schemas.microsoft.com/office/powerpoint/2010/main" val="337710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A29C-E2BD-4833-A8A6-BDA1EA51B609}"/>
              </a:ext>
            </a:extLst>
          </p:cNvPr>
          <p:cNvSpPr>
            <a:spLocks noGrp="1"/>
          </p:cNvSpPr>
          <p:nvPr>
            <p:ph type="title"/>
          </p:nvPr>
        </p:nvSpPr>
        <p:spPr/>
        <p:txBody>
          <a:bodyPr>
            <a:normAutofit/>
          </a:bodyPr>
          <a:lstStyle/>
          <a:p>
            <a:r>
              <a:rPr lang="en-US" dirty="0"/>
              <a:t>All the contents of this project is in this link</a:t>
            </a:r>
            <a:endParaRPr lang="en-IN" dirty="0"/>
          </a:p>
        </p:txBody>
      </p:sp>
      <p:sp>
        <p:nvSpPr>
          <p:cNvPr id="3" name="Content Placeholder 2">
            <a:extLst>
              <a:ext uri="{FF2B5EF4-FFF2-40B4-BE49-F238E27FC236}">
                <a16:creationId xmlns:a16="http://schemas.microsoft.com/office/drawing/2014/main" id="{94B8A269-3056-4D3D-B6D3-EF9EBD1C1B5F}"/>
              </a:ext>
            </a:extLst>
          </p:cNvPr>
          <p:cNvSpPr>
            <a:spLocks noGrp="1"/>
          </p:cNvSpPr>
          <p:nvPr>
            <p:ph idx="1"/>
          </p:nvPr>
        </p:nvSpPr>
        <p:spPr>
          <a:xfrm>
            <a:off x="1212433" y="2835413"/>
            <a:ext cx="9905999" cy="3541714"/>
          </a:xfrm>
        </p:spPr>
        <p:txBody>
          <a:bodyPr>
            <a:normAutofit/>
          </a:bodyPr>
          <a:lstStyle/>
          <a:p>
            <a:r>
              <a:rPr lang="en-IN" sz="3600" dirty="0">
                <a:hlinkClick r:id="rId2"/>
              </a:rPr>
              <a:t>https://drive.google.com/drive/folders/1io_RdJaQuOezbPEdSgW0Zof5ZV58tdVY?usp=sharing</a:t>
            </a:r>
            <a:endParaRPr lang="en-IN" sz="3600" dirty="0"/>
          </a:p>
        </p:txBody>
      </p:sp>
    </p:spTree>
    <p:extLst>
      <p:ext uri="{BB962C8B-B14F-4D97-AF65-F5344CB8AC3E}">
        <p14:creationId xmlns:p14="http://schemas.microsoft.com/office/powerpoint/2010/main" val="126321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E5C6A5-E952-4F87-B6AE-BEBC1867A59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14563" y="0"/>
            <a:ext cx="8476497" cy="4644056"/>
          </a:xfrm>
          <a:prstGeom prst="rect">
            <a:avLst/>
          </a:prstGeom>
        </p:spPr>
      </p:pic>
      <p:sp>
        <p:nvSpPr>
          <p:cNvPr id="3" name="TextBox 2">
            <a:extLst>
              <a:ext uri="{FF2B5EF4-FFF2-40B4-BE49-F238E27FC236}">
                <a16:creationId xmlns:a16="http://schemas.microsoft.com/office/drawing/2014/main" id="{6A516BA5-6D3A-4BC8-9368-A94740C13374}"/>
              </a:ext>
            </a:extLst>
          </p:cNvPr>
          <p:cNvSpPr txBox="1"/>
          <p:nvPr/>
        </p:nvSpPr>
        <p:spPr>
          <a:xfrm>
            <a:off x="2775751" y="4549676"/>
            <a:ext cx="6640497" cy="2308324"/>
          </a:xfrm>
          <a:prstGeom prst="rect">
            <a:avLst/>
          </a:prstGeom>
          <a:noFill/>
        </p:spPr>
        <p:txBody>
          <a:bodyPr wrap="square" rtlCol="0">
            <a:spAutoFit/>
          </a:bodyPr>
          <a:lstStyle/>
          <a:p>
            <a:pPr algn="ctr"/>
            <a:r>
              <a:rPr lang="en-US" dirty="0"/>
              <a:t>Project by- Mr. Amit Kumar</a:t>
            </a:r>
          </a:p>
          <a:p>
            <a:pPr algn="ctr"/>
            <a:r>
              <a:rPr lang="en-US" dirty="0"/>
              <a:t>UID- 20BCS2414</a:t>
            </a:r>
          </a:p>
          <a:p>
            <a:pPr algn="ctr"/>
            <a:endParaRPr lang="en-US" dirty="0"/>
          </a:p>
          <a:p>
            <a:pPr algn="ctr"/>
            <a:r>
              <a:rPr lang="en-US" dirty="0"/>
              <a:t>INSTITUTIONAL TRAINING PROJECT</a:t>
            </a:r>
          </a:p>
          <a:p>
            <a:pPr algn="ctr"/>
            <a:r>
              <a:rPr lang="en-US" dirty="0"/>
              <a:t>JUNE-JULY 2021</a:t>
            </a:r>
          </a:p>
          <a:p>
            <a:pPr algn="ctr"/>
            <a:r>
              <a:rPr lang="en-US" dirty="0"/>
              <a:t>CHANDIGARH UNIVERSITY, GHARUAN, </a:t>
            </a:r>
          </a:p>
          <a:p>
            <a:pPr algn="ctr"/>
            <a:r>
              <a:rPr lang="en-US" dirty="0"/>
              <a:t>MOHALI</a:t>
            </a:r>
          </a:p>
          <a:p>
            <a:pPr algn="ctr"/>
            <a:endParaRPr lang="en-IN" dirty="0"/>
          </a:p>
        </p:txBody>
      </p:sp>
    </p:spTree>
    <p:extLst>
      <p:ext uri="{BB962C8B-B14F-4D97-AF65-F5344CB8AC3E}">
        <p14:creationId xmlns:p14="http://schemas.microsoft.com/office/powerpoint/2010/main" val="150903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5B5B-8010-4737-AC9E-2C3B351F4ED5}"/>
              </a:ext>
            </a:extLst>
          </p:cNvPr>
          <p:cNvSpPr>
            <a:spLocks noGrp="1"/>
          </p:cNvSpPr>
          <p:nvPr>
            <p:ph type="title"/>
          </p:nvPr>
        </p:nvSpPr>
        <p:spPr/>
        <p:txBody>
          <a:bodyPr>
            <a:normAutofit/>
          </a:bodyPr>
          <a:lstStyle/>
          <a:p>
            <a:pPr algn="ctr"/>
            <a:r>
              <a:rPr lang="en-US" sz="5400" dirty="0"/>
              <a:t>Project made by</a:t>
            </a:r>
            <a:endParaRPr lang="en-IN" sz="5400" dirty="0"/>
          </a:p>
        </p:txBody>
      </p:sp>
      <p:sp>
        <p:nvSpPr>
          <p:cNvPr id="4" name="TextBox 3">
            <a:extLst>
              <a:ext uri="{FF2B5EF4-FFF2-40B4-BE49-F238E27FC236}">
                <a16:creationId xmlns:a16="http://schemas.microsoft.com/office/drawing/2014/main" id="{02E8B88D-9A50-4893-ADF6-561D5D59A756}"/>
              </a:ext>
            </a:extLst>
          </p:cNvPr>
          <p:cNvSpPr txBox="1"/>
          <p:nvPr/>
        </p:nvSpPr>
        <p:spPr>
          <a:xfrm>
            <a:off x="4385569" y="5639317"/>
            <a:ext cx="3648722" cy="984885"/>
          </a:xfrm>
          <a:prstGeom prst="rect">
            <a:avLst/>
          </a:prstGeom>
          <a:noFill/>
        </p:spPr>
        <p:txBody>
          <a:bodyPr wrap="square" lIns="91440" tIns="45720" rIns="91440" bIns="45720" rtlCol="0" anchor="t">
            <a:spAutoFit/>
          </a:bodyPr>
          <a:lstStyle/>
          <a:p>
            <a:pPr algn="ctr"/>
            <a:endParaRPr lang="en-US" dirty="0"/>
          </a:p>
          <a:p>
            <a:pPr algn="ctr"/>
            <a:r>
              <a:rPr lang="en-US" sz="2000" dirty="0"/>
              <a:t>Chandigarh University, Gharuan</a:t>
            </a:r>
          </a:p>
          <a:p>
            <a:pPr algn="ctr"/>
            <a:r>
              <a:rPr lang="en-US" sz="2000" dirty="0"/>
              <a:t>Mohali</a:t>
            </a:r>
            <a:endParaRPr lang="en-IN" sz="2000" dirty="0"/>
          </a:p>
        </p:txBody>
      </p:sp>
      <p:graphicFrame>
        <p:nvGraphicFramePr>
          <p:cNvPr id="208" name="Content Placeholder 203">
            <a:extLst>
              <a:ext uri="{FF2B5EF4-FFF2-40B4-BE49-F238E27FC236}">
                <a16:creationId xmlns:a16="http://schemas.microsoft.com/office/drawing/2014/main" id="{2D3244CA-D9EB-7CF6-86EF-514C1DDE28C5}"/>
              </a:ext>
            </a:extLst>
          </p:cNvPr>
          <p:cNvGraphicFramePr>
            <a:graphicFrameLocks noGrp="1"/>
          </p:cNvGraphicFramePr>
          <p:nvPr>
            <p:ph idx="1"/>
            <p:extLst>
              <p:ext uri="{D42A27DB-BD31-4B8C-83A1-F6EECF244321}">
                <p14:modId xmlns:p14="http://schemas.microsoft.com/office/powerpoint/2010/main" val="2329602178"/>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593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ECEA81-F5F2-4458-A9A9-2817A45188F6}"/>
              </a:ext>
            </a:extLst>
          </p:cNvPr>
          <p:cNvSpPr txBox="1"/>
          <p:nvPr/>
        </p:nvSpPr>
        <p:spPr>
          <a:xfrm>
            <a:off x="1198485" y="719091"/>
            <a:ext cx="10058400" cy="954107"/>
          </a:xfrm>
          <a:prstGeom prst="rect">
            <a:avLst/>
          </a:prstGeom>
          <a:noFill/>
        </p:spPr>
        <p:txBody>
          <a:bodyPr wrap="square" lIns="91440" tIns="45720" rIns="91440" bIns="45720" rtlCol="0" anchor="t">
            <a:spAutoFit/>
          </a:bodyPr>
          <a:lstStyle/>
          <a:p>
            <a:r>
              <a:rPr lang="en-US" sz="2800" dirty="0"/>
              <a:t>Why we need this online booking electrician, plumber and carpenter Application?</a:t>
            </a:r>
            <a:endParaRPr lang="en-IN" sz="2800" dirty="0"/>
          </a:p>
        </p:txBody>
      </p:sp>
      <p:sp>
        <p:nvSpPr>
          <p:cNvPr id="3" name="TextBox 2">
            <a:extLst>
              <a:ext uri="{FF2B5EF4-FFF2-40B4-BE49-F238E27FC236}">
                <a16:creationId xmlns:a16="http://schemas.microsoft.com/office/drawing/2014/main" id="{E6A657B2-F0B6-4182-A9FC-5A2444E68C67}"/>
              </a:ext>
            </a:extLst>
          </p:cNvPr>
          <p:cNvSpPr txBox="1"/>
          <p:nvPr/>
        </p:nvSpPr>
        <p:spPr>
          <a:xfrm>
            <a:off x="1269507" y="1919265"/>
            <a:ext cx="10058400" cy="2246769"/>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t>To meet the requirements of electrical, carpenter and plumbing services in your local area.</a:t>
            </a:r>
          </a:p>
          <a:p>
            <a:pPr algn="just"/>
            <a:endParaRPr lang="en-US" sz="2000" dirty="0"/>
          </a:p>
          <a:p>
            <a:pPr marL="285750" indent="-285750" algn="just">
              <a:buFont typeface="Wingdings" panose="05000000000000000000" pitchFamily="2" charset="2"/>
              <a:buChar char="Ø"/>
            </a:pPr>
            <a:r>
              <a:rPr lang="en-US" sz="2000" dirty="0"/>
              <a:t>Each day, homeowners encounter numbers of problems associated with their electrical appliances, wooden structures, and water. These may seem minor issues but they lead to major problems if left untreated. Sometimes, people ignore them because they need to spend some time to look for experienced professionals. It doesn't mean they don't want to get rid of these household issues.</a:t>
            </a:r>
            <a:endParaRPr lang="en-IN" sz="2000" dirty="0"/>
          </a:p>
        </p:txBody>
      </p:sp>
      <p:pic>
        <p:nvPicPr>
          <p:cNvPr id="5" name="Picture 4">
            <a:extLst>
              <a:ext uri="{FF2B5EF4-FFF2-40B4-BE49-F238E27FC236}">
                <a16:creationId xmlns:a16="http://schemas.microsoft.com/office/drawing/2014/main" id="{9C3D673A-43A0-4D9C-82AB-D0832CD9D86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62632" y1="25250" x2="62632" y2="20000"/>
                        <a14:foregroundMark x1="35000" y1="55750" x2="35000" y2="53750"/>
                        <a14:foregroundMark x1="60263" y1="38250" x2="62105" y2="38500"/>
                        <a14:foregroundMark x1="63421" y1="57250" x2="58947" y2="67000"/>
                        <a14:foregroundMark x1="31316" y1="41750" x2="31316" y2="42500"/>
                        <a14:backgroundMark x1="46842" y1="38500" x2="52368" y2="43750"/>
                      </a14:backgroundRemoval>
                    </a14:imgEffect>
                  </a14:imgLayer>
                </a14:imgProps>
              </a:ext>
            </a:extLst>
          </a:blip>
          <a:stretch>
            <a:fillRect/>
          </a:stretch>
        </p:blipFill>
        <p:spPr>
          <a:xfrm>
            <a:off x="2373441" y="3500021"/>
            <a:ext cx="3374748" cy="3552366"/>
          </a:xfrm>
          <a:prstGeom prst="rect">
            <a:avLst/>
          </a:prstGeom>
        </p:spPr>
      </p:pic>
      <p:pic>
        <p:nvPicPr>
          <p:cNvPr id="7" name="Picture 6">
            <a:extLst>
              <a:ext uri="{FF2B5EF4-FFF2-40B4-BE49-F238E27FC236}">
                <a16:creationId xmlns:a16="http://schemas.microsoft.com/office/drawing/2014/main" id="{7A03AF9D-AC50-4411-B3A5-268F5ED3AB6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096000" y="4166034"/>
            <a:ext cx="3125143" cy="2370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749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8EA1F-DCDD-482C-9D7A-56EA9698D1CF}"/>
              </a:ext>
            </a:extLst>
          </p:cNvPr>
          <p:cNvSpPr txBox="1"/>
          <p:nvPr/>
        </p:nvSpPr>
        <p:spPr>
          <a:xfrm>
            <a:off x="1287262" y="781235"/>
            <a:ext cx="9969623" cy="1477328"/>
          </a:xfrm>
          <a:prstGeom prst="rect">
            <a:avLst/>
          </a:prstGeom>
          <a:noFill/>
        </p:spPr>
        <p:txBody>
          <a:bodyPr wrap="square" lIns="91440" tIns="45720" rIns="91440" bIns="45720" rtlCol="0" anchor="t">
            <a:spAutoFit/>
          </a:bodyPr>
          <a:lstStyle/>
          <a:p>
            <a:pPr algn="just"/>
            <a:r>
              <a:rPr lang="en-US" dirty="0">
                <a:latin typeface="proxima_novaregular"/>
              </a:rPr>
              <a:t>O</a:t>
            </a:r>
            <a:r>
              <a:rPr lang="en-US" b="0" i="0" dirty="0">
                <a:effectLst/>
                <a:latin typeface="proxima_novaregular"/>
              </a:rPr>
              <a:t>n-demand we made this project for carpenter, electrician, &amp; plumber, and provide people with quick help to resolve household issues associated with electrical appliances, wooden items, and water. An on-demand for plumber, electrician, and carpenter can help find experienced professionals at ease and hire them quickly.</a:t>
            </a:r>
          </a:p>
          <a:p>
            <a:pPr algn="just"/>
            <a:r>
              <a:rPr lang="en-IN" dirty="0">
                <a:latin typeface="proxima_novaregular"/>
              </a:rPr>
              <a:t>						This is the home page of our Application.</a:t>
            </a:r>
            <a:endParaRPr lang="en-US" dirty="0">
              <a:latin typeface="proxima_novaregular"/>
            </a:endParaRPr>
          </a:p>
        </p:txBody>
      </p:sp>
      <p:pic>
        <p:nvPicPr>
          <p:cNvPr id="4" name="Picture 4" descr="A picture containing text&#10;&#10;Description automatically generated">
            <a:extLst>
              <a:ext uri="{FF2B5EF4-FFF2-40B4-BE49-F238E27FC236}">
                <a16:creationId xmlns:a16="http://schemas.microsoft.com/office/drawing/2014/main" id="{F63881F7-5F45-2F0C-3F61-432A5F43866B}"/>
              </a:ext>
            </a:extLst>
          </p:cNvPr>
          <p:cNvPicPr>
            <a:picLocks noChangeAspect="1"/>
          </p:cNvPicPr>
          <p:nvPr/>
        </p:nvPicPr>
        <p:blipFill>
          <a:blip r:embed="rId2"/>
          <a:stretch>
            <a:fillRect/>
          </a:stretch>
        </p:blipFill>
        <p:spPr>
          <a:xfrm>
            <a:off x="4126119" y="2521789"/>
            <a:ext cx="1899138" cy="4114800"/>
          </a:xfrm>
          <a:prstGeom prst="rect">
            <a:avLst/>
          </a:prstGeom>
        </p:spPr>
      </p:pic>
      <p:pic>
        <p:nvPicPr>
          <p:cNvPr id="5" name="Picture 5" descr="Logo, company name&#10;&#10;Description automatically generated">
            <a:extLst>
              <a:ext uri="{FF2B5EF4-FFF2-40B4-BE49-F238E27FC236}">
                <a16:creationId xmlns:a16="http://schemas.microsoft.com/office/drawing/2014/main" id="{B8A0ECD9-6225-C829-EDBF-1B185D8B22A5}"/>
              </a:ext>
            </a:extLst>
          </p:cNvPr>
          <p:cNvPicPr>
            <a:picLocks noChangeAspect="1"/>
          </p:cNvPicPr>
          <p:nvPr/>
        </p:nvPicPr>
        <p:blipFill>
          <a:blip r:embed="rId3"/>
          <a:stretch>
            <a:fillRect/>
          </a:stretch>
        </p:blipFill>
        <p:spPr>
          <a:xfrm>
            <a:off x="6171345" y="2521789"/>
            <a:ext cx="1899138" cy="4114800"/>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5A91B793-4981-81E4-9468-AB6E41C00F41}"/>
              </a:ext>
            </a:extLst>
          </p:cNvPr>
          <p:cNvPicPr>
            <a:picLocks noChangeAspect="1"/>
          </p:cNvPicPr>
          <p:nvPr/>
        </p:nvPicPr>
        <p:blipFill>
          <a:blip r:embed="rId4"/>
          <a:stretch>
            <a:fillRect/>
          </a:stretch>
        </p:blipFill>
        <p:spPr>
          <a:xfrm>
            <a:off x="2054341" y="2521789"/>
            <a:ext cx="1899138" cy="4114800"/>
          </a:xfrm>
          <a:prstGeom prst="rect">
            <a:avLst/>
          </a:prstGeom>
        </p:spPr>
      </p:pic>
      <p:pic>
        <p:nvPicPr>
          <p:cNvPr id="7" name="Picture 7" descr="Diagram&#10;&#10;Description automatically generated">
            <a:extLst>
              <a:ext uri="{FF2B5EF4-FFF2-40B4-BE49-F238E27FC236}">
                <a16:creationId xmlns:a16="http://schemas.microsoft.com/office/drawing/2014/main" id="{9EE80E0A-A655-ED84-840D-E5C6E22747D4}"/>
              </a:ext>
            </a:extLst>
          </p:cNvPr>
          <p:cNvPicPr>
            <a:picLocks noChangeAspect="1"/>
          </p:cNvPicPr>
          <p:nvPr/>
        </p:nvPicPr>
        <p:blipFill>
          <a:blip r:embed="rId5"/>
          <a:stretch>
            <a:fillRect/>
          </a:stretch>
        </p:blipFill>
        <p:spPr>
          <a:xfrm>
            <a:off x="8285999" y="2521789"/>
            <a:ext cx="1851660" cy="4114800"/>
          </a:xfrm>
          <a:prstGeom prst="rect">
            <a:avLst/>
          </a:prstGeom>
        </p:spPr>
      </p:pic>
    </p:spTree>
    <p:extLst>
      <p:ext uri="{BB962C8B-B14F-4D97-AF65-F5344CB8AC3E}">
        <p14:creationId xmlns:p14="http://schemas.microsoft.com/office/powerpoint/2010/main" val="177962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AE856A-2C88-4C6A-863A-6E9930899667}"/>
              </a:ext>
            </a:extLst>
          </p:cNvPr>
          <p:cNvSpPr txBox="1"/>
          <p:nvPr/>
        </p:nvSpPr>
        <p:spPr>
          <a:xfrm>
            <a:off x="1162975" y="674703"/>
            <a:ext cx="10164932" cy="707886"/>
          </a:xfrm>
          <a:prstGeom prst="rect">
            <a:avLst/>
          </a:prstGeom>
          <a:noFill/>
        </p:spPr>
        <p:txBody>
          <a:bodyPr wrap="square" rtlCol="0">
            <a:spAutoFit/>
          </a:bodyPr>
          <a:lstStyle/>
          <a:p>
            <a:pPr algn="ctr"/>
            <a:r>
              <a:rPr lang="en-US" sz="4000" dirty="0"/>
              <a:t>System Requirements</a:t>
            </a:r>
            <a:endParaRPr lang="en-IN" sz="4000" dirty="0"/>
          </a:p>
        </p:txBody>
      </p:sp>
      <p:graphicFrame>
        <p:nvGraphicFramePr>
          <p:cNvPr id="3" name="Table 2">
            <a:extLst>
              <a:ext uri="{FF2B5EF4-FFF2-40B4-BE49-F238E27FC236}">
                <a16:creationId xmlns:a16="http://schemas.microsoft.com/office/drawing/2014/main" id="{FF91CA88-3CF9-4AE8-BD85-BD76221ED1C4}"/>
              </a:ext>
            </a:extLst>
          </p:cNvPr>
          <p:cNvGraphicFramePr>
            <a:graphicFrameLocks noGrp="1"/>
          </p:cNvGraphicFramePr>
          <p:nvPr>
            <p:extLst>
              <p:ext uri="{D42A27DB-BD31-4B8C-83A1-F6EECF244321}">
                <p14:modId xmlns:p14="http://schemas.microsoft.com/office/powerpoint/2010/main" val="2690460883"/>
              </p:ext>
            </p:extLst>
          </p:nvPr>
        </p:nvGraphicFramePr>
        <p:xfrm>
          <a:off x="2006353" y="1944210"/>
          <a:ext cx="8469294" cy="3560941"/>
        </p:xfrm>
        <a:graphic>
          <a:graphicData uri="http://schemas.openxmlformats.org/drawingml/2006/table">
            <a:tbl>
              <a:tblPr firstRow="1" firstCol="1" bandRow="1">
                <a:tableStyleId>{0E3FDE45-AF77-4B5C-9715-49D594BDF05E}</a:tableStyleId>
              </a:tblPr>
              <a:tblGrid>
                <a:gridCol w="2823098">
                  <a:extLst>
                    <a:ext uri="{9D8B030D-6E8A-4147-A177-3AD203B41FA5}">
                      <a16:colId xmlns:a16="http://schemas.microsoft.com/office/drawing/2014/main" val="797426945"/>
                    </a:ext>
                  </a:extLst>
                </a:gridCol>
                <a:gridCol w="2823098">
                  <a:extLst>
                    <a:ext uri="{9D8B030D-6E8A-4147-A177-3AD203B41FA5}">
                      <a16:colId xmlns:a16="http://schemas.microsoft.com/office/drawing/2014/main" val="1839979935"/>
                    </a:ext>
                  </a:extLst>
                </a:gridCol>
                <a:gridCol w="2823098">
                  <a:extLst>
                    <a:ext uri="{9D8B030D-6E8A-4147-A177-3AD203B41FA5}">
                      <a16:colId xmlns:a16="http://schemas.microsoft.com/office/drawing/2014/main" val="157638914"/>
                    </a:ext>
                  </a:extLst>
                </a:gridCol>
              </a:tblGrid>
              <a:tr h="630199">
                <a:tc rowSpan="2">
                  <a:txBody>
                    <a:bodyPr/>
                    <a:lstStyle/>
                    <a:p>
                      <a:pPr algn="ctr">
                        <a:lnSpc>
                          <a:spcPct val="200000"/>
                        </a:lnSpc>
                        <a:spcAft>
                          <a:spcPts val="800"/>
                        </a:spcAft>
                      </a:pPr>
                      <a:r>
                        <a:rPr lang="en-US" sz="1200" dirty="0">
                          <a:effectLst/>
                        </a:rPr>
                        <a:t>SERVER SIDE</a:t>
                      </a:r>
                      <a:endParaRPr lang="en-IN" sz="1100" dirty="0">
                        <a:effectLst/>
                      </a:endParaRPr>
                    </a:p>
                    <a:p>
                      <a:pPr algn="ctr">
                        <a:lnSpc>
                          <a:spcPct val="200000"/>
                        </a:lnSpc>
                        <a:spcAft>
                          <a:spcPts val="800"/>
                        </a:spcAft>
                      </a:pPr>
                      <a:r>
                        <a:rPr lang="en-US" sz="1200" dirty="0">
                          <a:effectLst/>
                        </a:rPr>
                        <a:t>Minimum Hardware Requirement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lnSpc>
                          <a:spcPct val="200000"/>
                        </a:lnSpc>
                        <a:spcAft>
                          <a:spcPts val="800"/>
                        </a:spcAft>
                        <a:buNone/>
                      </a:pPr>
                      <a:r>
                        <a:rPr lang="en-US" sz="1200" dirty="0">
                          <a:effectLst/>
                        </a:rPr>
                        <a:t>Type of device</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algn="ctr">
                        <a:lnSpc>
                          <a:spcPct val="200000"/>
                        </a:lnSpc>
                        <a:spcAft>
                          <a:spcPts val="800"/>
                        </a:spcAft>
                      </a:pPr>
                      <a:r>
                        <a:rPr lang="en-US" sz="1200" dirty="0">
                          <a:effectLst/>
                        </a:rPr>
                        <a:t>Android Devices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698065"/>
                  </a:ext>
                </a:extLst>
              </a:tr>
              <a:tr h="630199">
                <a:tc vMerge="1">
                  <a:txBody>
                    <a:bodyPr/>
                    <a:lstStyle/>
                    <a:p>
                      <a:endParaRPr lang="en-IN"/>
                    </a:p>
                  </a:txBody>
                  <a:tcPr/>
                </a:tc>
                <a:tc>
                  <a:txBody>
                    <a:bodyPr/>
                    <a:lstStyle/>
                    <a:p>
                      <a:pPr lvl="0" algn="ctr">
                        <a:lnSpc>
                          <a:spcPct val="200000"/>
                        </a:lnSpc>
                        <a:spcAft>
                          <a:spcPts val="800"/>
                        </a:spcAft>
                        <a:buNone/>
                      </a:pPr>
                      <a:r>
                        <a:rPr lang="en-US" sz="1200" dirty="0">
                          <a:effectLst/>
                        </a:rPr>
                        <a:t>Smart phone</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lnSpc>
                          <a:spcPct val="200000"/>
                        </a:lnSpc>
                        <a:spcAft>
                          <a:spcPts val="800"/>
                        </a:spcAft>
                      </a:pPr>
                      <a:r>
                        <a:rPr lang="en-US" sz="1200" dirty="0">
                          <a:effectLst/>
                        </a:rPr>
                        <a:t>It run Almost  98.77% device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760890"/>
                  </a:ext>
                </a:extLst>
              </a:tr>
              <a:tr h="630199">
                <a:tc rowSpan="3">
                  <a:txBody>
                    <a:bodyPr/>
                    <a:lstStyle/>
                    <a:p>
                      <a:pPr algn="ctr">
                        <a:lnSpc>
                          <a:spcPct val="200000"/>
                        </a:lnSpc>
                        <a:spcAft>
                          <a:spcPts val="800"/>
                        </a:spcAft>
                      </a:pPr>
                      <a:r>
                        <a:rPr lang="en-US" sz="1200" dirty="0">
                          <a:effectLst/>
                        </a:rPr>
                        <a:t>Clint Side</a:t>
                      </a:r>
                      <a:endParaRPr lang="en-IN" sz="1100" dirty="0">
                        <a:effectLst/>
                      </a:endParaRPr>
                    </a:p>
                    <a:p>
                      <a:pPr algn="ctr">
                        <a:lnSpc>
                          <a:spcPct val="200000"/>
                        </a:lnSpc>
                        <a:spcAft>
                          <a:spcPts val="800"/>
                        </a:spcAft>
                      </a:pPr>
                      <a:r>
                        <a:rPr lang="en-US" sz="1200" dirty="0">
                          <a:effectLst/>
                        </a:rPr>
                        <a:t>Minimum Hardware Requirement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200000"/>
                        </a:lnSpc>
                        <a:spcAft>
                          <a:spcPts val="800"/>
                        </a:spcAft>
                        <a:buNone/>
                      </a:pPr>
                      <a:r>
                        <a:rPr lang="en-US" sz="1200" dirty="0">
                          <a:effectLst/>
                        </a:rPr>
                        <a:t>Processor</a:t>
                      </a:r>
                      <a:endParaRPr lang="en-IN" sz="1100" dirty="0">
                        <a:effectLst/>
                        <a:latin typeface="Calibri"/>
                        <a:ea typeface="Calibri" panose="020F0502020204030204" pitchFamily="34" charset="0"/>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lnSpc>
                          <a:spcPct val="200000"/>
                        </a:lnSpc>
                        <a:spcAft>
                          <a:spcPts val="800"/>
                        </a:spcAft>
                      </a:pPr>
                      <a:r>
                        <a:rPr lang="en-US" sz="1200" dirty="0">
                          <a:effectLst/>
                        </a:rPr>
                        <a:t>PC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871475"/>
                  </a:ext>
                </a:extLst>
              </a:tr>
              <a:tr h="630199">
                <a:tc vMerge="1">
                  <a:txBody>
                    <a:bodyPr/>
                    <a:lstStyle/>
                    <a:p>
                      <a:endParaRPr lang="en-IN"/>
                    </a:p>
                  </a:txBody>
                  <a:tcPr/>
                </a:tc>
                <a:tc>
                  <a:txBody>
                    <a:bodyPr/>
                    <a:lstStyle/>
                    <a:p>
                      <a:pPr lvl="0" algn="ctr">
                        <a:lnSpc>
                          <a:spcPct val="200000"/>
                        </a:lnSpc>
                        <a:spcAft>
                          <a:spcPts val="800"/>
                        </a:spcAft>
                        <a:buNone/>
                      </a:pPr>
                      <a:r>
                        <a:rPr lang="en-US" sz="1200" dirty="0">
                          <a:effectLst/>
                        </a:rPr>
                        <a:t>Main Memory</a:t>
                      </a:r>
                      <a:endParaRPr lang="en-IN" sz="1100" dirty="0">
                        <a:effectLst/>
                        <a:latin typeface="Calibri"/>
                        <a:cs typeface="Times New Roman"/>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lnSpc>
                          <a:spcPct val="200000"/>
                        </a:lnSpc>
                        <a:spcAft>
                          <a:spcPts val="800"/>
                        </a:spcAft>
                      </a:pPr>
                      <a:r>
                        <a:rPr lang="en-US" sz="1200" dirty="0">
                          <a:effectLst/>
                        </a:rPr>
                        <a:t>1 GB Ram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37109"/>
                  </a:ext>
                </a:extLst>
              </a:tr>
              <a:tr h="1040145">
                <a:tc vMerge="1">
                  <a:txBody>
                    <a:bodyPr/>
                    <a:lstStyle/>
                    <a:p>
                      <a:endParaRPr lang="en-IN"/>
                    </a:p>
                  </a:txBody>
                  <a:tcPr/>
                </a:tc>
                <a:tc>
                  <a:txBody>
                    <a:bodyPr/>
                    <a:lstStyle/>
                    <a:p>
                      <a:pPr lvl="0" algn="ctr">
                        <a:lnSpc>
                          <a:spcPct val="200000"/>
                        </a:lnSpc>
                        <a:spcAft>
                          <a:spcPts val="800"/>
                        </a:spcAft>
                        <a:buNone/>
                      </a:pPr>
                      <a:r>
                        <a:rPr lang="en-US" sz="1200" dirty="0">
                          <a:effectLst/>
                        </a:rPr>
                        <a:t>HDD</a:t>
                      </a:r>
                      <a:endParaRPr lang="en-IN" sz="1100" dirty="0">
                        <a:effectLst/>
                        <a:latin typeface="Calibri"/>
                        <a:cs typeface="Times New Roman"/>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lnSpc>
                          <a:spcPct val="200000"/>
                        </a:lnSpc>
                        <a:spcAft>
                          <a:spcPts val="800"/>
                        </a:spcAft>
                      </a:pPr>
                      <a:r>
                        <a:rPr lang="en-US" sz="1200" dirty="0">
                          <a:effectLst/>
                        </a:rPr>
                        <a:t>4 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543071"/>
                  </a:ext>
                </a:extLst>
              </a:tr>
            </a:tbl>
          </a:graphicData>
        </a:graphic>
      </p:graphicFrame>
      <p:sp>
        <p:nvSpPr>
          <p:cNvPr id="4" name="TextBox 3">
            <a:extLst>
              <a:ext uri="{FF2B5EF4-FFF2-40B4-BE49-F238E27FC236}">
                <a16:creationId xmlns:a16="http://schemas.microsoft.com/office/drawing/2014/main" id="{0008987C-5856-453D-A61A-1576ACBF1482}"/>
              </a:ext>
            </a:extLst>
          </p:cNvPr>
          <p:cNvSpPr txBox="1"/>
          <p:nvPr/>
        </p:nvSpPr>
        <p:spPr>
          <a:xfrm>
            <a:off x="3093868" y="1499762"/>
            <a:ext cx="6303145" cy="369332"/>
          </a:xfrm>
          <a:prstGeom prst="rect">
            <a:avLst/>
          </a:prstGeom>
          <a:noFill/>
        </p:spPr>
        <p:txBody>
          <a:bodyPr wrap="square" rtlCol="0">
            <a:spAutoFit/>
          </a:bodyPr>
          <a:lstStyle/>
          <a:p>
            <a:pPr algn="ctr"/>
            <a:r>
              <a:rPr lang="en-US" dirty="0"/>
              <a:t>Hardware Requirements</a:t>
            </a:r>
            <a:endParaRPr lang="en-IN" dirty="0"/>
          </a:p>
        </p:txBody>
      </p:sp>
    </p:spTree>
    <p:extLst>
      <p:ext uri="{BB962C8B-B14F-4D97-AF65-F5344CB8AC3E}">
        <p14:creationId xmlns:p14="http://schemas.microsoft.com/office/powerpoint/2010/main" val="42677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CEA44A-6E2B-4E49-A142-EC1DA8B0BEBF}"/>
              </a:ext>
            </a:extLst>
          </p:cNvPr>
          <p:cNvSpPr txBox="1"/>
          <p:nvPr/>
        </p:nvSpPr>
        <p:spPr>
          <a:xfrm>
            <a:off x="1216241" y="710214"/>
            <a:ext cx="10102788" cy="707886"/>
          </a:xfrm>
          <a:prstGeom prst="rect">
            <a:avLst/>
          </a:prstGeom>
          <a:noFill/>
        </p:spPr>
        <p:txBody>
          <a:bodyPr wrap="square" rtlCol="0">
            <a:spAutoFit/>
          </a:bodyPr>
          <a:lstStyle/>
          <a:p>
            <a:pPr algn="ctr"/>
            <a:r>
              <a:rPr lang="en-US" sz="4000" dirty="0"/>
              <a:t>Register/Signup Portal</a:t>
            </a:r>
            <a:endParaRPr lang="en-IN" sz="4000" dirty="0"/>
          </a:p>
        </p:txBody>
      </p:sp>
      <p:sp>
        <p:nvSpPr>
          <p:cNvPr id="4" name="TextBox 3">
            <a:extLst>
              <a:ext uri="{FF2B5EF4-FFF2-40B4-BE49-F238E27FC236}">
                <a16:creationId xmlns:a16="http://schemas.microsoft.com/office/drawing/2014/main" id="{C34268BE-3FF8-4BD0-A83A-B235B2E59461}"/>
              </a:ext>
            </a:extLst>
          </p:cNvPr>
          <p:cNvSpPr txBox="1"/>
          <p:nvPr/>
        </p:nvSpPr>
        <p:spPr>
          <a:xfrm>
            <a:off x="2914835" y="1760106"/>
            <a:ext cx="6374167" cy="369332"/>
          </a:xfrm>
          <a:prstGeom prst="rect">
            <a:avLst/>
          </a:prstGeom>
          <a:noFill/>
        </p:spPr>
        <p:txBody>
          <a:bodyPr wrap="square" rtlCol="0">
            <a:spAutoFit/>
          </a:bodyPr>
          <a:lstStyle/>
          <a:p>
            <a:pPr algn="ctr"/>
            <a:r>
              <a:rPr lang="en-US" dirty="0"/>
              <a:t>User can easily make their account to our website</a:t>
            </a:r>
            <a:endParaRPr lang="en-IN" dirty="0"/>
          </a:p>
        </p:txBody>
      </p:sp>
      <p:pic>
        <p:nvPicPr>
          <p:cNvPr id="5" name="Picture 5">
            <a:extLst>
              <a:ext uri="{FF2B5EF4-FFF2-40B4-BE49-F238E27FC236}">
                <a16:creationId xmlns:a16="http://schemas.microsoft.com/office/drawing/2014/main" id="{CCB4D509-BBCE-CADD-04FE-730B24F88F86}"/>
              </a:ext>
            </a:extLst>
          </p:cNvPr>
          <p:cNvPicPr>
            <a:picLocks noChangeAspect="1"/>
          </p:cNvPicPr>
          <p:nvPr/>
        </p:nvPicPr>
        <p:blipFill>
          <a:blip r:embed="rId2"/>
          <a:stretch>
            <a:fillRect/>
          </a:stretch>
        </p:blipFill>
        <p:spPr>
          <a:xfrm>
            <a:off x="3636146" y="2392392"/>
            <a:ext cx="2165214" cy="4330460"/>
          </a:xfrm>
          <a:prstGeom prst="rect">
            <a:avLst/>
          </a:prstGeom>
        </p:spPr>
      </p:pic>
      <p:pic>
        <p:nvPicPr>
          <p:cNvPr id="6" name="Picture 6">
            <a:extLst>
              <a:ext uri="{FF2B5EF4-FFF2-40B4-BE49-F238E27FC236}">
                <a16:creationId xmlns:a16="http://schemas.microsoft.com/office/drawing/2014/main" id="{E8E642A1-61AB-39F4-9D19-50582468C21D}"/>
              </a:ext>
            </a:extLst>
          </p:cNvPr>
          <p:cNvPicPr>
            <a:picLocks noChangeAspect="1"/>
          </p:cNvPicPr>
          <p:nvPr/>
        </p:nvPicPr>
        <p:blipFill>
          <a:blip r:embed="rId3"/>
          <a:stretch>
            <a:fillRect/>
          </a:stretch>
        </p:blipFill>
        <p:spPr>
          <a:xfrm>
            <a:off x="6554069" y="2392392"/>
            <a:ext cx="2071771" cy="4330460"/>
          </a:xfrm>
          <a:prstGeom prst="rect">
            <a:avLst/>
          </a:prstGeom>
        </p:spPr>
      </p:pic>
    </p:spTree>
    <p:extLst>
      <p:ext uri="{BB962C8B-B14F-4D97-AF65-F5344CB8AC3E}">
        <p14:creationId xmlns:p14="http://schemas.microsoft.com/office/powerpoint/2010/main" val="5892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46D1C5-4CE1-4055-B46B-CB179AA4184C}"/>
              </a:ext>
            </a:extLst>
          </p:cNvPr>
          <p:cNvSpPr txBox="1"/>
          <p:nvPr/>
        </p:nvSpPr>
        <p:spPr>
          <a:xfrm>
            <a:off x="1225118" y="736847"/>
            <a:ext cx="10102789" cy="707886"/>
          </a:xfrm>
          <a:prstGeom prst="rect">
            <a:avLst/>
          </a:prstGeom>
          <a:noFill/>
        </p:spPr>
        <p:txBody>
          <a:bodyPr wrap="square" rtlCol="0">
            <a:spAutoFit/>
          </a:bodyPr>
          <a:lstStyle/>
          <a:p>
            <a:pPr algn="ctr"/>
            <a:r>
              <a:rPr lang="en-US" sz="4000" dirty="0"/>
              <a:t>Login Process</a:t>
            </a:r>
            <a:endParaRPr lang="en-IN" sz="4000" dirty="0"/>
          </a:p>
        </p:txBody>
      </p:sp>
      <p:sp>
        <p:nvSpPr>
          <p:cNvPr id="4" name="TextBox 3">
            <a:extLst>
              <a:ext uri="{FF2B5EF4-FFF2-40B4-BE49-F238E27FC236}">
                <a16:creationId xmlns:a16="http://schemas.microsoft.com/office/drawing/2014/main" id="{38C07E0E-AEBD-484C-84CF-F10395EB2249}"/>
              </a:ext>
            </a:extLst>
          </p:cNvPr>
          <p:cNvSpPr txBox="1"/>
          <p:nvPr/>
        </p:nvSpPr>
        <p:spPr>
          <a:xfrm>
            <a:off x="2421861" y="1354397"/>
            <a:ext cx="7814092" cy="646331"/>
          </a:xfrm>
          <a:prstGeom prst="rect">
            <a:avLst/>
          </a:prstGeom>
          <a:noFill/>
        </p:spPr>
        <p:txBody>
          <a:bodyPr wrap="square" rtlCol="0">
            <a:spAutoFit/>
          </a:bodyPr>
          <a:lstStyle/>
          <a:p>
            <a:pPr algn="just"/>
            <a:r>
              <a:rPr lang="en-US" dirty="0"/>
              <a:t>After successful registration user can easily login to our website by giving right username and password. </a:t>
            </a:r>
            <a:endParaRPr lang="en-IN" dirty="0"/>
          </a:p>
        </p:txBody>
      </p:sp>
      <p:pic>
        <p:nvPicPr>
          <p:cNvPr id="5" name="Picture 5" descr="Graphical user interface, application&#10;&#10;Description automatically generated">
            <a:extLst>
              <a:ext uri="{FF2B5EF4-FFF2-40B4-BE49-F238E27FC236}">
                <a16:creationId xmlns:a16="http://schemas.microsoft.com/office/drawing/2014/main" id="{A43256DE-81FA-266E-61F5-B417033048E6}"/>
              </a:ext>
            </a:extLst>
          </p:cNvPr>
          <p:cNvPicPr>
            <a:picLocks noChangeAspect="1"/>
          </p:cNvPicPr>
          <p:nvPr/>
        </p:nvPicPr>
        <p:blipFill>
          <a:blip r:embed="rId2"/>
          <a:stretch>
            <a:fillRect/>
          </a:stretch>
        </p:blipFill>
        <p:spPr>
          <a:xfrm>
            <a:off x="6328907" y="2076091"/>
            <a:ext cx="2316080" cy="4373592"/>
          </a:xfrm>
          <a:prstGeom prst="rect">
            <a:avLst/>
          </a:prstGeom>
        </p:spPr>
      </p:pic>
      <p:pic>
        <p:nvPicPr>
          <p:cNvPr id="6" name="Picture 6" descr="Logo&#10;&#10;Description automatically generated">
            <a:extLst>
              <a:ext uri="{FF2B5EF4-FFF2-40B4-BE49-F238E27FC236}">
                <a16:creationId xmlns:a16="http://schemas.microsoft.com/office/drawing/2014/main" id="{E9A4458E-15C4-1DD7-AC09-C811CC36BE2E}"/>
              </a:ext>
            </a:extLst>
          </p:cNvPr>
          <p:cNvPicPr>
            <a:picLocks noChangeAspect="1"/>
          </p:cNvPicPr>
          <p:nvPr/>
        </p:nvPicPr>
        <p:blipFill>
          <a:blip r:embed="rId3"/>
          <a:stretch>
            <a:fillRect/>
          </a:stretch>
        </p:blipFill>
        <p:spPr>
          <a:xfrm>
            <a:off x="3547014" y="2076091"/>
            <a:ext cx="2316080" cy="4373592"/>
          </a:xfrm>
          <a:prstGeom prst="rect">
            <a:avLst/>
          </a:prstGeom>
        </p:spPr>
      </p:pic>
    </p:spTree>
    <p:extLst>
      <p:ext uri="{BB962C8B-B14F-4D97-AF65-F5344CB8AC3E}">
        <p14:creationId xmlns:p14="http://schemas.microsoft.com/office/powerpoint/2010/main" val="190044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A68924-39D5-4806-9FCB-E6138B5C40C4}"/>
              </a:ext>
            </a:extLst>
          </p:cNvPr>
          <p:cNvSpPr txBox="1"/>
          <p:nvPr/>
        </p:nvSpPr>
        <p:spPr>
          <a:xfrm>
            <a:off x="1207363" y="692458"/>
            <a:ext cx="10040645" cy="707886"/>
          </a:xfrm>
          <a:prstGeom prst="rect">
            <a:avLst/>
          </a:prstGeom>
          <a:noFill/>
        </p:spPr>
        <p:txBody>
          <a:bodyPr wrap="square" rtlCol="0">
            <a:spAutoFit/>
          </a:bodyPr>
          <a:lstStyle/>
          <a:p>
            <a:pPr algn="ctr"/>
            <a:r>
              <a:rPr lang="en-US" sz="4000" dirty="0"/>
              <a:t>Welcome/Home page</a:t>
            </a:r>
            <a:endParaRPr lang="en-IN" sz="4000" dirty="0"/>
          </a:p>
        </p:txBody>
      </p:sp>
      <p:sp>
        <p:nvSpPr>
          <p:cNvPr id="5" name="TextBox 4">
            <a:extLst>
              <a:ext uri="{FF2B5EF4-FFF2-40B4-BE49-F238E27FC236}">
                <a16:creationId xmlns:a16="http://schemas.microsoft.com/office/drawing/2014/main" id="{D6ACC2FA-7642-458E-BDCE-3AF10269482E}"/>
              </a:ext>
            </a:extLst>
          </p:cNvPr>
          <p:cNvSpPr txBox="1"/>
          <p:nvPr/>
        </p:nvSpPr>
        <p:spPr>
          <a:xfrm>
            <a:off x="2158377" y="1633851"/>
            <a:ext cx="7775736" cy="369332"/>
          </a:xfrm>
          <a:prstGeom prst="rect">
            <a:avLst/>
          </a:prstGeom>
          <a:noFill/>
        </p:spPr>
        <p:txBody>
          <a:bodyPr wrap="square" rtlCol="0">
            <a:spAutoFit/>
          </a:bodyPr>
          <a:lstStyle/>
          <a:p>
            <a:pPr algn="ctr"/>
            <a:r>
              <a:rPr lang="en-US" dirty="0"/>
              <a:t>Once the login process done, user will reach to our welcome/home page</a:t>
            </a:r>
            <a:endParaRPr lang="en-IN" dirty="0"/>
          </a:p>
        </p:txBody>
      </p:sp>
      <p:pic>
        <p:nvPicPr>
          <p:cNvPr id="3" name="Picture 5" descr="A picture containing text&#10;&#10;Description automatically generated">
            <a:extLst>
              <a:ext uri="{FF2B5EF4-FFF2-40B4-BE49-F238E27FC236}">
                <a16:creationId xmlns:a16="http://schemas.microsoft.com/office/drawing/2014/main" id="{65420821-4CCF-C6E7-6CE2-0F455A4636F5}"/>
              </a:ext>
            </a:extLst>
          </p:cNvPr>
          <p:cNvPicPr>
            <a:picLocks noChangeAspect="1"/>
          </p:cNvPicPr>
          <p:nvPr/>
        </p:nvPicPr>
        <p:blipFill>
          <a:blip r:embed="rId2"/>
          <a:stretch>
            <a:fillRect/>
          </a:stretch>
        </p:blipFill>
        <p:spPr>
          <a:xfrm>
            <a:off x="4988280" y="2421147"/>
            <a:ext cx="2272949" cy="4373592"/>
          </a:xfrm>
          <a:prstGeom prst="rect">
            <a:avLst/>
          </a:prstGeom>
        </p:spPr>
      </p:pic>
      <p:pic>
        <p:nvPicPr>
          <p:cNvPr id="6" name="Picture 6" descr="Logo, company name&#10;&#10;Description automatically generated">
            <a:extLst>
              <a:ext uri="{FF2B5EF4-FFF2-40B4-BE49-F238E27FC236}">
                <a16:creationId xmlns:a16="http://schemas.microsoft.com/office/drawing/2014/main" id="{88FF3533-DAAA-877C-00FD-FB26A05403A5}"/>
              </a:ext>
            </a:extLst>
          </p:cNvPr>
          <p:cNvPicPr>
            <a:picLocks noChangeAspect="1"/>
          </p:cNvPicPr>
          <p:nvPr/>
        </p:nvPicPr>
        <p:blipFill>
          <a:blip r:embed="rId3"/>
          <a:stretch>
            <a:fillRect/>
          </a:stretch>
        </p:blipFill>
        <p:spPr>
          <a:xfrm>
            <a:off x="7259902" y="2421147"/>
            <a:ext cx="2272949" cy="4373592"/>
          </a:xfrm>
          <a:prstGeom prst="rect">
            <a:avLst/>
          </a:prstGeom>
        </p:spPr>
      </p:pic>
      <p:pic>
        <p:nvPicPr>
          <p:cNvPr id="7" name="Picture 7" descr="A picture containing graphical user interface&#10;&#10;Description automatically generated">
            <a:extLst>
              <a:ext uri="{FF2B5EF4-FFF2-40B4-BE49-F238E27FC236}">
                <a16:creationId xmlns:a16="http://schemas.microsoft.com/office/drawing/2014/main" id="{2BCBC6E0-6DC1-3298-F888-EB3F359DE73D}"/>
              </a:ext>
            </a:extLst>
          </p:cNvPr>
          <p:cNvPicPr>
            <a:picLocks noChangeAspect="1"/>
          </p:cNvPicPr>
          <p:nvPr/>
        </p:nvPicPr>
        <p:blipFill>
          <a:blip r:embed="rId4"/>
          <a:stretch>
            <a:fillRect/>
          </a:stretch>
        </p:blipFill>
        <p:spPr>
          <a:xfrm>
            <a:off x="2716657" y="2421147"/>
            <a:ext cx="2272949" cy="4373592"/>
          </a:xfrm>
          <a:prstGeom prst="rect">
            <a:avLst/>
          </a:prstGeom>
        </p:spPr>
      </p:pic>
    </p:spTree>
    <p:extLst>
      <p:ext uri="{BB962C8B-B14F-4D97-AF65-F5344CB8AC3E}">
        <p14:creationId xmlns:p14="http://schemas.microsoft.com/office/powerpoint/2010/main" val="179180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5A956-E581-493A-8437-E5A90B1887E6}"/>
              </a:ext>
            </a:extLst>
          </p:cNvPr>
          <p:cNvSpPr txBox="1"/>
          <p:nvPr/>
        </p:nvSpPr>
        <p:spPr>
          <a:xfrm>
            <a:off x="1225118" y="665825"/>
            <a:ext cx="10085033" cy="707886"/>
          </a:xfrm>
          <a:prstGeom prst="rect">
            <a:avLst/>
          </a:prstGeom>
          <a:noFill/>
        </p:spPr>
        <p:txBody>
          <a:bodyPr wrap="square" lIns="91440" tIns="45720" rIns="91440" bIns="45720" rtlCol="0" anchor="t">
            <a:spAutoFit/>
          </a:bodyPr>
          <a:lstStyle/>
          <a:p>
            <a:pPr algn="ctr"/>
            <a:r>
              <a:rPr lang="en-US" sz="4000" dirty="0"/>
              <a:t>Application Overview</a:t>
            </a:r>
            <a:endParaRPr lang="en-IN" sz="4000" dirty="0"/>
          </a:p>
        </p:txBody>
      </p:sp>
      <p:pic>
        <p:nvPicPr>
          <p:cNvPr id="3" name="Picture 3" descr="A picture containing text&#10;&#10;Description automatically generated">
            <a:extLst>
              <a:ext uri="{FF2B5EF4-FFF2-40B4-BE49-F238E27FC236}">
                <a16:creationId xmlns:a16="http://schemas.microsoft.com/office/drawing/2014/main" id="{C5E8B7F1-2F8D-FDD9-F2DF-27EF530958CE}"/>
              </a:ext>
            </a:extLst>
          </p:cNvPr>
          <p:cNvPicPr>
            <a:picLocks noChangeAspect="1"/>
          </p:cNvPicPr>
          <p:nvPr/>
        </p:nvPicPr>
        <p:blipFill>
          <a:blip r:embed="rId2"/>
          <a:stretch>
            <a:fillRect/>
          </a:stretch>
        </p:blipFill>
        <p:spPr>
          <a:xfrm>
            <a:off x="5290204" y="2176732"/>
            <a:ext cx="1899138" cy="4114800"/>
          </a:xfrm>
          <a:prstGeom prst="rect">
            <a:avLst/>
          </a:prstGeom>
        </p:spPr>
      </p:pic>
      <p:pic>
        <p:nvPicPr>
          <p:cNvPr id="4" name="Picture 5" descr="Logo, company name&#10;&#10;Description automatically generated">
            <a:extLst>
              <a:ext uri="{FF2B5EF4-FFF2-40B4-BE49-F238E27FC236}">
                <a16:creationId xmlns:a16="http://schemas.microsoft.com/office/drawing/2014/main" id="{1B18D45D-D2F0-D46B-F8EE-0FA61A720C1D}"/>
              </a:ext>
            </a:extLst>
          </p:cNvPr>
          <p:cNvPicPr>
            <a:picLocks noChangeAspect="1"/>
          </p:cNvPicPr>
          <p:nvPr/>
        </p:nvPicPr>
        <p:blipFill>
          <a:blip r:embed="rId3"/>
          <a:stretch>
            <a:fillRect/>
          </a:stretch>
        </p:blipFill>
        <p:spPr>
          <a:xfrm>
            <a:off x="9217906" y="2191109"/>
            <a:ext cx="1899138" cy="4114800"/>
          </a:xfrm>
          <a:prstGeom prst="rect">
            <a:avLst/>
          </a:prstGeom>
        </p:spPr>
      </p:pic>
      <p:pic>
        <p:nvPicPr>
          <p:cNvPr id="6" name="Picture 7" descr="A picture containing graphical user interface&#10;&#10;Description automatically generated">
            <a:extLst>
              <a:ext uri="{FF2B5EF4-FFF2-40B4-BE49-F238E27FC236}">
                <a16:creationId xmlns:a16="http://schemas.microsoft.com/office/drawing/2014/main" id="{A28C6BFB-9B9F-7785-00FD-183A4A043FA0}"/>
              </a:ext>
            </a:extLst>
          </p:cNvPr>
          <p:cNvPicPr>
            <a:picLocks noChangeAspect="1"/>
          </p:cNvPicPr>
          <p:nvPr/>
        </p:nvPicPr>
        <p:blipFill>
          <a:blip r:embed="rId4"/>
          <a:stretch>
            <a:fillRect/>
          </a:stretch>
        </p:blipFill>
        <p:spPr>
          <a:xfrm>
            <a:off x="7254055" y="2191109"/>
            <a:ext cx="1899138" cy="4114800"/>
          </a:xfrm>
          <a:prstGeom prst="rect">
            <a:avLst/>
          </a:prstGeom>
        </p:spPr>
      </p:pic>
      <p:pic>
        <p:nvPicPr>
          <p:cNvPr id="10" name="Picture 11">
            <a:extLst>
              <a:ext uri="{FF2B5EF4-FFF2-40B4-BE49-F238E27FC236}">
                <a16:creationId xmlns:a16="http://schemas.microsoft.com/office/drawing/2014/main" id="{7D4CE58E-6627-5437-E46C-DCDD0C598788}"/>
              </a:ext>
            </a:extLst>
          </p:cNvPr>
          <p:cNvPicPr>
            <a:picLocks noChangeAspect="1"/>
          </p:cNvPicPr>
          <p:nvPr/>
        </p:nvPicPr>
        <p:blipFill>
          <a:blip r:embed="rId5"/>
          <a:stretch>
            <a:fillRect/>
          </a:stretch>
        </p:blipFill>
        <p:spPr>
          <a:xfrm>
            <a:off x="3326353" y="2191109"/>
            <a:ext cx="1899138" cy="4114800"/>
          </a:xfrm>
          <a:prstGeom prst="rect">
            <a:avLst/>
          </a:prstGeom>
        </p:spPr>
      </p:pic>
      <p:pic>
        <p:nvPicPr>
          <p:cNvPr id="12" name="Picture 13" descr="Logo&#10;&#10;Description automatically generated">
            <a:extLst>
              <a:ext uri="{FF2B5EF4-FFF2-40B4-BE49-F238E27FC236}">
                <a16:creationId xmlns:a16="http://schemas.microsoft.com/office/drawing/2014/main" id="{101767AD-E064-DD09-9CDF-4B53CFA64646}"/>
              </a:ext>
            </a:extLst>
          </p:cNvPr>
          <p:cNvPicPr>
            <a:picLocks noChangeAspect="1"/>
          </p:cNvPicPr>
          <p:nvPr/>
        </p:nvPicPr>
        <p:blipFill>
          <a:blip r:embed="rId6"/>
          <a:stretch>
            <a:fillRect/>
          </a:stretch>
        </p:blipFill>
        <p:spPr>
          <a:xfrm>
            <a:off x="1362501" y="2191109"/>
            <a:ext cx="1899138" cy="4114800"/>
          </a:xfrm>
          <a:prstGeom prst="rect">
            <a:avLst/>
          </a:prstGeom>
        </p:spPr>
      </p:pic>
    </p:spTree>
    <p:extLst>
      <p:ext uri="{BB962C8B-B14F-4D97-AF65-F5344CB8AC3E}">
        <p14:creationId xmlns:p14="http://schemas.microsoft.com/office/powerpoint/2010/main" val="2453645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144</TotalTime>
  <Words>375</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proxima_novaregular</vt:lpstr>
      <vt:lpstr>Tw Cen MT</vt:lpstr>
      <vt:lpstr>Wingdings</vt:lpstr>
      <vt:lpstr>Circuit</vt:lpstr>
      <vt:lpstr>Website for booking engineers in your local area</vt:lpstr>
      <vt:lpstr>Project made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Diagram: </vt:lpstr>
      <vt:lpstr>PowerPoint Presentation</vt:lpstr>
      <vt:lpstr>PowerPoint Presentation</vt:lpstr>
      <vt:lpstr>PowerPoint Presentation</vt:lpstr>
      <vt:lpstr>All the contents of this project is in this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for booking local engineers in your area</dc:title>
  <dc:creator>Amit Kumar</dc:creator>
  <cp:lastModifiedBy>Amit Kumar</cp:lastModifiedBy>
  <cp:revision>186</cp:revision>
  <dcterms:created xsi:type="dcterms:W3CDTF">2021-07-14T00:40:16Z</dcterms:created>
  <dcterms:modified xsi:type="dcterms:W3CDTF">2022-11-15T16:30:34Z</dcterms:modified>
</cp:coreProperties>
</file>