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FDD7-3C03-4320-9117-60E6FD530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F50D-86E7-435D-BCB9-5D0DB95F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D2CC-BEFB-4655-B5AE-D0794C05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DDC2-980A-4159-8C66-FEB600B9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DF12-6BBB-49AD-A4F7-A863C427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05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047F-4532-4FE8-8A2C-4F14A15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41297-0169-4872-B12B-E4A567DE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1DEC-8390-4A7B-8AB8-5E61FFF1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D351-066A-4159-A114-F44463B9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DD47-04F8-491B-8D2D-55491D28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C1479-97D8-4593-A66C-3970CD247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D6AAF-DE77-4764-AF37-61A601D5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A4D3-FBBE-448F-B801-95150C6D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E206-BC29-4B76-8D47-3622490F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D03C-F7A9-4B19-BA94-A5BD20F2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608E-5E13-4AB5-A4C5-76FE5A60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5EB4-DAFC-459E-89C7-CE6F26BB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250D-EABE-4F7A-9925-E33D397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E0E3-055B-4BD3-9243-D9829F4A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125D-575B-4191-A762-231251F0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5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5A04-72A0-4B02-8BD9-1B576980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D3808-1114-433D-AF3F-60541541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C735-DE26-4108-A083-E91401B7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A4D8A-4D2A-4289-AE43-1CB15C1A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83CB-6B4B-4431-AD47-BDC04CFD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1F0C-4B05-4442-8AC0-38D8A88A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710E-C53B-40E4-B1A0-85337DB69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14792-6D3E-4697-8A43-5B2F9E12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2EB89-37DB-4397-994B-F0D61DEF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91A66-8E9F-44E1-9866-D0675AC1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4B2E8-E452-4CBA-BA4F-86F6505F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0091-35D0-40AA-AF67-F9750FE5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9949B-F858-4441-8F33-F31FDC4F1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46B19-3CCE-41EF-B4A7-1E14C127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D9091-5AFA-4A74-8BC6-910A3F2A6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5767B-D8BE-4845-BC01-2781433DF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3921A-38E5-4EF2-B502-A719897D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51DF7-FDF5-4887-9269-B0F8F33A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8307F-CEB7-4A7E-A083-19548CD3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35CC-2840-4280-94E7-B2E7D19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5F7EA-7505-4292-BADE-211BDDA3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2EB6F-3886-42D5-83ED-6E634041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7FC5A-BD30-4F73-8625-ECE34652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6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FC9B1-6E27-438F-ABDA-AD782A5B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98E91-0979-48E7-A492-9E1C3573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BE006-6C90-4966-8DA3-6AD5A07E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3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7B7F-9D1C-42AC-BE69-07B5ADCC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7BED-15F2-4B22-813F-1E88F5EF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2D26B-81C6-4E01-BF6D-4C709180E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E25C-8296-48C5-9762-81ABB1E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5DCE8-34DF-42A1-99B2-F4B6F1E6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4E261-2758-4268-B5AF-1C65B858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4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C02B-CB12-4776-86E1-C5298A39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BBC3-2D98-42B6-850E-BE3E9169B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B0157-BC36-4612-AE28-EC8E7674E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49ED-108A-4F7B-90E7-D955B0AB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5C8AB-140B-4E77-9107-49667DB3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82FE9-7A27-4375-B9BD-D4191AF7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183B9-CD7A-4078-987C-6AD4A808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7D866-EB0A-46B8-BFA4-C5DD54C9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0F48-874A-4144-BB20-53A5429B7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5498-5BB2-4864-A2F2-0EA4E8C96118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0C65-0E3A-4680-84AA-7BAA3C012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72F8-496F-45B7-AFD8-C3D9DA0ED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679B-784C-4620-B978-41ECF1EF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4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3A3-2835-4BB0-AEE0-E8DD60CFF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12129247" cy="124609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SCREENSHORTS</a:t>
            </a:r>
            <a:endParaRPr lang="en-IN" sz="72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BF98F-2986-4F81-8CA3-E63D18E8B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1246095"/>
            <a:ext cx="11295529" cy="53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6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125E8-1D79-49B6-9C81-0F4AA60A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7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FAF8E3-DFCB-48EF-BDBB-9F4C3EDFF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0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2CB3D-D13C-44A4-AA74-3465AD482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" y="158189"/>
            <a:ext cx="11871993" cy="6306997"/>
          </a:xfrm>
        </p:spPr>
      </p:pic>
    </p:spTree>
    <p:extLst>
      <p:ext uri="{BB962C8B-B14F-4D97-AF65-F5344CB8AC3E}">
        <p14:creationId xmlns:p14="http://schemas.microsoft.com/office/powerpoint/2010/main" val="231375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1B748-3FCD-46F9-A47D-6E662BB8A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2" y="307507"/>
            <a:ext cx="11447929" cy="6242986"/>
          </a:xfrm>
        </p:spPr>
      </p:pic>
    </p:spTree>
    <p:extLst>
      <p:ext uri="{BB962C8B-B14F-4D97-AF65-F5344CB8AC3E}">
        <p14:creationId xmlns:p14="http://schemas.microsoft.com/office/powerpoint/2010/main" val="24655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3D1F1-16EB-40D9-97F6-4E2581FFA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2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SCREENSHORTS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SCREENSHORTS</dc:title>
  <dc:creator>priyanshu singh</dc:creator>
  <cp:lastModifiedBy>priyanshu singh</cp:lastModifiedBy>
  <cp:revision>1</cp:revision>
  <dcterms:created xsi:type="dcterms:W3CDTF">2023-02-04T16:42:45Z</dcterms:created>
  <dcterms:modified xsi:type="dcterms:W3CDTF">2023-02-04T16:44:35Z</dcterms:modified>
</cp:coreProperties>
</file>