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302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6/11/2024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1551435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NAME – Priyansu Panda </a:t>
            </a:r>
          </a:p>
          <a:p>
            <a:r>
              <a:rPr lang="en-US" b="0" dirty="0">
                <a:solidFill>
                  <a:schemeClr val="tx1"/>
                </a:solidFill>
              </a:rPr>
              <a:t>COLLEGE- GITA </a:t>
            </a:r>
            <a:r>
              <a:rPr lang="en-US" b="0">
                <a:solidFill>
                  <a:schemeClr val="tx1"/>
                </a:solidFill>
              </a:rPr>
              <a:t>Autonomous College, Bhubaneswar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IN" b="0" dirty="0">
                <a:solidFill>
                  <a:schemeClr val="tx1"/>
                </a:solidFill>
              </a:rPr>
              <a:t>AICTE Internship Student Registration ID) : STU658aed558a50a1703603541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1182504"/>
          </a:xfrm>
        </p:spPr>
        <p:txBody>
          <a:bodyPr>
            <a:normAutofit/>
          </a:bodyPr>
          <a:lstStyle/>
          <a:p>
            <a:r>
              <a:rPr lang="en-GB" sz="3200" dirty="0"/>
              <a:t>Project Title -Stegnography in action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3B7AA1-3B7E-3041-D594-39B4167C7BD2}"/>
              </a:ext>
            </a:extLst>
          </p:cNvPr>
          <p:cNvSpPr txBox="1"/>
          <p:nvPr/>
        </p:nvSpPr>
        <p:spPr>
          <a:xfrm>
            <a:off x="888520" y="1690890"/>
            <a:ext cx="6589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Introduction to Data 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Increasing threats to data privacy and security.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Traditional encryption methods are often targeted and decrypted.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Need for Stealth Communication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Ensuring confidential data is hidden within ordinary files.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Preventing detection of the existence of secret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843EAF-1681-1211-C578-FB84F234F2A2}"/>
              </a:ext>
            </a:extLst>
          </p:cNvPr>
          <p:cNvSpPr txBox="1"/>
          <p:nvPr/>
        </p:nvSpPr>
        <p:spPr>
          <a:xfrm>
            <a:off x="1214651" y="2279175"/>
            <a:ext cx="6550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Objective</a:t>
            </a:r>
          </a:p>
          <a:p>
            <a:r>
              <a:rPr lang="en-IN" dirty="0"/>
              <a:t>To develop a steganography system that embeds secret data within digital media files.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Hiding information within image, audio, or video files.</a:t>
            </a:r>
          </a:p>
          <a:p>
            <a:r>
              <a:rPr lang="en-IN" dirty="0"/>
              <a:t>Ensuring the cover media retains its original appearance or sound quality.</a:t>
            </a:r>
          </a:p>
          <a:p>
            <a:r>
              <a:rPr lang="en-IN" dirty="0"/>
              <a:t>Scope</a:t>
            </a:r>
          </a:p>
          <a:p>
            <a:r>
              <a:rPr lang="en-IN" dirty="0"/>
              <a:t>Applicable for secure communication in various fields such as government, military, and private sectors.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5EBAB-FEE1-4036-3B62-EBA3D5337465}"/>
              </a:ext>
            </a:extLst>
          </p:cNvPr>
          <p:cNvSpPr txBox="1"/>
          <p:nvPr/>
        </p:nvSpPr>
        <p:spPr>
          <a:xfrm>
            <a:off x="497178" y="1679258"/>
            <a:ext cx="66874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Government Agencies</a:t>
            </a:r>
          </a:p>
          <a:p>
            <a:r>
              <a:rPr lang="en-IN" sz="2400" dirty="0"/>
              <a:t>Secure transmission of classified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Military</a:t>
            </a:r>
          </a:p>
          <a:p>
            <a:r>
              <a:rPr lang="en-IN" sz="2400" dirty="0"/>
              <a:t>Covert operations and communications.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Corporations</a:t>
            </a:r>
          </a:p>
          <a:p>
            <a:r>
              <a:rPr lang="en-IN" sz="2400" dirty="0"/>
              <a:t>Protection of intellectual property and sensitive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Individuals</a:t>
            </a:r>
          </a:p>
          <a:p>
            <a:r>
              <a:rPr lang="en-IN" sz="2400" dirty="0"/>
              <a:t>Personal privacy and data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Journalists and Activists</a:t>
            </a:r>
          </a:p>
          <a:p>
            <a:r>
              <a:rPr lang="en-IN" sz="2400" dirty="0"/>
              <a:t>Protecting sources and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84E99-C9D8-B491-F31E-FE5E7A907C30}"/>
              </a:ext>
            </a:extLst>
          </p:cNvPr>
          <p:cNvSpPr txBox="1"/>
          <p:nvPr/>
        </p:nvSpPr>
        <p:spPr>
          <a:xfrm>
            <a:off x="1464542" y="1465913"/>
            <a:ext cx="800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Programming Languages</a:t>
            </a:r>
          </a:p>
          <a:p>
            <a:r>
              <a:rPr lang="en-IN" sz="2400" dirty="0"/>
              <a:t>        Python for implementing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Libraries and Tools</a:t>
            </a:r>
          </a:p>
          <a:p>
            <a:r>
              <a:rPr lang="en-IN" sz="2400" dirty="0"/>
              <a:t>       PIL (Python Imaging Library) for image processing.</a:t>
            </a:r>
          </a:p>
          <a:p>
            <a:r>
              <a:rPr lang="en-IN" sz="2400" dirty="0"/>
              <a:t>       PyAudio for audio steganography.</a:t>
            </a:r>
          </a:p>
          <a:p>
            <a:r>
              <a:rPr lang="en-IN" sz="2400" dirty="0"/>
              <a:t>       OpenCV for video steganography.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Techniques</a:t>
            </a:r>
          </a:p>
          <a:p>
            <a:r>
              <a:rPr lang="en-IN" sz="2400" dirty="0"/>
              <a:t>       LSB (Least Significant Bit) for image steganography.</a:t>
            </a:r>
          </a:p>
          <a:p>
            <a:r>
              <a:rPr lang="en-IN" sz="2400" dirty="0"/>
              <a:t>       Phase coding for audio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AF910-2D11-AED6-56FC-EDE040EB7F6D}"/>
              </a:ext>
            </a:extLst>
          </p:cNvPr>
          <p:cNvSpPr txBox="1"/>
          <p:nvPr/>
        </p:nvSpPr>
        <p:spPr>
          <a:xfrm>
            <a:off x="661841" y="1275371"/>
            <a:ext cx="7027413" cy="4620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Efficiency</a:t>
            </a:r>
          </a:p>
          <a:p>
            <a:r>
              <a:rPr lang="en-IN" sz="2400" dirty="0"/>
              <a:t>High capacity of data embedding with minimal impact on the cover media.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Stealth</a:t>
            </a:r>
          </a:p>
          <a:p>
            <a:r>
              <a:rPr lang="en-IN" sz="2400" dirty="0"/>
              <a:t>Low detectability by common steganalysis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Quality</a:t>
            </a:r>
          </a:p>
          <a:p>
            <a:r>
              <a:rPr lang="en-IN" sz="2400" dirty="0"/>
              <a:t>Preservation of the quality and integrity of the cover media.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Applications</a:t>
            </a:r>
          </a:p>
          <a:p>
            <a:r>
              <a:rPr lang="en-IN" sz="2400" dirty="0"/>
              <a:t>Successful implementation in test scenarios for secure communication.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70212-D908-C65F-5D45-EC3012ED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84" y="296908"/>
            <a:ext cx="3627434" cy="6264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93858B-84D3-38B7-EA55-5F493E03C102}"/>
              </a:ext>
            </a:extLst>
          </p:cNvPr>
          <p:cNvSpPr txBox="1"/>
          <p:nvPr/>
        </p:nvSpPr>
        <p:spPr>
          <a:xfrm>
            <a:off x="675957" y="5895834"/>
            <a:ext cx="735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Link-https://drive.google.com/file/d/1vb9kW3EoZJHtzUTdzMtF1nCR5oXTGGhN/view?usp=sharing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60" y="2912401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656</TotalTime>
  <Words>301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Project Title -Stegnography in action</vt:lpstr>
      <vt:lpstr>PROBLEM  STATEMENT</vt:lpstr>
      <vt:lpstr>Project Description   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Priyansu Panda</cp:lastModifiedBy>
  <cp:revision>78</cp:revision>
  <dcterms:created xsi:type="dcterms:W3CDTF">2021-07-11T13:13:15Z</dcterms:created>
  <dcterms:modified xsi:type="dcterms:W3CDTF">2024-06-11T11:53:16Z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