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D55A8-5B58-4554-92EB-2409A5DC0632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4B3DC-8032-4AB6-9AA9-231B07F4CE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B3DC-8032-4AB6-9AA9-231B07F4CE3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B3DC-8032-4AB6-9AA9-231B07F4CE3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B3DC-8032-4AB6-9AA9-231B07F4CE3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B3DC-8032-4AB6-9AA9-231B07F4CE3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B3DC-8032-4AB6-9AA9-231B07F4CE3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B3DC-8032-4AB6-9AA9-231B07F4CE3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B3DC-8032-4AB6-9AA9-231B07F4CE3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B3DC-8032-4AB6-9AA9-231B07F4CE3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B3DC-8032-4AB6-9AA9-231B07F4CE3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B3DC-8032-4AB6-9AA9-231B07F4CE3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B3DC-8032-4AB6-9AA9-231B07F4CE3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4B3DC-8032-4AB6-9AA9-231B07F4CE3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077CB8-32C3-44FE-95F7-47717B70C07D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FA04E1-5D91-4416-9F7B-3BB5D528A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77CB8-32C3-44FE-95F7-47717B70C07D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A04E1-5D91-4416-9F7B-3BB5D528A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77CB8-32C3-44FE-95F7-47717B70C07D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A04E1-5D91-4416-9F7B-3BB5D528A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77CB8-32C3-44FE-95F7-47717B70C07D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A04E1-5D91-4416-9F7B-3BB5D528A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77CB8-32C3-44FE-95F7-47717B70C07D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A04E1-5D91-4416-9F7B-3BB5D528A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77CB8-32C3-44FE-95F7-47717B70C07D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A04E1-5D91-4416-9F7B-3BB5D528A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77CB8-32C3-44FE-95F7-47717B70C07D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A04E1-5D91-4416-9F7B-3BB5D528A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77CB8-32C3-44FE-95F7-47717B70C07D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A04E1-5D91-4416-9F7B-3BB5D528A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77CB8-32C3-44FE-95F7-47717B70C07D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A04E1-5D91-4416-9F7B-3BB5D528A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8077CB8-32C3-44FE-95F7-47717B70C07D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A04E1-5D91-4416-9F7B-3BB5D528A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077CB8-32C3-44FE-95F7-47717B70C07D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FA04E1-5D91-4416-9F7B-3BB5D528A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077CB8-32C3-44FE-95F7-47717B70C07D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6FA04E1-5D91-4416-9F7B-3BB5D528AF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57290" y="285728"/>
            <a:ext cx="6643734" cy="407196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Introduction to JavaScript programming Language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86742" cy="1000132"/>
          </a:xfrm>
        </p:spPr>
        <p:txBody>
          <a:bodyPr anchor="ctr">
            <a:normAutofit/>
          </a:bodyPr>
          <a:lstStyle/>
          <a:p>
            <a:pPr algn="ctr"/>
            <a:r>
              <a:rPr lang="en-IN" dirty="0" smtClean="0"/>
              <a:t>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2910" y="1214422"/>
            <a:ext cx="7772400" cy="3786214"/>
          </a:xfrm>
        </p:spPr>
        <p:txBody>
          <a:bodyPr anchor="t">
            <a:noAutofit/>
          </a:bodyPr>
          <a:lstStyle/>
          <a:p>
            <a:pPr lvl="1" algn="l"/>
            <a:endParaRPr lang="en-IN" sz="2000" dirty="0" smtClean="0"/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Values are bits of information.</a:t>
            </a:r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Values types and some examples include:</a:t>
            </a:r>
          </a:p>
          <a:p>
            <a:pPr lvl="1" algn="l"/>
            <a:r>
              <a:rPr lang="en-IN" sz="2000" dirty="0" smtClean="0"/>
              <a:t>    	Number:1,2,3,....</a:t>
            </a:r>
          </a:p>
          <a:p>
            <a:pPr lvl="1" algn="l"/>
            <a:r>
              <a:rPr lang="en-IN" sz="2000" dirty="0" smtClean="0"/>
              <a:t>	String:character enclosed in quotes.</a:t>
            </a:r>
          </a:p>
          <a:p>
            <a:pPr lvl="1" algn="l"/>
            <a:r>
              <a:rPr lang="en-IN" sz="2000" dirty="0" smtClean="0"/>
              <a:t>	Boolean: true or false</a:t>
            </a:r>
          </a:p>
          <a:p>
            <a:pPr lvl="1" algn="l"/>
            <a:r>
              <a:rPr lang="en-IN" sz="2000" dirty="0" smtClean="0"/>
              <a:t>	</a:t>
            </a:r>
          </a:p>
          <a:p>
            <a:pPr lvl="1" algn="l"/>
            <a:endParaRPr lang="en-IN" sz="2000" dirty="0" smtClean="0"/>
          </a:p>
          <a:p>
            <a:pPr lvl="1" algn="l"/>
            <a:endParaRPr lang="en-I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86742" cy="1000132"/>
          </a:xfrm>
        </p:spPr>
        <p:txBody>
          <a:bodyPr anchor="ctr">
            <a:normAutofit/>
          </a:bodyPr>
          <a:lstStyle/>
          <a:p>
            <a:pPr algn="ctr"/>
            <a:r>
              <a:rPr lang="en-IN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2910" y="1214422"/>
            <a:ext cx="7772400" cy="3786214"/>
          </a:xfrm>
        </p:spPr>
        <p:txBody>
          <a:bodyPr anchor="t">
            <a:noAutofit/>
          </a:bodyPr>
          <a:lstStyle/>
          <a:p>
            <a:pPr lvl="1" algn="l"/>
            <a:endParaRPr lang="en-IN" sz="2000" dirty="0" smtClean="0"/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Variables contain values sand use the equal sign to specify their value.</a:t>
            </a:r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Variables are created by declaration using the Var command with or without an initial value state.</a:t>
            </a:r>
          </a:p>
          <a:p>
            <a:pPr lvl="1" algn="l"/>
            <a:r>
              <a:rPr lang="en-IN" sz="2000" dirty="0" smtClean="0"/>
              <a:t>    	</a:t>
            </a:r>
          </a:p>
          <a:p>
            <a:pPr lvl="1" algn="l"/>
            <a:r>
              <a:rPr lang="en-IN" sz="2000" dirty="0" smtClean="0"/>
              <a:t>	e.g. Var month=April</a:t>
            </a:r>
          </a:p>
          <a:p>
            <a:pPr lvl="1" algn="l"/>
            <a:r>
              <a:rPr lang="en-IN" sz="2000" dirty="0" smtClean="0"/>
              <a:t>	</a:t>
            </a:r>
          </a:p>
          <a:p>
            <a:pPr lvl="1" algn="l"/>
            <a:endParaRPr lang="en-IN" sz="2000" dirty="0" smtClean="0"/>
          </a:p>
          <a:p>
            <a:pPr lvl="1" algn="l"/>
            <a:endParaRPr lang="en-I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857224" y="2071678"/>
            <a:ext cx="7572428" cy="1428753"/>
          </a:xfrm>
        </p:spPr>
        <p:txBody>
          <a:bodyPr anchor="ctr">
            <a:normAutofit/>
          </a:bodyPr>
          <a:lstStyle/>
          <a:p>
            <a:pPr algn="ctr"/>
            <a:r>
              <a:rPr lang="en-IN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1357321"/>
          </a:xfrm>
        </p:spPr>
        <p:txBody>
          <a:bodyPr anchor="ctr">
            <a:normAutofit/>
          </a:bodyPr>
          <a:lstStyle/>
          <a:p>
            <a:pPr algn="ctr"/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2714620"/>
            <a:ext cx="7772400" cy="2096691"/>
          </a:xfrm>
        </p:spPr>
        <p:txBody>
          <a:bodyPr anchor="ctr">
            <a:noAutofit/>
          </a:bodyPr>
          <a:lstStyle/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JavaScript is a programming language designed to web pages. It is the first web scripting language.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714357"/>
            <a:ext cx="7772400" cy="928693"/>
          </a:xfrm>
        </p:spPr>
        <p:txBody>
          <a:bodyPr anchor="ctr"/>
          <a:lstStyle/>
          <a:p>
            <a:pPr algn="ctr"/>
            <a:r>
              <a:rPr lang="en-IN" dirty="0" smtClean="0"/>
              <a:t>Why use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7224" y="1714488"/>
            <a:ext cx="7215238" cy="3429024"/>
          </a:xfrm>
        </p:spPr>
        <p:txBody>
          <a:bodyPr anchor="ctr">
            <a:normAutofit/>
          </a:bodyPr>
          <a:lstStyle/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JavaScript enhances Web pages with dynamic and interactive features.</a:t>
            </a:r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JavaScript gives HTML designers a programming tool.</a:t>
            </a:r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It can be used to detect the visitor’s browser.</a:t>
            </a:r>
          </a:p>
          <a:p>
            <a:pPr algn="l"/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57224" y="285729"/>
            <a:ext cx="7000924" cy="1000132"/>
          </a:xfrm>
        </p:spPr>
        <p:txBody>
          <a:bodyPr anchor="ctr">
            <a:normAutofit/>
          </a:bodyPr>
          <a:lstStyle/>
          <a:p>
            <a:r>
              <a:rPr lang="en-IN" dirty="0" smtClean="0"/>
              <a:t>JavaScript Statements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2910" y="1214422"/>
            <a:ext cx="7772400" cy="3786214"/>
          </a:xfrm>
        </p:spPr>
        <p:txBody>
          <a:bodyPr anchor="ctr">
            <a:noAutofit/>
          </a:bodyPr>
          <a:lstStyle/>
          <a:p>
            <a:pPr lvl="1" algn="l"/>
            <a:endParaRPr lang="en-IN" sz="2000" dirty="0" smtClean="0"/>
          </a:p>
          <a:p>
            <a:pPr algn="l"/>
            <a:r>
              <a:rPr lang="en-IN" sz="2000" dirty="0" smtClean="0"/>
              <a:t>&lt;html&gt;</a:t>
            </a:r>
          </a:p>
          <a:p>
            <a:pPr algn="l"/>
            <a:r>
              <a:rPr lang="en-IN" sz="2000" dirty="0" smtClean="0"/>
              <a:t>&lt;head&gt;</a:t>
            </a:r>
            <a:r>
              <a:rPr lang="en-US" sz="2000" dirty="0" smtClean="0"/>
              <a:t>&lt;title&gt;My page&lt;/title&gt;</a:t>
            </a:r>
          </a:p>
          <a:p>
            <a:pPr algn="l"/>
            <a:r>
              <a:rPr lang="en-IN" sz="2000" dirty="0" smtClean="0"/>
              <a:t>&lt;body&gt;</a:t>
            </a:r>
          </a:p>
          <a:p>
            <a:pPr algn="l"/>
            <a:r>
              <a:rPr lang="en-IN" sz="2000" dirty="0" smtClean="0"/>
              <a:t>&lt;Script language=“JavaScript”&gt;</a:t>
            </a:r>
          </a:p>
          <a:p>
            <a:pPr algn="l"/>
            <a:endParaRPr lang="en-IN" sz="2000" dirty="0" smtClean="0"/>
          </a:p>
          <a:p>
            <a:pPr algn="l"/>
            <a:r>
              <a:rPr lang="en-IN" sz="2000" dirty="0" smtClean="0"/>
              <a:t>document. write (‘this is my first JavaScript Page’);</a:t>
            </a:r>
          </a:p>
          <a:p>
            <a:pPr algn="l"/>
            <a:r>
              <a:rPr lang="en-IN" sz="2000" dirty="0" smtClean="0"/>
              <a:t>&lt;/script&gt;</a:t>
            </a:r>
          </a:p>
          <a:p>
            <a:pPr algn="l"/>
            <a:r>
              <a:rPr lang="en-IN" sz="2000" dirty="0" smtClean="0"/>
              <a:t>&lt;/body&gt;</a:t>
            </a:r>
          </a:p>
          <a:p>
            <a:pPr algn="l"/>
            <a:r>
              <a:rPr lang="en-IN" sz="2000" dirty="0" smtClean="0"/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86742" cy="1000132"/>
          </a:xfrm>
        </p:spPr>
        <p:txBody>
          <a:bodyPr anchor="ctr">
            <a:normAutofit/>
          </a:bodyPr>
          <a:lstStyle/>
          <a:p>
            <a:pPr algn="ctr"/>
            <a:r>
              <a:rPr lang="en-IN" dirty="0" smtClean="0"/>
              <a:t>JavaScript Terminology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2910" y="1428736"/>
            <a:ext cx="7772400" cy="3571900"/>
          </a:xfrm>
        </p:spPr>
        <p:txBody>
          <a:bodyPr anchor="t">
            <a:noAutofit/>
          </a:bodyPr>
          <a:lstStyle/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JavaScript programming uses specialized  terminology.</a:t>
            </a:r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Understanding JavaScript terms is fundamental to understanding  the script.</a:t>
            </a:r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Objects, Properties, Methods,Events,Functions,Values, </a:t>
            </a:r>
          </a:p>
          <a:p>
            <a:pPr lvl="1" algn="l"/>
            <a:r>
              <a:rPr lang="en-IN" sz="2000" dirty="0" smtClean="0"/>
              <a:t>Variables, Expressions, Operators.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86742" cy="1000132"/>
          </a:xfrm>
        </p:spPr>
        <p:txBody>
          <a:bodyPr anchor="ctr">
            <a:normAutofit/>
          </a:bodyPr>
          <a:lstStyle/>
          <a:p>
            <a:pPr algn="ctr"/>
            <a:r>
              <a:rPr lang="en-IN" dirty="0" smtClean="0"/>
              <a:t>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2910" y="1214422"/>
            <a:ext cx="7772400" cy="3786214"/>
          </a:xfrm>
        </p:spPr>
        <p:txBody>
          <a:bodyPr anchor="t">
            <a:noAutofit/>
          </a:bodyPr>
          <a:lstStyle/>
          <a:p>
            <a:pPr lvl="1" algn="l"/>
            <a:endParaRPr lang="en-IN" sz="2000" dirty="0" smtClean="0"/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Objects refers to windows, documents, images, tables, forms, buttons or links, etc.</a:t>
            </a:r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Objects should be named.</a:t>
            </a:r>
          </a:p>
          <a:p>
            <a:pPr lvl="1" algn="l"/>
            <a:r>
              <a:rPr lang="en-IN" sz="2000" dirty="0" smtClean="0"/>
              <a:t> 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Objects have properties that act as modifiers.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86742" cy="1000132"/>
          </a:xfrm>
        </p:spPr>
        <p:txBody>
          <a:bodyPr anchor="ctr">
            <a:normAutofit/>
          </a:bodyPr>
          <a:lstStyle/>
          <a:p>
            <a:pPr algn="ctr"/>
            <a:r>
              <a:rPr lang="en-IN" dirty="0" smtClean="0"/>
              <a:t>Properties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2910" y="1214422"/>
            <a:ext cx="7772400" cy="3786214"/>
          </a:xfrm>
        </p:spPr>
        <p:txBody>
          <a:bodyPr anchor="t">
            <a:noAutofit/>
          </a:bodyPr>
          <a:lstStyle/>
          <a:p>
            <a:pPr lvl="1" algn="l"/>
            <a:endParaRPr lang="en-IN" sz="2000" dirty="0" smtClean="0"/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Properties are Object attributes</a:t>
            </a:r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background color is expressed by document.bgcolor.</a:t>
            </a:r>
          </a:p>
          <a:p>
            <a:pPr lvl="1" algn="l"/>
            <a:r>
              <a:rPr lang="en-IN" sz="2000" dirty="0" smtClean="0"/>
              <a:t> 	</a:t>
            </a:r>
          </a:p>
          <a:p>
            <a:pPr lvl="1" algn="l"/>
            <a:r>
              <a:rPr lang="en-IN" sz="2000" dirty="0" smtClean="0"/>
              <a:t>	where, document is the Object.</a:t>
            </a:r>
          </a:p>
          <a:p>
            <a:pPr lvl="1" algn="l"/>
            <a:endParaRPr lang="en-IN" sz="2000" dirty="0" smtClean="0"/>
          </a:p>
          <a:p>
            <a:pPr lvl="1" algn="l"/>
            <a:r>
              <a:rPr lang="en-IN" sz="2000" dirty="0" smtClean="0"/>
              <a:t>	bgcolor is the property.</a:t>
            </a:r>
          </a:p>
          <a:p>
            <a:pPr lvl="1" algn="l"/>
            <a:endParaRPr lang="en-I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86742" cy="1000132"/>
          </a:xfrm>
        </p:spPr>
        <p:txBody>
          <a:bodyPr anchor="ctr">
            <a:normAutofit/>
          </a:bodyPr>
          <a:lstStyle/>
          <a:p>
            <a:pPr algn="ctr"/>
            <a:r>
              <a:rPr lang="en-IN" dirty="0" smtClean="0"/>
              <a:t>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2910" y="1214422"/>
            <a:ext cx="7772400" cy="3786214"/>
          </a:xfrm>
        </p:spPr>
        <p:txBody>
          <a:bodyPr anchor="t">
            <a:noAutofit/>
          </a:bodyPr>
          <a:lstStyle/>
          <a:p>
            <a:pPr lvl="1" algn="l"/>
            <a:endParaRPr lang="en-IN" sz="2000" dirty="0" smtClean="0"/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Methods are actions applied to particular objects, Methods are what objects can do.</a:t>
            </a:r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e.g., document.write(“Hello World”) </a:t>
            </a:r>
          </a:p>
          <a:p>
            <a:pPr lvl="1" algn="l"/>
            <a:endParaRPr lang="en-IN" sz="2000" dirty="0" smtClean="0"/>
          </a:p>
          <a:p>
            <a:pPr lvl="1" algn="l"/>
            <a:r>
              <a:rPr lang="en-IN" sz="2000" dirty="0" smtClean="0"/>
              <a:t>.	Document is  the object.</a:t>
            </a:r>
          </a:p>
          <a:p>
            <a:pPr lvl="1" algn="l"/>
            <a:r>
              <a:rPr lang="en-IN" sz="2000" dirty="0" smtClean="0"/>
              <a:t>	write is the method.</a:t>
            </a:r>
          </a:p>
          <a:p>
            <a:pPr lvl="1" algn="l"/>
            <a:endParaRPr lang="en-IN" sz="2000" dirty="0" smtClean="0"/>
          </a:p>
          <a:p>
            <a:pPr lvl="1" algn="l"/>
            <a:endParaRPr lang="en-I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86742" cy="1000132"/>
          </a:xfrm>
        </p:spPr>
        <p:txBody>
          <a:bodyPr anchor="ctr">
            <a:normAutofit/>
          </a:bodyPr>
          <a:lstStyle/>
          <a:p>
            <a:pPr algn="ctr"/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2910" y="1214422"/>
            <a:ext cx="7772400" cy="3786214"/>
          </a:xfrm>
        </p:spPr>
        <p:txBody>
          <a:bodyPr anchor="t">
            <a:noAutofit/>
          </a:bodyPr>
          <a:lstStyle/>
          <a:p>
            <a:pPr lvl="1" algn="l"/>
            <a:endParaRPr lang="en-IN" sz="2000" dirty="0" smtClean="0"/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Functions are named statements that performs tasks.</a:t>
            </a:r>
          </a:p>
          <a:p>
            <a:pPr lvl="1" algn="l"/>
            <a:endParaRPr lang="en-IN" sz="2000" dirty="0" smtClean="0"/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/>
              <a:t> e.g., function doWhatever () {statement here}</a:t>
            </a:r>
          </a:p>
          <a:p>
            <a:pPr lvl="1" algn="l"/>
            <a:endParaRPr lang="en-IN" sz="2000" dirty="0" smtClean="0"/>
          </a:p>
          <a:p>
            <a:pPr lvl="1" algn="l"/>
            <a:r>
              <a:rPr lang="en-IN" sz="2000" dirty="0" smtClean="0"/>
              <a:t>.	The curly braces contain the statements of the function.</a:t>
            </a:r>
          </a:p>
          <a:p>
            <a:pPr lvl="1" algn="l"/>
            <a:r>
              <a:rPr lang="en-IN" sz="2000" dirty="0" smtClean="0"/>
              <a:t>	</a:t>
            </a:r>
          </a:p>
          <a:p>
            <a:pPr lvl="1" algn="l"/>
            <a:endParaRPr lang="en-IN" sz="2000" dirty="0" smtClean="0"/>
          </a:p>
          <a:p>
            <a:pPr lvl="1" algn="l"/>
            <a:endParaRPr lang="en-I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</TotalTime>
  <Words>279</Words>
  <Application>Microsoft Office PowerPoint</Application>
  <PresentationFormat>On-screen Show (4:3)</PresentationFormat>
  <Paragraphs>96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Introduction to JavaScript programming Language</vt:lpstr>
      <vt:lpstr>JavaScript</vt:lpstr>
      <vt:lpstr>Why use JavaScript</vt:lpstr>
      <vt:lpstr>JavaScript Statements</vt:lpstr>
      <vt:lpstr>JavaScript Terminology</vt:lpstr>
      <vt:lpstr>Objects</vt:lpstr>
      <vt:lpstr>Properties</vt:lpstr>
      <vt:lpstr>Methods</vt:lpstr>
      <vt:lpstr>Functions</vt:lpstr>
      <vt:lpstr>Values</vt:lpstr>
      <vt:lpstr>Variables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ELCOT</dc:creator>
  <cp:lastModifiedBy>ELCOT</cp:lastModifiedBy>
  <cp:revision>11</cp:revision>
  <dcterms:created xsi:type="dcterms:W3CDTF">2022-09-16T02:17:45Z</dcterms:created>
  <dcterms:modified xsi:type="dcterms:W3CDTF">2023-01-22T05:43:43Z</dcterms:modified>
</cp:coreProperties>
</file>