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CD45B1-CBAA-4F19-8DD8-EF64E624A069}" type="datetimeFigureOut">
              <a:rPr lang="en-US" smtClean="0"/>
              <a:pPr/>
              <a:t>1/21/2023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861564-1014-483D-AFFA-F61CDE3131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CD45B1-CBAA-4F19-8DD8-EF64E624A069}" type="datetimeFigureOut">
              <a:rPr lang="en-US" smtClean="0"/>
              <a:pPr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861564-1014-483D-AFFA-F61CDE313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CD45B1-CBAA-4F19-8DD8-EF64E624A069}" type="datetimeFigureOut">
              <a:rPr lang="en-US" smtClean="0"/>
              <a:pPr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861564-1014-483D-AFFA-F61CDE313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CD45B1-CBAA-4F19-8DD8-EF64E624A069}" type="datetimeFigureOut">
              <a:rPr lang="en-US" smtClean="0"/>
              <a:pPr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861564-1014-483D-AFFA-F61CDE313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CD45B1-CBAA-4F19-8DD8-EF64E624A069}" type="datetimeFigureOut">
              <a:rPr lang="en-US" smtClean="0"/>
              <a:pPr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861564-1014-483D-AFFA-F61CDE3131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CD45B1-CBAA-4F19-8DD8-EF64E624A069}" type="datetimeFigureOut">
              <a:rPr lang="en-US" smtClean="0"/>
              <a:pPr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861564-1014-483D-AFFA-F61CDE313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CD45B1-CBAA-4F19-8DD8-EF64E624A069}" type="datetimeFigureOut">
              <a:rPr lang="en-US" smtClean="0"/>
              <a:pPr/>
              <a:t>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861564-1014-483D-AFFA-F61CDE3131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CD45B1-CBAA-4F19-8DD8-EF64E624A069}" type="datetimeFigureOut">
              <a:rPr lang="en-US" smtClean="0"/>
              <a:pPr/>
              <a:t>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861564-1014-483D-AFFA-F61CDE313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CD45B1-CBAA-4F19-8DD8-EF64E624A069}" type="datetimeFigureOut">
              <a:rPr lang="en-US" smtClean="0"/>
              <a:pPr/>
              <a:t>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861564-1014-483D-AFFA-F61CDE313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CD45B1-CBAA-4F19-8DD8-EF64E624A069}" type="datetimeFigureOut">
              <a:rPr lang="en-US" smtClean="0"/>
              <a:pPr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861564-1014-483D-AFFA-F61CDE313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FCD45B1-CBAA-4F19-8DD8-EF64E624A069}" type="datetimeFigureOut">
              <a:rPr lang="en-US" smtClean="0"/>
              <a:pPr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8E861564-1014-483D-AFFA-F61CDE313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FCD45B1-CBAA-4F19-8DD8-EF64E624A069}" type="datetimeFigureOut">
              <a:rPr lang="en-US" smtClean="0"/>
              <a:pPr/>
              <a:t>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8E861564-1014-483D-AFFA-F61CDE313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357313"/>
            <a:ext cx="7772400" cy="2243137"/>
          </a:xfrm>
        </p:spPr>
        <p:txBody>
          <a:bodyPr>
            <a:noAutofit/>
          </a:bodyPr>
          <a:lstStyle/>
          <a:p>
            <a:r>
              <a:rPr lang="en-IN" sz="8000" dirty="0" smtClean="0"/>
              <a:t>Important of communication</a:t>
            </a:r>
            <a:endParaRPr lang="en-US"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communication?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/>
              <a:t>      Communication is the effective sharing or transmission facts opinions or emotions by 2 or more people.  The 3 basic elements of communication are: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     1. The Sender</a:t>
            </a:r>
          </a:p>
          <a:p>
            <a:pPr>
              <a:buNone/>
            </a:pPr>
            <a:r>
              <a:rPr lang="en-IN" sz="2400" dirty="0" smtClean="0"/>
              <a:t>     2. The Message</a:t>
            </a:r>
          </a:p>
          <a:p>
            <a:pPr>
              <a:buNone/>
            </a:pPr>
            <a:r>
              <a:rPr lang="en-IN" sz="2400" dirty="0" smtClean="0"/>
              <a:t>     3. The Receiver</a:t>
            </a:r>
          </a:p>
          <a:p>
            <a:pPr marL="525780" indent="-457200">
              <a:buNone/>
            </a:pPr>
            <a:r>
              <a:rPr lang="en-IN" sz="2400" dirty="0" smtClean="0"/>
              <a:t>      </a:t>
            </a:r>
          </a:p>
          <a:p>
            <a:pPr marL="525780" indent="-457200">
              <a:buNone/>
            </a:pPr>
            <a:r>
              <a:rPr lang="en-IN" sz="2400" dirty="0" smtClean="0"/>
              <a:t>   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8151378" cy="3720402"/>
          </a:xfrm>
        </p:spPr>
        <p:txBody>
          <a:bodyPr/>
          <a:lstStyle/>
          <a:p>
            <a:r>
              <a:rPr lang="en-IN" dirty="0" smtClean="0"/>
              <a:t>  </a:t>
            </a:r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Process of communication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285984" y="2000240"/>
            <a:ext cx="78581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71802" y="1785926"/>
            <a:ext cx="20002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2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Encoding into Message</a:t>
            </a:r>
            <a:endParaRPr lang="en-US" sz="2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8596" y="1785926"/>
            <a:ext cx="171451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Idea of the Sender</a:t>
            </a:r>
            <a:endParaRPr lang="en-US" sz="2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214942" y="2000240"/>
            <a:ext cx="857256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215074" y="1857364"/>
            <a:ext cx="17859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2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Transmission Channel</a:t>
            </a:r>
            <a:endParaRPr lang="en-US" sz="2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7000892" y="2928934"/>
            <a:ext cx="285752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393935" y="2967335"/>
            <a:ext cx="582140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29388" y="3714752"/>
            <a:ext cx="157163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2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Receiver the message</a:t>
            </a:r>
            <a:endParaRPr lang="en-US" sz="2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Left Arrow 18"/>
          <p:cNvSpPr/>
          <p:nvPr/>
        </p:nvSpPr>
        <p:spPr>
          <a:xfrm>
            <a:off x="5429256" y="4000504"/>
            <a:ext cx="714380" cy="2857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286116" y="3714752"/>
            <a:ext cx="17859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2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Decoding the message</a:t>
            </a:r>
            <a:endParaRPr lang="en-US" sz="2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Left Arrow 20"/>
          <p:cNvSpPr/>
          <p:nvPr/>
        </p:nvSpPr>
        <p:spPr>
          <a:xfrm>
            <a:off x="2428860" y="3857629"/>
            <a:ext cx="714380" cy="2857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00100" y="3643314"/>
            <a:ext cx="121444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2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Feedback receives</a:t>
            </a:r>
            <a:endParaRPr lang="en-US" sz="2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Role of communication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I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Inform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Instruct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Sharing of information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Motivating Workers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Leading the Organisation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Management</a:t>
            </a:r>
          </a:p>
          <a:p>
            <a:pPr>
              <a:buNone/>
            </a:pPr>
            <a:endParaRPr lang="en-I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§"/>
            </a:pPr>
            <a:endParaRPr lang="en-IN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2393935" y="2967335"/>
            <a:ext cx="582140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5400" dirty="0" smtClean="0"/>
              <a:t>Importance</a:t>
            </a:r>
            <a:endParaRPr lang="en-US" sz="5400" dirty="0"/>
          </a:p>
        </p:txBody>
      </p:sp>
      <p:sp>
        <p:nvSpPr>
          <p:cNvPr id="16" name="Rectangle 15"/>
          <p:cNvSpPr/>
          <p:nvPr/>
        </p:nvSpPr>
        <p:spPr>
          <a:xfrm>
            <a:off x="2393935" y="2967335"/>
            <a:ext cx="582140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857364"/>
            <a:ext cx="7772400" cy="4498196"/>
          </a:xfrm>
        </p:spPr>
        <p:txBody>
          <a:bodyPr/>
          <a:lstStyle/>
          <a:p>
            <a:r>
              <a:rPr lang="en-IN" dirty="0" smtClean="0"/>
              <a:t>Smooth running of the enterprise</a:t>
            </a:r>
          </a:p>
          <a:p>
            <a:r>
              <a:rPr lang="en-IN" dirty="0" smtClean="0"/>
              <a:t>Maximum productivity</a:t>
            </a:r>
          </a:p>
          <a:p>
            <a:r>
              <a:rPr lang="en-IN" dirty="0" smtClean="0"/>
              <a:t>Assist other function</a:t>
            </a:r>
          </a:p>
          <a:p>
            <a:r>
              <a:rPr lang="en-IN" dirty="0" smtClean="0"/>
              <a:t>Job satisfaction</a:t>
            </a:r>
          </a:p>
          <a:p>
            <a:r>
              <a:rPr lang="en-IN" dirty="0" smtClean="0"/>
              <a:t>Basis of leadership</a:t>
            </a:r>
          </a:p>
          <a:p>
            <a:r>
              <a:rPr lang="en-IN" dirty="0" smtClean="0"/>
              <a:t>Establishment of Human Relations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285984" y="2928934"/>
            <a:ext cx="582140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3286116" y="2500306"/>
            <a:ext cx="2357454" cy="142876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28926" y="2714620"/>
            <a:ext cx="300039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2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Important of Communication</a:t>
            </a:r>
            <a:endParaRPr lang="en-US" sz="2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>
          <a:xfrm>
            <a:off x="3357554" y="0"/>
            <a:ext cx="2214578" cy="16430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28991" y="285728"/>
            <a:ext cx="214314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2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Establishes effective leadership</a:t>
            </a:r>
            <a:endParaRPr lang="en-US" sz="2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6357950" y="642918"/>
            <a:ext cx="2000264" cy="164307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29388" y="642918"/>
            <a:ext cx="1785950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Helps in proceeds of motivation and morals development</a:t>
            </a:r>
            <a:endParaRPr lang="en-US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Oval 12"/>
          <p:cNvSpPr/>
          <p:nvPr/>
        </p:nvSpPr>
        <p:spPr>
          <a:xfrm>
            <a:off x="6572264" y="3000372"/>
            <a:ext cx="2214578" cy="17859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29454" y="3286124"/>
            <a:ext cx="157163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2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Helps in smooth working</a:t>
            </a:r>
            <a:endParaRPr lang="en-US" sz="2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Oval 14"/>
          <p:cNvSpPr/>
          <p:nvPr/>
        </p:nvSpPr>
        <p:spPr>
          <a:xfrm>
            <a:off x="4500562" y="4786322"/>
            <a:ext cx="2143140" cy="1857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z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572000" y="5072074"/>
            <a:ext cx="200026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Promotes cooperation and peace</a:t>
            </a:r>
            <a:endParaRPr lang="en-US" sz="2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71538" y="4500570"/>
            <a:ext cx="2214578" cy="20002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28729" y="4572008"/>
            <a:ext cx="1500197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Acts as basis of coordination and cooperation</a:t>
            </a:r>
            <a:endParaRPr lang="en-US" sz="2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Oval 20"/>
          <p:cNvSpPr/>
          <p:nvPr/>
        </p:nvSpPr>
        <p:spPr>
          <a:xfrm>
            <a:off x="357158" y="1500174"/>
            <a:ext cx="2214578" cy="20002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14348" y="1928802"/>
            <a:ext cx="150019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2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Increases managerial efficiency</a:t>
            </a:r>
            <a:endParaRPr lang="en-US" sz="2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Up Arrow 23"/>
          <p:cNvSpPr/>
          <p:nvPr/>
        </p:nvSpPr>
        <p:spPr>
          <a:xfrm>
            <a:off x="4143372" y="1643050"/>
            <a:ext cx="571504" cy="8355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 Arrow 24"/>
          <p:cNvSpPr/>
          <p:nvPr/>
        </p:nvSpPr>
        <p:spPr>
          <a:xfrm rot="3822259">
            <a:off x="5800856" y="1871597"/>
            <a:ext cx="528644" cy="13167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 Arrow 25"/>
          <p:cNvSpPr/>
          <p:nvPr/>
        </p:nvSpPr>
        <p:spPr>
          <a:xfrm rot="6116221">
            <a:off x="5819684" y="3116251"/>
            <a:ext cx="609816" cy="10004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26"/>
          <p:cNvSpPr/>
          <p:nvPr/>
        </p:nvSpPr>
        <p:spPr>
          <a:xfrm rot="9652575">
            <a:off x="5004800" y="3858475"/>
            <a:ext cx="609816" cy="10004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/>
          <p:cNvSpPr/>
          <p:nvPr/>
        </p:nvSpPr>
        <p:spPr>
          <a:xfrm rot="13460753">
            <a:off x="2923289" y="3691897"/>
            <a:ext cx="609816" cy="11552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 Arrow 28"/>
          <p:cNvSpPr/>
          <p:nvPr/>
        </p:nvSpPr>
        <p:spPr>
          <a:xfrm rot="16439042">
            <a:off x="2544422" y="2504309"/>
            <a:ext cx="609816" cy="10311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2393935" y="2643182"/>
            <a:ext cx="3842719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6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Thank you</a:t>
            </a:r>
            <a:endParaRPr lang="en-US" sz="6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996</TotalTime>
  <Words>140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Metro</vt:lpstr>
      <vt:lpstr>Important of communication</vt:lpstr>
      <vt:lpstr>What is communication?</vt:lpstr>
      <vt:lpstr>Process of communication</vt:lpstr>
      <vt:lpstr>Role of communication</vt:lpstr>
      <vt:lpstr>Importance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Important of communication</dc:title>
  <dc:creator>ELCOT</dc:creator>
  <cp:lastModifiedBy>ELCOT</cp:lastModifiedBy>
  <cp:revision>16</cp:revision>
  <dcterms:created xsi:type="dcterms:W3CDTF">2022-08-01T11:27:36Z</dcterms:created>
  <dcterms:modified xsi:type="dcterms:W3CDTF">2023-01-22T05:46:13Z</dcterms:modified>
</cp:coreProperties>
</file>