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DA2D6B-A955-4BF9-909F-44197265FDBB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DBA7B8-D072-4F66-A110-8D05955F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b="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Idea of kanban from supermarket.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Kanban Japanese word literally meaning “signboard” or “billboard”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Concept related to lean and just in time production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Kanban is one means through which JIT is achieved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kanban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Its scheduling system that tells you what to produce when to produce it, and how much to produce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Kanban became an effective tool to support the running of the production system as a whole.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Excellent way for promoting improvements.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What Kanbans 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Controls the amounts of raw material amounts and of material in Work in Process.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Smooth’s out flow, if sized properly.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Tells when and where there is a problem in the process.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Assure there is always just enough material on hand to make what is needed.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Type of Kanbans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500462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b="1" dirty="0" smtClean="0"/>
              <a:t>Raw Material Kanban</a:t>
            </a:r>
            <a:r>
              <a:rPr lang="en-IN" dirty="0" smtClean="0"/>
              <a:t>-tells suppliers when to send how much of a  particular item  to a place.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b="1" dirty="0" smtClean="0"/>
              <a:t>In-Process Kanban</a:t>
            </a:r>
            <a:r>
              <a:rPr lang="en-IN" dirty="0" smtClean="0"/>
              <a:t>-determines the amount of WIP that can be kept between ant two operation in process</a:t>
            </a:r>
          </a:p>
          <a:p>
            <a:pPr algn="l">
              <a:buFont typeface="Wingdings" pitchFamily="2" charset="2"/>
              <a:buChar char="v"/>
            </a:pPr>
            <a:r>
              <a:rPr lang="en-IN" b="1" dirty="0" smtClean="0"/>
              <a:t> Finished Goods Kanban</a:t>
            </a:r>
            <a:r>
              <a:rPr lang="en-IN" dirty="0" smtClean="0"/>
              <a:t>-determines the amount of a product to be kept on hand at any given time. Removal of material from the Finished Goods Kanban acts as a signal for more of that product to be manufactured.</a:t>
            </a:r>
          </a:p>
          <a:p>
            <a:pPr algn="l"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Types of Kanban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A calculated amount of material  kept in a designated space, such as  a bin or between lines a workbench or on the floor.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A card that is used to tell the amount of material to be made or ordered.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The markings on a bin that determine when more material needs to be ordered or made.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Any other clear visual signal that indicates it is time to get more material.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How Kanbans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 All of the parts used to manufacture  a particular product  are identified as well as the  number used in each product.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Lead time is calculated, that is the amount of time it takes for  the parts to be ordered and delivered.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 The demand for the product over a specific length of time is the </a:t>
            </a:r>
            <a:r>
              <a:rPr lang="en-IN" dirty="0" err="1" smtClean="0"/>
              <a:t>determinmed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Work in Process Kanban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71612"/>
            <a:ext cx="7772400" cy="3239699"/>
          </a:xfrm>
        </p:spPr>
        <p:txBody>
          <a:bodyPr>
            <a:normAutofit fontScale="400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5900" dirty="0" smtClean="0"/>
              <a:t> First. The process times at each station are calculated</a:t>
            </a:r>
          </a:p>
          <a:p>
            <a:pPr algn="l">
              <a:buFont typeface="Wingdings" pitchFamily="2" charset="2"/>
              <a:buChar char="v"/>
            </a:pPr>
            <a:r>
              <a:rPr lang="en-IN" sz="5900" dirty="0" smtClean="0"/>
              <a:t> Then, when one station has to take significantly more time to do its wok than previous stations, kanbans are put in to keep material batching to a minimum.</a:t>
            </a:r>
          </a:p>
          <a:p>
            <a:pPr algn="l">
              <a:buFont typeface="Wingdings" pitchFamily="2" charset="2"/>
              <a:buChar char="v"/>
            </a:pPr>
            <a:r>
              <a:rPr lang="en-IN" sz="5900" dirty="0" smtClean="0"/>
              <a:t> If a station takes twice as long as the station before a kanban half again the size is put in place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pPr algn="ctr"/>
            <a:r>
              <a:rPr lang="en-IN" dirty="0" smtClean="0"/>
              <a:t>Finished Goods Kanban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00174"/>
            <a:ext cx="7772400" cy="3311137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The demand for a particular product tracked over time.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Based upon the demand, the safety stock is calculated, that is an amount of product to have on hand to satisfy most orders within a specific window of time.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714512"/>
          </a:xfrm>
        </p:spPr>
        <p:txBody>
          <a:bodyPr/>
          <a:lstStyle/>
          <a:p>
            <a:pPr algn="ctr"/>
            <a:r>
              <a:rPr lang="en-IN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486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Introduction</vt:lpstr>
      <vt:lpstr>kanban</vt:lpstr>
      <vt:lpstr>What Kanbans Do</vt:lpstr>
      <vt:lpstr>Type of Kanbans</vt:lpstr>
      <vt:lpstr>Types of Kanban Signals</vt:lpstr>
      <vt:lpstr>How Kanbans work</vt:lpstr>
      <vt:lpstr>Work in Process Kanban</vt:lpstr>
      <vt:lpstr>Finished Goods Kanban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19</cp:revision>
  <dcterms:created xsi:type="dcterms:W3CDTF">2022-11-15T06:36:49Z</dcterms:created>
  <dcterms:modified xsi:type="dcterms:W3CDTF">2023-01-22T05:44:43Z</dcterms:modified>
</cp:coreProperties>
</file>