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24.png"/><Relationship Id="rId5" Type="http://schemas.openxmlformats.org/officeDocument/2006/relationships/image" Target="../media/image41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jp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Annapoorani</a:t>
            </a:r>
            <a:r>
              <a:rPr lang="en-IN" sz="1750" b="1" spc="-20" dirty="0">
                <a:latin typeface="Roboto Bk"/>
                <a:cs typeface="Roboto Bk"/>
              </a:rPr>
              <a:t> G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51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Roboto Bk</vt:lpstr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MSCAS</dc:creator>
  <cp:lastModifiedBy>MSCAS</cp:lastModifiedBy>
  <cp:revision>8</cp:revision>
  <dcterms:created xsi:type="dcterms:W3CDTF">2024-09-15T08:29:45Z</dcterms:created>
  <dcterms:modified xsi:type="dcterms:W3CDTF">2024-09-19T07:23:37Z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