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 Dharshini" initials="PD" lastIdx="1" clrIdx="0">
    <p:extLst>
      <p:ext uri="{19B8F6BF-5375-455C-9EA6-DF929625EA0E}">
        <p15:presenceInfo xmlns:p15="http://schemas.microsoft.com/office/powerpoint/2012/main" userId="58288b8b31a00c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01D3-3DC6-449C-7602-361395EC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914400" indent="-914400">
              <a:buFont typeface="Arial" panose="020B0604020202020204" pitchFamily="34" charset="0"/>
              <a:buChar char="•"/>
            </a:pPr>
            <a:r>
              <a:rPr lang="en-US" dirty="0"/>
              <a:t>Employee data analysis using exce</a:t>
            </a:r>
            <a:r>
              <a:rPr lang="en-US" b="1" dirty="0"/>
              <a:t>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E6AE3-F795-26E5-FBF7-CDD1DCD8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2275" y="0"/>
            <a:ext cx="3030815" cy="65279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 .</a:t>
            </a:r>
            <a:r>
              <a:rPr lang="en-US" b="1" dirty="0" err="1">
                <a:solidFill>
                  <a:schemeClr val="tx1"/>
                </a:solidFill>
              </a:rPr>
              <a:t>priya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Dharshini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312208558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B.com</a:t>
            </a:r>
            <a:r>
              <a:rPr lang="en-US" b="1" dirty="0">
                <a:solidFill>
                  <a:schemeClr val="tx1"/>
                </a:solidFill>
              </a:rPr>
              <a:t> general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College 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31B62-6E2C-7AC7-3535-4B42CC31F2A7}"/>
              </a:ext>
            </a:extLst>
          </p:cNvPr>
          <p:cNvSpPr txBox="1"/>
          <p:nvPr/>
        </p:nvSpPr>
        <p:spPr>
          <a:xfrm>
            <a:off x="5179562" y="250237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88AF-2009-5493-4AD8-E70C1B61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107C-C3A0-A13D-745C-DA0B4B86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Final result of the presentation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CEEC-F209-A9D5-9A81-4C218015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CE90E-433D-9094-0A15-398970B5C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Powerful conclusion in a PowerPoint presentation holds great importance for several reasons. </a:t>
            </a:r>
            <a:r>
              <a:rPr lang="en-US" b="1"/>
              <a:t>Your concluding slides serve as parting thoughts that may linger through the minds of the audience.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8770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4F43C8D-FCD0-B0E9-EB24-2233B482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929068"/>
            <a:ext cx="6589060" cy="1026867"/>
          </a:xfrm>
        </p:spPr>
        <p:txBody>
          <a:bodyPr/>
          <a:lstStyle/>
          <a:p>
            <a:br>
              <a:rPr lang="en-US" b="1" i="1" dirty="0"/>
            </a:br>
            <a:r>
              <a:rPr lang="en-US" b="1" i="1" dirty="0"/>
              <a:t>project title 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42A6C-24BC-A5EA-1C87-8B245EB1786C}"/>
              </a:ext>
            </a:extLst>
          </p:cNvPr>
          <p:cNvSpPr txBox="1"/>
          <p:nvPr/>
        </p:nvSpPr>
        <p:spPr>
          <a:xfrm>
            <a:off x="1222459" y="3190618"/>
            <a:ext cx="843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397734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FF3F85-B9DA-71F1-A0CB-3CA73084AA45}"/>
              </a:ext>
            </a:extLst>
          </p:cNvPr>
          <p:cNvSpPr txBox="1"/>
          <p:nvPr/>
        </p:nvSpPr>
        <p:spPr>
          <a:xfrm>
            <a:off x="1222459" y="3978736"/>
            <a:ext cx="8593893" cy="83099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b="1" baseline="-25000" dirty="0">
                <a:latin typeface="Arial" panose="020B0604020202020204" pitchFamily="34" charset="0"/>
              </a:rPr>
              <a:t>Employee Performance analysis using excel </a:t>
            </a:r>
          </a:p>
          <a:p>
            <a:endParaRPr lang="en-US" b="1" baseline="-25000" dirty="0">
              <a:latin typeface="Arial" panose="020B0604020202020204" pitchFamily="34" charset="0"/>
            </a:endParaRPr>
          </a:p>
          <a:p>
            <a:endParaRPr lang="en-US" b="1" baseline="-25000" dirty="0">
              <a:latin typeface="Arial" panose="020B0604020202020204" pitchFamily="34" charset="0"/>
            </a:endParaRPr>
          </a:p>
          <a:p>
            <a:endParaRPr lang="en-US" b="1" baseline="-25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5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3105-D941-DE3B-8294-BF421D61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D2D04-A859-BC7C-551F-CDA747F4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Problem statement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Data set 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Modeling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616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1419-D1E8-D8CB-0B02-52338A34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A340-17C9-D1C7-5EDB-CBCAEF69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Identify the problem </a:t>
            </a:r>
          </a:p>
          <a:p>
            <a:r>
              <a:rPr lang="en-US" b="1" dirty="0">
                <a:solidFill>
                  <a:schemeClr val="accent3"/>
                </a:solidFill>
              </a:rPr>
              <a:t>Put the problem into context</a:t>
            </a:r>
          </a:p>
          <a:p>
            <a:r>
              <a:rPr lang="en-US" b="1" dirty="0">
                <a:solidFill>
                  <a:schemeClr val="accent3"/>
                </a:solidFill>
              </a:rPr>
              <a:t>Find the root cause</a:t>
            </a:r>
          </a:p>
          <a:p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6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935-1249-EBB8-0D63-FA7232B6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8FA4E-E9A7-46AA-03EC-86FB813CB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detailed description of a project goal and objectives the steps to achieve theses goals and the expected outcome </a:t>
            </a:r>
          </a:p>
        </p:txBody>
      </p:sp>
    </p:spTree>
    <p:extLst>
      <p:ext uri="{BB962C8B-B14F-4D97-AF65-F5344CB8AC3E}">
        <p14:creationId xmlns:p14="http://schemas.microsoft.com/office/powerpoint/2010/main" val="120198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829D-C850-1C69-C03D-F492C48F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D4A17-7BB5-9AF2-1DD0-5375D6F4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The people your product or service are designed </a:t>
            </a:r>
          </a:p>
        </p:txBody>
      </p:sp>
    </p:spTree>
    <p:extLst>
      <p:ext uri="{BB962C8B-B14F-4D97-AF65-F5344CB8AC3E}">
        <p14:creationId xmlns:p14="http://schemas.microsoft.com/office/powerpoint/2010/main" val="172158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E7E7-A85C-40A8-C7A3-E5A5C1D3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its value proposition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77672-B1B2-717A-523C-DEA15CDA3F79}"/>
              </a:ext>
            </a:extLst>
          </p:cNvPr>
          <p:cNvSpPr txBox="1"/>
          <p:nvPr/>
        </p:nvSpPr>
        <p:spPr>
          <a:xfrm>
            <a:off x="1882274" y="3541465"/>
            <a:ext cx="585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 short statement that communicates why buyers should choose your products or services</a:t>
            </a:r>
          </a:p>
        </p:txBody>
      </p:sp>
    </p:spTree>
    <p:extLst>
      <p:ext uri="{BB962C8B-B14F-4D97-AF65-F5344CB8AC3E}">
        <p14:creationId xmlns:p14="http://schemas.microsoft.com/office/powerpoint/2010/main" val="154665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BACA-BA6C-2A35-4798-99AC20DF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A357-A0AA-89C9-3A8A-7247FE6E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/>
              <a:t>Set or collection of data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6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AAE4-B3DC-5DEC-1467-3BA78B23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652A-EDD7-32D3-DC06-D009B2B1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Making representation of something </a:t>
            </a:r>
          </a:p>
        </p:txBody>
      </p:sp>
    </p:spTree>
    <p:extLst>
      <p:ext uri="{BB962C8B-B14F-4D97-AF65-F5344CB8AC3E}">
        <p14:creationId xmlns:p14="http://schemas.microsoft.com/office/powerpoint/2010/main" val="214531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Employee data analysis using excel</vt:lpstr>
      <vt:lpstr> project title  </vt:lpstr>
      <vt:lpstr>Agenda </vt:lpstr>
      <vt:lpstr>Problem statement </vt:lpstr>
      <vt:lpstr>Project overview  </vt:lpstr>
      <vt:lpstr>Who are the end user</vt:lpstr>
      <vt:lpstr>Our solution and its value proposition </vt:lpstr>
      <vt:lpstr>Dataset description </vt:lpstr>
      <vt:lpstr>Modeling  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Priya Dharshini</dc:creator>
  <cp:lastModifiedBy>Priya Dharshini</cp:lastModifiedBy>
  <cp:revision>2</cp:revision>
  <dcterms:created xsi:type="dcterms:W3CDTF">2024-09-02T15:14:22Z</dcterms:created>
  <dcterms:modified xsi:type="dcterms:W3CDTF">2024-09-03T14:13:11Z</dcterms:modified>
</cp:coreProperties>
</file>