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Male</a:t>
            </a:r>
            <a:r>
              <a:rPr lang="en-IN" sz="2880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Employees</a:t>
            </a:r>
            <a:endParaRPr lang="en-IN" sz="288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559618077221479"/>
          <c:y val="0.004328379743182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/>
                <a:lstStyle/>
                <a:p>
                  <a:pPr>
                    <a:defRPr lang="en-US"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  <a:cs typeface="Times New Roman" panose="02020603050405020304" pitchFamily="18" charset="0"/>
                      <a:sym typeface="Times New Roman" panose="02020603050405020304" pitchFamily="18" charset="0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2603773584906"/>
                      <c:h val="0.207329389698456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-0.177807098386516"/>
                  <c:y val="0.0037512624440917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Times New Roman" panose="02020603050405020304" pitchFamily="18" charset="0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lang="en-US"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>
        <c:manualLayout>
          <c:xMode val="edge"/>
          <c:yMode val="edge"/>
          <c:x val="0.692754716981132"/>
          <c:y val="0.111383638724571"/>
          <c:w val="0.304981132075472"/>
          <c:h val="0.884287981532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90737" y="304110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STUDENT NAME:</a:t>
            </a:r>
            <a:r>
              <a:rPr lang="en-IN" altLang="en-US" sz="2400"/>
              <a:t> </a:t>
            </a:r>
            <a:r>
              <a:rPr lang="en-US" sz="2400"/>
              <a:t>PRIYADHARSHINI. S</a:t>
            </a:r>
            <a:endParaRPr lang="en-US" sz="2400"/>
          </a:p>
          <a:p>
            <a:r>
              <a:rPr lang="en-US" sz="2400" b="1" dirty="0"/>
              <a:t>REGISTER NO:</a:t>
            </a:r>
            <a:r>
              <a:rPr lang="en-IN" altLang="en-US" sz="2400" b="1" dirty="0"/>
              <a:t> </a:t>
            </a:r>
            <a:r>
              <a:rPr lang="en-IN" altLang="en-US" sz="2400" dirty="0"/>
              <a:t>31221</a:t>
            </a:r>
            <a:r>
              <a:rPr lang="en-US" altLang="en-IN" sz="2400" dirty="0"/>
              <a:t>2733 </a:t>
            </a:r>
            <a:r>
              <a:rPr lang="en-IN" altLang="en-US" sz="2400" dirty="0"/>
              <a:t>[unm14512022</a:t>
            </a:r>
            <a:r>
              <a:rPr lang="en-US" altLang="en-IN" sz="2400" dirty="0"/>
              <a:t>J40</a:t>
            </a:r>
            <a:r>
              <a:rPr lang="en-IN" altLang="en-US" sz="2400" dirty="0"/>
              <a:t>]</a:t>
            </a:r>
            <a:endParaRPr lang="en-US" sz="2400" dirty="0"/>
          </a:p>
          <a:p>
            <a:r>
              <a:rPr lang="en-US" sz="2400" b="1" dirty="0"/>
              <a:t>DEPARTMENT:</a:t>
            </a:r>
            <a:r>
              <a:rPr lang="en-IN" altLang="en-US" sz="2400" dirty="0"/>
              <a:t> B.COM</a:t>
            </a:r>
            <a:r>
              <a:rPr lang="en-US" altLang="en-IN" sz="2400" dirty="0"/>
              <a:t> (ACCOUNTING &amp; FINANCE)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IN" altLang="en-US" sz="2400" b="1" dirty="0"/>
              <a:t>:</a:t>
            </a:r>
            <a:r>
              <a:rPr lang="en-IN" altLang="en-US" sz="2400" dirty="0"/>
              <a:t>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9"/>
          <p:cNvSpPr txBox="1"/>
          <p:nvPr/>
        </p:nvSpPr>
        <p:spPr>
          <a:xfrm>
            <a:off x="11277218" y="6467475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1" name="TextBox 2"/>
          <p:cNvSpPr txBox="1"/>
          <p:nvPr/>
        </p:nvSpPr>
        <p:spPr>
          <a:xfrm>
            <a:off x="1038824" y="982341"/>
            <a:ext cx="7986511" cy="542544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839392"/>
            <a:ext cx="8766572" cy="4978400"/>
          </a:xfrm>
        </p:spPr>
        <p:txBody>
          <a:bodyPr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7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062990" y="1389380"/>
          <a:ext cx="8167370" cy="4575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IN" altLang="en-US" b="0"/>
              <a:t>RESULTS</a:t>
            </a:r>
            <a:endParaRPr lang="en-IN" altLang="en-US" b="0"/>
          </a:p>
        </p:txBody>
      </p:sp>
      <p:graphicFrame>
        <p:nvGraphicFramePr>
          <p:cNvPr id="4194305" name="Chart 2"/>
          <p:cNvGraphicFramePr/>
          <p:nvPr/>
        </p:nvGraphicFramePr>
        <p:xfrm>
          <a:off x="914400" y="1123315"/>
          <a:ext cx="9032875" cy="4801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 rot="10800000" flipV="1">
            <a:off x="1023222" y="1342231"/>
            <a:ext cx="7340203" cy="3200399"/>
          </a:xfrm>
        </p:spPr>
        <p:txBody>
          <a:bodyPr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129571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9427" y="304783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5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9" name="Text Box 8"/>
          <p:cNvSpPr txBox="1"/>
          <p:nvPr/>
        </p:nvSpPr>
        <p:spPr>
          <a:xfrm>
            <a:off x="1125855" y="2059940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0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55" name="Text Box 11"/>
          <p:cNvSpPr txBox="1"/>
          <p:nvPr/>
        </p:nvSpPr>
        <p:spPr>
          <a:xfrm>
            <a:off x="883285" y="2043430"/>
            <a:ext cx="7630160" cy="2635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1" name="Text Box 6"/>
          <p:cNvSpPr txBox="1"/>
          <p:nvPr/>
        </p:nvSpPr>
        <p:spPr>
          <a:xfrm>
            <a:off x="1830070" y="2235835"/>
            <a:ext cx="665289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2097164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7" name="Text Box 7"/>
          <p:cNvSpPr txBox="1"/>
          <p:nvPr/>
        </p:nvSpPr>
        <p:spPr>
          <a:xfrm>
            <a:off x="3205480" y="2122170"/>
            <a:ext cx="6859270" cy="2786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1048669" name="Text Box 3"/>
          <p:cNvSpPr txBox="1"/>
          <p:nvPr/>
        </p:nvSpPr>
        <p:spPr>
          <a:xfrm>
            <a:off x="826770" y="1459230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3145</Words>
  <Application>WPS Presentation</Application>
  <PresentationFormat/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Therefore the production department employees performs higher comparing to other department and whereas admin offices performs lower comparing to other department.  .              Hence the Production department employees works more efficiently and effectively comparing to other departments according to the employee data given.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8</cp:revision>
  <dcterms:created xsi:type="dcterms:W3CDTF">2024-08-30T06:51:00Z</dcterms:created>
  <dcterms:modified xsi:type="dcterms:W3CDTF">2024-08-30T07:49:52Z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2024-03-21T17:00:00Z</vt:filetime>
  </property>
  <property fmtid="{D5CDD505-2E9C-101B-9397-08002B2CF9AE}" pid="3" name="LastSaved">
    <vt:filetime>2024-03-29T17:00:00Z</vt:filetime>
  </property>
  <property fmtid="{D5CDD505-2E9C-101B-9397-08002B2CF9AE}" pid="4" name="ICV">
    <vt:lpwstr>D8592FACC5E64CA6AD55201C257992A5_13</vt:lpwstr>
  </property>
  <property fmtid="{D5CDD505-2E9C-101B-9397-08002B2CF9AE}" pid="5" name="KSOProductBuildVer">
    <vt:lpwstr>2057-12.2.0.17562</vt:lpwstr>
  </property>
</Properties>
</file>