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Slide Image Placeholder 1"/>
          <p:cNvSpPr>
            <a:spLocks noChangeAspect="1" noRot="1" noGrp="1"/>
          </p:cNvSpPr>
          <p:nvPr>
            <p:ph type="sldImg"/>
          </p:nvPr>
        </p:nvSpPr>
        <p:spPr/>
      </p:sp>
      <p:sp>
        <p:nvSpPr>
          <p:cNvPr id="1048663" name="Notes Placeholder 2"/>
          <p:cNvSpPr>
            <a:spLocks noGrp="1"/>
          </p:cNvSpPr>
          <p:nvPr>
            <p:ph type="body" idx="1"/>
          </p:nvPr>
        </p:nvSpPr>
        <p:spPr/>
        <p:txBody>
          <a:bodyPr/>
          <a:p>
            <a:endParaRPr dirty="0" lang="en-IN"/>
          </a:p>
        </p:txBody>
      </p:sp>
      <p:sp>
        <p:nvSpPr>
          <p:cNvPr id="104866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5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5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9"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1" name="TextBox 13"/>
          <p:cNvSpPr txBox="1"/>
          <p:nvPr/>
        </p:nvSpPr>
        <p:spPr>
          <a:xfrm>
            <a:off x="2554542" y="3314150"/>
            <a:ext cx="8610600" cy="1996439"/>
          </a:xfrm>
          <a:prstGeom prst="rect"/>
          <a:noFill/>
        </p:spPr>
        <p:txBody>
          <a:bodyPr rtlCol="0" wrap="square">
            <a:spAutoFit/>
          </a:bodyPr>
          <a:p>
            <a:r>
              <a:rPr sz="2400" lang="en-US"/>
              <a:t>STUDENT NAME:</a:t>
            </a:r>
            <a:r>
              <a:rPr altLang="en-GB" sz="2400" lang="en-US"/>
              <a:t>V</a:t>
            </a:r>
            <a:r>
              <a:rPr altLang="en-GB" sz="2400" lang="en-US"/>
              <a:t>.</a:t>
            </a:r>
            <a:r>
              <a:rPr altLang="en-GB" sz="2400" lang="en-US"/>
              <a:t>P</a:t>
            </a:r>
            <a:r>
              <a:rPr altLang="en-GB" sz="2400" lang="en-US"/>
              <a:t>r</a:t>
            </a:r>
            <a:r>
              <a:rPr altLang="en-GB" sz="2400" lang="en-US"/>
              <a:t>i</a:t>
            </a:r>
            <a:r>
              <a:rPr altLang="en-GB" sz="2400" lang="en-US"/>
              <a:t>y</a:t>
            </a:r>
            <a:r>
              <a:rPr altLang="en-GB" sz="2400" lang="en-US"/>
              <a:t>a</a:t>
            </a:r>
            <a:r>
              <a:rPr altLang="en-GB" sz="2400" lang="en-US"/>
              <a:t>d</a:t>
            </a:r>
            <a:r>
              <a:rPr altLang="en-GB" sz="2400" lang="en-US"/>
              <a:t>h</a:t>
            </a:r>
            <a:r>
              <a:rPr altLang="en-GB" sz="2400" lang="en-US"/>
              <a:t>a</a:t>
            </a:r>
            <a:r>
              <a:rPr altLang="en-GB" sz="2400" lang="en-US"/>
              <a:t>r</a:t>
            </a:r>
            <a:r>
              <a:rPr altLang="en-GB" sz="2400" lang="en-US"/>
              <a:t>s</a:t>
            </a:r>
            <a:r>
              <a:rPr altLang="en-GB" sz="2400" lang="en-US"/>
              <a:t>h</a:t>
            </a:r>
            <a:r>
              <a:rPr altLang="en-GB" sz="2400" lang="en-US"/>
              <a:t>i</a:t>
            </a:r>
            <a:r>
              <a:rPr altLang="en-GB" sz="2400" lang="en-US"/>
              <a:t>n</a:t>
            </a:r>
            <a:r>
              <a:rPr altLang="en-GB" sz="2400" lang="en-US"/>
              <a:t>i</a:t>
            </a:r>
            <a:endParaRPr dirty="0" sz="2400" lang="en-US"/>
          </a:p>
          <a:p>
            <a:r>
              <a:rPr dirty="0" sz="2400" lang="en-US"/>
              <a:t>REGISTER NO:</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1</a:t>
            </a:r>
            <a:r>
              <a:rPr altLang="en-GB" dirty="0" sz="2400" lang="en-US"/>
              <a:t>6</a:t>
            </a:r>
            <a:r>
              <a:rPr altLang="en-GB" dirty="0" sz="2400" lang="en-US"/>
              <a:t>5</a:t>
            </a:r>
            <a:r>
              <a:rPr altLang="en-GB" dirty="0" sz="2400" lang="en-US"/>
              <a:t>4</a:t>
            </a:r>
            <a:endParaRPr altLang="en-US" lang="zh-CN"/>
          </a:p>
          <a:p>
            <a:r>
              <a:rPr dirty="0" sz="2400" lang="en-US"/>
              <a:t>DEPARTMENT:</a:t>
            </a:r>
            <a:r>
              <a:rPr altLang="en-GB" dirty="0" sz="2400" lang="en-US"/>
              <a:t> Commerce </a:t>
            </a:r>
            <a:endParaRPr altLang="en-US" lang="zh-CN"/>
          </a:p>
          <a:p>
            <a:r>
              <a:rPr dirty="0" sz="2400" lang="en-US"/>
              <a:t>COLLEGE</a:t>
            </a:r>
            <a:r>
              <a:rPr altLang="en-GB" dirty="0" sz="2400" lang="en-US"/>
              <a:t>:</a:t>
            </a:r>
            <a:r>
              <a:rPr altLang="en-GB" dirty="0" sz="2400" lang="en-US"/>
              <a:t> </a:t>
            </a:r>
            <a:r>
              <a:rPr altLang="en-GB" dirty="0" sz="2400" lang="en-US"/>
              <a:t>P</a:t>
            </a:r>
            <a:r>
              <a:rPr altLang="en-GB" dirty="0" sz="2400" lang="en-US"/>
              <a:t>r</a:t>
            </a:r>
            <a:r>
              <a:rPr altLang="en-GB" dirty="0" sz="2400" lang="en-US"/>
              <a:t>o</a:t>
            </a:r>
            <a:r>
              <a:rPr altLang="en-GB" dirty="0" sz="2400" lang="en-US"/>
              <a:t>f</a:t>
            </a:r>
            <a:r>
              <a:rPr altLang="en-GB" dirty="0" sz="2400" lang="en-US"/>
              <a:t>.</a:t>
            </a:r>
            <a:r>
              <a:rPr altLang="en-GB" dirty="0" sz="2400" lang="en-US"/>
              <a:t> </a:t>
            </a:r>
            <a:r>
              <a:rPr altLang="en-GB" dirty="0" sz="2400" lang="en-US"/>
              <a:t>D</a:t>
            </a:r>
            <a:r>
              <a:rPr altLang="en-GB" dirty="0" sz="2400" lang="en-US"/>
              <a:t>h</a:t>
            </a:r>
            <a:r>
              <a:rPr altLang="en-GB" dirty="0" sz="2400" lang="en-US"/>
              <a:t>a</a:t>
            </a:r>
            <a:r>
              <a:rPr altLang="en-GB" dirty="0" sz="2400" lang="en-US"/>
              <a:t>n</a:t>
            </a:r>
            <a:r>
              <a:rPr altLang="en-GB" dirty="0" sz="2400" lang="en-US"/>
              <a:t>a</a:t>
            </a:r>
            <a:r>
              <a:rPr altLang="en-GB" dirty="0" sz="2400" lang="en-US"/>
              <a:t>p</a:t>
            </a:r>
            <a:r>
              <a:rPr altLang="en-GB" dirty="0" sz="2400" lang="en-US"/>
              <a:t>a</a:t>
            </a:r>
            <a:r>
              <a:rPr altLang="en-GB" dirty="0" sz="2400" lang="en-US"/>
              <a:t>l</a:t>
            </a:r>
            <a:r>
              <a:rPr altLang="en-GB" dirty="0" sz="2400" lang="en-US"/>
              <a:t>a</a:t>
            </a:r>
            <a:r>
              <a:rPr altLang="en-GB" dirty="0" sz="2400" lang="en-US"/>
              <a:t>n </a:t>
            </a:r>
            <a:r>
              <a:rPr altLang="en-GB" dirty="0" sz="2400" lang="en-US"/>
              <a:t>College </a:t>
            </a:r>
            <a:r>
              <a:rPr altLang="en-GB" dirty="0" sz="2400" lang="en-US"/>
              <a:t>of </a:t>
            </a:r>
            <a:r>
              <a:rPr altLang="en-GB" dirty="0" sz="2400" lang="en-US"/>
              <a:t>Science </a:t>
            </a:r>
            <a:r>
              <a:rPr altLang="en-GB" dirty="0" sz="2400" lang="en-US"/>
              <a:t>and </a:t>
            </a:r>
            <a:r>
              <a:rPr altLang="en-GB" dirty="0" sz="2400" lang="en-US"/>
              <a:t>Management </a:t>
            </a:r>
            <a:r>
              <a:rPr altLang="en-GB" dirty="0" sz="2400" lang="en-US"/>
              <a:t>Padur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
          <p:cNvSpPr txBox="1"/>
          <p:nvPr/>
        </p:nvSpPr>
        <p:spPr>
          <a:xfrm>
            <a:off x="0" y="982341"/>
            <a:ext cx="11986346" cy="13426439"/>
          </a:xfrm>
          <a:prstGeom prst="rect"/>
        </p:spPr>
        <p:txBody>
          <a:bodyPr rtlCol="0" wrap="square">
            <a:spAutoFit/>
          </a:bodyPr>
          <a:p>
            <a:r>
              <a:rPr sz="2800" lang="en-GB">
                <a:solidFill>
                  <a:srgbClr val="000000"/>
                </a:solidFill>
              </a:rPr>
              <a:t>To discuss modeling effectively, it's important to clarify the context—whether you're referring to data modeling, predictive modeling, or another type. Here are some key components to consider for each type:
### 1. Data Modeling
- **Purpose:** Define the goal of the data model (e.g., to organize data for a database).
- **Entities:** Identify key entities (e.g., users, products) and their relationships.
- **Attributes:** List the attributes for each entity (e.g., user ID, product name).
- **Diagrams:** Use ER diagrams or UML diagrams to visually represent the structure.
### 2. Predictive Modeling
- **Objective:** Specify what you're trying to predict (e.g., sales forecasting).
- **Data Preparation:** Outline how you'll preprocess the data (cleaning, normalization).
- **Algorithms:** Describe the algorithms you plan to use (e.g., linear regression, decision trees).
- **Evaluation Metrics:** Define how you'll measure model performance (e.g., accuracy, RMSE).
### 3. Statistical Modeling
- **Hypothesis:** State the hypothesis you want to test.
- **Model Selection:** Choose appropriate statistical models (e.g., ANOVA, regression).
- **Data Collection:** Describe how data will be gathered for analysis.
- **Interpretation:** Discuss how results will be interpreted and presented.
If you can provide more specifics about the type of modeling you're interested in, I can give you a more detailed framework or examples!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8007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2" name=""/>
          <p:cNvSpPr txBox="1"/>
          <p:nvPr/>
        </p:nvSpPr>
        <p:spPr>
          <a:xfrm>
            <a:off x="382731" y="1695449"/>
            <a:ext cx="8970818" cy="1424940"/>
          </a:xfrm>
          <a:prstGeom prst="rect"/>
        </p:spPr>
        <p:txBody>
          <a:bodyPr rtlCol="0" wrap="square">
            <a:spAutoFit/>
          </a:bodyPr>
          <a:p>
            <a:r>
              <a:rPr sz="2800" lang="en-GB">
                <a:solidFill>
                  <a:srgbClr val="000000"/>
                </a:solidFill>
              </a:rPr>
              <a:t>Could you clarify what specific results you are looking for? Are you interested in sports, academic results, data analysis, or something else?</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87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3" name=""/>
          <p:cNvSpPr txBox="1"/>
          <p:nvPr/>
        </p:nvSpPr>
        <p:spPr>
          <a:xfrm>
            <a:off x="755331" y="1450108"/>
            <a:ext cx="7122103" cy="1424940"/>
          </a:xfrm>
          <a:prstGeom prst="rect"/>
        </p:spPr>
        <p:txBody>
          <a:bodyPr rtlCol="0" wrap="square">
            <a:spAutoFit/>
          </a:bodyPr>
          <a:p>
            <a:r>
              <a:rPr sz="2800" lang="en-GB">
                <a:solidFill>
                  <a:srgbClr val="000000"/>
                </a:solidFill>
              </a:rPr>
              <a:t>Could you provide more context about the topic or subject for the conclusion? This will help me give you a more tailored response.</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2"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4"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0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1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0"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2"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04169" y="472679"/>
            <a:ext cx="6206231" cy="7023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5" name=""/>
          <p:cNvSpPr txBox="1"/>
          <p:nvPr/>
        </p:nvSpPr>
        <p:spPr>
          <a:xfrm>
            <a:off x="676275" y="2019300"/>
            <a:ext cx="4572000" cy="1869440"/>
          </a:xfrm>
          <a:prstGeom prst="rect"/>
        </p:spPr>
        <p:txBody>
          <a:bodyPr rtlCol="0" wrap="square">
            <a:spAutoFit/>
          </a:bodyPr>
          <a:p>
            <a:r>
              <a:rPr sz="2800" lang="en-GB">
                <a:solidFill>
                  <a:srgbClr val="000000"/>
                </a:solidFill>
              </a:rPr>
              <a:t>Please provide the details of the problem statement you'd like to discuss, and I'll do my best to help you!</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7"/>
          <p:cNvSpPr txBox="1">
            <a:spLocks noGrp="1"/>
          </p:cNvSpPr>
          <p:nvPr>
            <p:ph type="title"/>
          </p:nvPr>
        </p:nvSpPr>
        <p:spPr>
          <a:xfrm flipH="1">
            <a:off x="1136881" y="829627"/>
            <a:ext cx="5343871" cy="7023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5"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6" name=""/>
          <p:cNvSpPr txBox="1"/>
          <p:nvPr/>
        </p:nvSpPr>
        <p:spPr>
          <a:xfrm>
            <a:off x="1136880" y="2272030"/>
            <a:ext cx="4572000" cy="2313940"/>
          </a:xfrm>
          <a:prstGeom prst="rect"/>
        </p:spPr>
        <p:txBody>
          <a:bodyPr rtlCol="0" wrap="square">
            <a:spAutoFit/>
          </a:bodyPr>
          <a:p>
            <a:r>
              <a:rPr sz="2800" lang="en-GB">
                <a:solidFill>
                  <a:srgbClr val="000000"/>
                </a:solidFill>
              </a:rPr>
              <a:t>Could you provide more details about the project you're working on? That way, I can help you create a comprehensive overview.</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
          <p:cNvSpPr txBox="1"/>
          <p:nvPr/>
        </p:nvSpPr>
        <p:spPr>
          <a:xfrm>
            <a:off x="699451" y="1760367"/>
            <a:ext cx="10362682" cy="4536439"/>
          </a:xfrm>
          <a:prstGeom prst="rect"/>
        </p:spPr>
        <p:txBody>
          <a:bodyPr rtlCol="0" wrap="square">
            <a:spAutoFit/>
          </a:bodyPr>
          <a:p>
            <a:r>
              <a:rPr sz="2800" lang="en-GB">
                <a:solidFill>
                  <a:srgbClr val="000000"/>
                </a:solidFill>
              </a:rPr>
              <a:t>To identify the end users, it would help to know more about your project. Generally, end users are the individuals or groups who will directly use the product or service. They could include:
- **Customers:** Those who purchase or use the product.
- **Employees:** Users within an organization who utilize the system.
- **Stakeholders:** Any group with a vested interest in the project, including management or investors.
Please share specifics about your project for a more tailored response.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a:off x="2704078" y="1476375"/>
            <a:ext cx="9255858" cy="12092940"/>
          </a:xfrm>
          <a:prstGeom prst="rect"/>
        </p:spPr>
        <p:txBody>
          <a:bodyPr rtlCol="0" wrap="square">
            <a:spAutoFit/>
          </a:bodyPr>
          <a:p>
            <a:r>
              <a:rPr sz="2800" lang="en-GB">
                <a:solidFill>
                  <a:srgbClr val="000000"/>
                </a:solidFill>
              </a:rPr>
              <a:t>To craft a compelling value proposition for your solution, consider the following structure:
1. **Problem Addressed:** Clearly define the specific problem your solution solves for the end users.
2. **Unique Features:** Highlight what makes your solution distinct compared to existing options. This could be innovative technology, unique functionality, or superior user experience.
3. **Benefits:** Explain the tangible benefits users will experience, such as time savings, cost reduction, improved efficiency, or enhanced satisfaction.
4. **Target Audience:** Specify who will benefit most from your solution.
For example:
**Our Solution:** [Brief description of your product/service]
**Value Proposition:** Our solution addresses [specific problem] by offering [unique features], which leads to [key benefits]. This is particularly valuable for [target audience], as it allows them to [specific outcome]. 
Feel free to share more details for a more specific formulation!</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87400"/>
          </a:xfrm>
        </p:spPr>
        <p:txBody>
          <a:bodyPr/>
          <a:p>
            <a:r>
              <a:rPr dirty="0" lang="en-IN"/>
              <a:t>Dataset Description</a:t>
            </a:r>
          </a:p>
        </p:txBody>
      </p:sp>
      <p:sp>
        <p:nvSpPr>
          <p:cNvPr id="1048709" name=""/>
          <p:cNvSpPr txBox="1"/>
          <p:nvPr/>
        </p:nvSpPr>
        <p:spPr>
          <a:xfrm>
            <a:off x="640771" y="1172843"/>
            <a:ext cx="11209194" cy="10314940"/>
          </a:xfrm>
          <a:prstGeom prst="rect"/>
        </p:spPr>
        <p:txBody>
          <a:bodyPr rtlCol="0" wrap="square">
            <a:spAutoFit/>
          </a:bodyPr>
          <a:p>
            <a:r>
              <a:rPr sz="2800" lang="en-GB">
                <a:solidFill>
                  <a:srgbClr val="000000"/>
                </a:solidFill>
              </a:rPr>
              <a:t>To create a dataset description, you should include the following components:
1. **Title:** A clear title for the dataset.
2. **Description:** A brief overview of what the dataset is about, including its purpose and context.
3. **Source:** Where the data comes from (e.g., surveys, databases, sensors).
4. **Size:** The number of records and features in the dataset.
5. **Variables:** A list of key variables or features included in the dataset, along with brief descriptions of each.
6. **Data Format:** The format of the dataset (e.g., CSV, JSON, SQL).
7. **Timeframe:** The period during which the data was collected.
8. **Access and Licensing:** Information on how to access the dataset and any licensing restrictions.
If you provide specific details about your dataset, I can help you draft a more tailored description!</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2652712" y="1357247"/>
            <a:ext cx="9613756" cy="12537438"/>
          </a:xfrm>
          <a:prstGeom prst="rect"/>
        </p:spPr>
        <p:txBody>
          <a:bodyPr rtlCol="0" wrap="square">
            <a:spAutoFit/>
          </a:bodyPr>
          <a:p>
            <a:r>
              <a:rPr sz="2800" lang="en-GB">
                <a:solidFill>
                  <a:srgbClr val="000000"/>
                </a:solidFill>
              </a:rPr>
              <a:t>To articulate the "wow" factor in your solution, consider focusing on elements that create a strong impression and differentiate your offering. Here are some key aspects to highlight:
1. **Innovation:** Emphasize any cutting-edge technology or unique approach that sets your solution apart.
2. **User Experience:** Highlight features that make the solution exceptionally easy, enjoyable, or efficient to use.
3. **Impact:** Showcase significant outcomes or results that users can achieve, such as drastic time savings, increased revenue, or improved quality of life.
4. **Testimonials or Case Studies:** Share success stories or feedback from early users that illustrate the transformative effect of your solution.
5. **Scalability and Future Potential:** Discuss how the solution can grow and evolve with users' needs, making it a long-term investment.
6. **Visual Appeal:** If applicable, mention any striking design or aesthetic elements that enhance user engagement.
By focusing on these aspects, you can effectively convey the "wow" factor of your solution. If you have specific features or benefits in mind, I can help you refine this further!</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2024-10-26T05:38:41Z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da1489c66dce4d72824794f2201c71f6</vt:lpwstr>
  </property>
</Properties>
</file>