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ELCOT\Downloads\NAN%20MON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[NAN MONI.xlsx]Sheet2!PivotTable1</c:name>
    <c:fmtId val="3"/>
  </c:pivotSource>
  <c:chart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FD-49E6-878F-1D9F9E9A375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FD-49E6-878F-1D9F9E9A375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CFD-49E6-878F-1D9F9E9A375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CFD-49E6-878F-1D9F9E9A375B}"/>
            </c:ext>
          </c:extLst>
        </c:ser>
        <c:dLbls/>
        <c:gapWidth val="219"/>
        <c:overlap val="-27"/>
        <c:axId val="83167104"/>
        <c:axId val="83168640"/>
      </c:barChart>
      <c:catAx>
        <c:axId val="831671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68640"/>
        <c:crosses val="autoZero"/>
        <c:auto val="1"/>
        <c:lblAlgn val="ctr"/>
        <c:lblOffset val="100"/>
      </c:catAx>
      <c:valAx>
        <c:axId val="831686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6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85800" y="3276600"/>
            <a:ext cx="982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</a:t>
            </a:r>
            <a:r>
              <a:rPr lang="en-US" sz="2400"/>
              <a:t>: </a:t>
            </a:r>
            <a:r>
              <a:rPr lang="en-US" sz="2400" smtClean="0"/>
              <a:t>PRIYA.K</a:t>
            </a:r>
            <a:endParaRPr lang="en-US" sz="2400" dirty="0"/>
          </a:p>
          <a:p>
            <a:r>
              <a:rPr lang="en-US" sz="2400" dirty="0"/>
              <a:t>REGISTER NO       : </a:t>
            </a:r>
            <a:r>
              <a:rPr lang="en-US" sz="2400" dirty="0" smtClean="0"/>
              <a:t>312201507/AD36788CD68E179AC9A4BD76AB55A558</a:t>
            </a:r>
            <a:endParaRPr lang="en-US" sz="2400" dirty="0"/>
          </a:p>
          <a:p>
            <a:r>
              <a:rPr lang="en-US" sz="2400" dirty="0"/>
              <a:t>DEPARTMENT      : B.COM (GENERAL)</a:t>
            </a:r>
          </a:p>
          <a:p>
            <a:r>
              <a:rPr lang="en-US" sz="2400" dirty="0"/>
              <a:t>COLLEGE               : 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ED3DA4D1-6EBB-6037-CCF6-2FF18C750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90350053"/>
              </p:ext>
            </p:extLst>
          </p:nvPr>
        </p:nvGraphicFramePr>
        <p:xfrm>
          <a:off x="1066800" y="2057399"/>
          <a:ext cx="73152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B25A27-EF19-4DD1-0555-4D32515DFD1C}"/>
              </a:ext>
            </a:extLst>
          </p:cNvPr>
          <p:cNvSpPr txBox="1"/>
          <p:nvPr/>
        </p:nvSpPr>
        <p:spPr>
          <a:xfrm>
            <a:off x="2286000" y="1981200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Employee performance analysis is a vital process that enables organisations to evaluate employees performance accurately, identify strengths and weaknesses, and align individual goals with organisational objectives.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employees 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Incentivizing and Gaps : recognizing and rewarding top performers, motivating them to continue excelling.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employees 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and </a:t>
            </a:r>
            <a:r>
              <a:rPr lang="en-IN" sz="3200" dirty="0" err="1"/>
              <a:t>Preprocessing</a:t>
            </a:r>
            <a:r>
              <a:rPr lang="en-IN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Employees Performance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50CA35-C3B0-55BC-C19C-F4742F625FBD}"/>
              </a:ext>
            </a:extLst>
          </p:cNvPr>
          <p:cNvSpPr txBox="1"/>
          <p:nvPr/>
        </p:nvSpPr>
        <p:spPr>
          <a:xfrm>
            <a:off x="2286000" y="1987648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HR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Managers and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Senior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Training and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Recruitment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206B58-8AF8-8923-9D33-B5C1A414DCF4}"/>
              </a:ext>
            </a:extLst>
          </p:cNvPr>
          <p:cNvSpPr txBox="1"/>
          <p:nvPr/>
        </p:nvSpPr>
        <p:spPr>
          <a:xfrm>
            <a:off x="332832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To identify 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/>
              <a:t>Emp id – Number</a:t>
            </a:r>
          </a:p>
          <a:p>
            <a:r>
              <a:rPr lang="en-IN" sz="2000" dirty="0"/>
              <a:t>First Name – Text</a:t>
            </a:r>
          </a:p>
          <a:p>
            <a:r>
              <a:rPr lang="en-IN" sz="2000" dirty="0"/>
              <a:t>Last Name – Text</a:t>
            </a:r>
          </a:p>
          <a:p>
            <a:r>
              <a:rPr lang="en-US" sz="2000" dirty="0"/>
              <a:t>Exit Date – Text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</a:t>
            </a:r>
          </a:p>
          <a:p>
            <a:r>
              <a:rPr lang="en-US" sz="2000" dirty="0"/>
              <a:t>Employee Type – Text</a:t>
            </a:r>
          </a:p>
          <a:p>
            <a:r>
              <a:rPr lang="en-US" sz="2000" dirty="0"/>
              <a:t>Employee Classification Type – 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/>
              <a:t>Performance Score – Text</a:t>
            </a:r>
          </a:p>
          <a:p>
            <a:r>
              <a:rPr lang="en-US" sz="2000" dirty="0"/>
              <a:t>Current Employee Rating – Number</a:t>
            </a:r>
          </a:p>
          <a:p>
            <a:r>
              <a:rPr lang="en-US" sz="2000" dirty="0"/>
              <a:t>Performance level -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Calculation = IFS (Z8&gt;=5, “ VERY HIGH” , Z8&gt;=4, “HIGH”, Z8&gt;=3, “MED”, TRUE, “LOW”)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364</Words>
  <Application>Microsoft Office PowerPoint</Application>
  <PresentationFormat>Custom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 PC</cp:lastModifiedBy>
  <cp:revision>26</cp:revision>
  <dcterms:created xsi:type="dcterms:W3CDTF">2024-03-29T15:07:22Z</dcterms:created>
  <dcterms:modified xsi:type="dcterms:W3CDTF">2024-09-06T10:23:44Z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