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  <p:sldMasterId id="2147483689" r:id="rId2"/>
  </p:sldMasterIdLst>
  <p:notesMasterIdLst>
    <p:notesMasterId r:id="rId18"/>
  </p:notesMasterIdLst>
  <p:sldIdLst>
    <p:sldId id="256" r:id="rId3"/>
    <p:sldId id="258" r:id="rId4"/>
    <p:sldId id="272" r:id="rId5"/>
    <p:sldId id="260" r:id="rId6"/>
    <p:sldId id="273" r:id="rId7"/>
    <p:sldId id="268" r:id="rId8"/>
    <p:sldId id="267" r:id="rId9"/>
    <p:sldId id="266" r:id="rId10"/>
    <p:sldId id="275" r:id="rId11"/>
    <p:sldId id="265" r:id="rId12"/>
    <p:sldId id="277" r:id="rId13"/>
    <p:sldId id="279" r:id="rId14"/>
    <p:sldId id="269" r:id="rId15"/>
    <p:sldId id="261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5C203-E583-C85F-F7E9-751E61064E52}" v="20" dt="2022-05-23T09:53:04.436"/>
    <p1510:client id="{872BEB25-5C92-A5D6-0BEF-7CA7355EE34B}" v="2" dt="2022-05-21T04:00:52.401"/>
    <p1510:client id="{926AFD53-4284-6A33-78B4-235223181E5A}" v="24" dt="2022-05-23T11:02:32.296"/>
    <p1510:client id="{ABF06039-0113-4335-8CA4-043BBA6CEA22}" v="53" dt="2022-05-20T07:05:07.342"/>
    <p1510:client id="{E2AC1185-970A-53E2-3DD4-9302BE8DD5EF}" v="94" dt="2022-05-20T15:13:04.699"/>
    <p1510:client id="{F4391C10-0D94-2F95-D85D-F10E26DBD445}" v="62" dt="2022-05-23T18:44:31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Shetty" userId="S::priya_shetty@thbs.com::a35733c4-1966-4711-ac7b-1d0c45169be9" providerId="AD" clId="Web-{872BEB25-5C92-A5D6-0BEF-7CA7355EE34B}"/>
    <pc:docChg chg="modSld">
      <pc:chgData name="Priya Shetty" userId="S::priya_shetty@thbs.com::a35733c4-1966-4711-ac7b-1d0c45169be9" providerId="AD" clId="Web-{872BEB25-5C92-A5D6-0BEF-7CA7355EE34B}" dt="2022-05-21T04:01:36.121" v="2" actId="14100"/>
      <pc:docMkLst>
        <pc:docMk/>
      </pc:docMkLst>
      <pc:sldChg chg="addSp delSp modSp addAnim delAnim">
        <pc:chgData name="Priya Shetty" userId="S::priya_shetty@thbs.com::a35733c4-1966-4711-ac7b-1d0c45169be9" providerId="AD" clId="Web-{872BEB25-5C92-A5D6-0BEF-7CA7355EE34B}" dt="2022-05-21T04:01:36.121" v="2" actId="14100"/>
        <pc:sldMkLst>
          <pc:docMk/>
          <pc:sldMk cId="1228060819" sldId="259"/>
        </pc:sldMkLst>
        <pc:spChg chg="add del mod">
          <ac:chgData name="Priya Shetty" userId="S::priya_shetty@thbs.com::a35733c4-1966-4711-ac7b-1d0c45169be9" providerId="AD" clId="Web-{872BEB25-5C92-A5D6-0BEF-7CA7355EE34B}" dt="2022-05-21T04:00:52.401" v="1"/>
          <ac:spMkLst>
            <pc:docMk/>
            <pc:sldMk cId="1228060819" sldId="259"/>
            <ac:spMk id="15" creationId="{0234B1B4-C189-FB8B-81F7-CB3A81DEA77F}"/>
          </ac:spMkLst>
        </pc:spChg>
        <pc:graphicFrameChg chg="add del mod">
          <ac:chgData name="Priya Shetty" userId="S::priya_shetty@thbs.com::a35733c4-1966-4711-ac7b-1d0c45169be9" providerId="AD" clId="Web-{872BEB25-5C92-A5D6-0BEF-7CA7355EE34B}" dt="2022-05-21T04:01:36.121" v="2" actId="14100"/>
          <ac:graphicFrameMkLst>
            <pc:docMk/>
            <pc:sldMk cId="1228060819" sldId="259"/>
            <ac:graphicFrameMk id="4" creationId="{00000000-0000-0000-0000-000000000000}"/>
          </ac:graphicFrameMkLst>
        </pc:graphicFrameChg>
      </pc:sldChg>
    </pc:docChg>
  </pc:docChgLst>
  <pc:docChgLst>
    <pc:chgData name="Priya Shetty" userId="S::priya_shetty@thbs.com::a35733c4-1966-4711-ac7b-1d0c45169be9" providerId="AD" clId="Web-{5A95C203-E583-C85F-F7E9-751E61064E52}"/>
    <pc:docChg chg="modSld">
      <pc:chgData name="Priya Shetty" userId="S::priya_shetty@thbs.com::a35733c4-1966-4711-ac7b-1d0c45169be9" providerId="AD" clId="Web-{5A95C203-E583-C85F-F7E9-751E61064E52}" dt="2022-05-23T09:57:30.659" v="99" actId="14100"/>
      <pc:docMkLst>
        <pc:docMk/>
      </pc:docMkLst>
      <pc:sldChg chg="modSp">
        <pc:chgData name="Priya Shetty" userId="S::priya_shetty@thbs.com::a35733c4-1966-4711-ac7b-1d0c45169be9" providerId="AD" clId="Web-{5A95C203-E583-C85F-F7E9-751E61064E52}" dt="2022-05-23T09:40:01.721" v="0" actId="1076"/>
        <pc:sldMkLst>
          <pc:docMk/>
          <pc:sldMk cId="1616660048" sldId="258"/>
        </pc:sldMkLst>
        <pc:graphicFrameChg chg="mod">
          <ac:chgData name="Priya Shetty" userId="S::priya_shetty@thbs.com::a35733c4-1966-4711-ac7b-1d0c45169be9" providerId="AD" clId="Web-{5A95C203-E583-C85F-F7E9-751E61064E52}" dt="2022-05-23T09:40:01.721" v="0" actId="1076"/>
          <ac:graphicFrameMkLst>
            <pc:docMk/>
            <pc:sldMk cId="1616660048" sldId="258"/>
            <ac:graphicFrameMk id="7" creationId="{00000000-0000-0000-0000-000000000000}"/>
          </ac:graphicFrameMkLst>
        </pc:graphicFrameChg>
      </pc:sldChg>
      <pc:sldChg chg="addSp delSp modSp addAnim delAnim">
        <pc:chgData name="Priya Shetty" userId="S::priya_shetty@thbs.com::a35733c4-1966-4711-ac7b-1d0c45169be9" providerId="AD" clId="Web-{5A95C203-E583-C85F-F7E9-751E61064E52}" dt="2022-05-23T09:57:30.659" v="99" actId="14100"/>
        <pc:sldMkLst>
          <pc:docMk/>
          <pc:sldMk cId="1228060819" sldId="259"/>
        </pc:sldMkLst>
        <pc:spChg chg="mod">
          <ac:chgData name="Priya Shetty" userId="S::priya_shetty@thbs.com::a35733c4-1966-4711-ac7b-1d0c45169be9" providerId="AD" clId="Web-{5A95C203-E583-C85F-F7E9-751E61064E52}" dt="2022-05-23T09:40:59.472" v="9" actId="14100"/>
          <ac:spMkLst>
            <pc:docMk/>
            <pc:sldMk cId="1228060819" sldId="259"/>
            <ac:spMk id="2" creationId="{00000000-0000-0000-0000-000000000000}"/>
          </ac:spMkLst>
        </pc:spChg>
        <pc:spChg chg="add del mod">
          <ac:chgData name="Priya Shetty" userId="S::priya_shetty@thbs.com::a35733c4-1966-4711-ac7b-1d0c45169be9" providerId="AD" clId="Web-{5A95C203-E583-C85F-F7E9-751E61064E52}" dt="2022-05-23T09:40:56.722" v="8"/>
          <ac:spMkLst>
            <pc:docMk/>
            <pc:sldMk cId="1228060819" sldId="259"/>
            <ac:spMk id="45" creationId="{F148E39B-4A82-B532-40D7-D938377D1B93}"/>
          </ac:spMkLst>
        </pc:spChg>
        <pc:graphicFrameChg chg="add del mod modGraphic">
          <ac:chgData name="Priya Shetty" userId="S::priya_shetty@thbs.com::a35733c4-1966-4711-ac7b-1d0c45169be9" providerId="AD" clId="Web-{5A95C203-E583-C85F-F7E9-751E61064E52}" dt="2022-05-23T09:57:30.659" v="99" actId="14100"/>
          <ac:graphicFrameMkLst>
            <pc:docMk/>
            <pc:sldMk cId="1228060819" sldId="259"/>
            <ac:graphicFrameMk id="4" creationId="{00000000-0000-0000-0000-000000000000}"/>
          </ac:graphicFrameMkLst>
        </pc:graphicFrameChg>
      </pc:sldChg>
    </pc:docChg>
  </pc:docChgLst>
  <pc:docChgLst>
    <pc:chgData name="Priya Shetty" userId="S::priya_shetty@thbs.com::a35733c4-1966-4711-ac7b-1d0c45169be9" providerId="AD" clId="Web-{926AFD53-4284-6A33-78B4-235223181E5A}"/>
    <pc:docChg chg="addSld delSld modSld">
      <pc:chgData name="Priya Shetty" userId="S::priya_shetty@thbs.com::a35733c4-1966-4711-ac7b-1d0c45169be9" providerId="AD" clId="Web-{926AFD53-4284-6A33-78B4-235223181E5A}" dt="2022-05-23T11:02:52.124" v="42" actId="14100"/>
      <pc:docMkLst>
        <pc:docMk/>
      </pc:docMkLst>
      <pc:sldChg chg="modSp">
        <pc:chgData name="Priya Shetty" userId="S::priya_shetty@thbs.com::a35733c4-1966-4711-ac7b-1d0c45169be9" providerId="AD" clId="Web-{926AFD53-4284-6A33-78B4-235223181E5A}" dt="2022-05-23T11:02:52.124" v="42" actId="14100"/>
        <pc:sldMkLst>
          <pc:docMk/>
          <pc:sldMk cId="1616660048" sldId="258"/>
        </pc:sldMkLst>
        <pc:graphicFrameChg chg="mod">
          <ac:chgData name="Priya Shetty" userId="S::priya_shetty@thbs.com::a35733c4-1966-4711-ac7b-1d0c45169be9" providerId="AD" clId="Web-{926AFD53-4284-6A33-78B4-235223181E5A}" dt="2022-05-23T11:02:52.124" v="42" actId="14100"/>
          <ac:graphicFrameMkLst>
            <pc:docMk/>
            <pc:sldMk cId="1616660048" sldId="258"/>
            <ac:graphicFrameMk id="7" creationId="{00000000-0000-0000-0000-000000000000}"/>
          </ac:graphicFrameMkLst>
        </pc:graphicFrameChg>
      </pc:sldChg>
      <pc:sldChg chg="del">
        <pc:chgData name="Priya Shetty" userId="S::priya_shetty@thbs.com::a35733c4-1966-4711-ac7b-1d0c45169be9" providerId="AD" clId="Web-{926AFD53-4284-6A33-78B4-235223181E5A}" dt="2022-05-23T10:58:20.308" v="1"/>
        <pc:sldMkLst>
          <pc:docMk/>
          <pc:sldMk cId="1228060819" sldId="259"/>
        </pc:sldMkLst>
      </pc:sldChg>
      <pc:sldChg chg="add del replId">
        <pc:chgData name="Priya Shetty" userId="S::priya_shetty@thbs.com::a35733c4-1966-4711-ac7b-1d0c45169be9" providerId="AD" clId="Web-{926AFD53-4284-6A33-78B4-235223181E5A}" dt="2022-05-23T11:02:32.296" v="39"/>
        <pc:sldMkLst>
          <pc:docMk/>
          <pc:sldMk cId="3598844885" sldId="270"/>
        </pc:sldMkLst>
      </pc:sldChg>
      <pc:sldChg chg="modSp add">
        <pc:chgData name="Priya Shetty" userId="S::priya_shetty@thbs.com::a35733c4-1966-4711-ac7b-1d0c45169be9" providerId="AD" clId="Web-{926AFD53-4284-6A33-78B4-235223181E5A}" dt="2022-05-23T11:02:21.952" v="38" actId="20577"/>
        <pc:sldMkLst>
          <pc:docMk/>
          <pc:sldMk cId="2338834341" sldId="271"/>
        </pc:sldMkLst>
        <pc:spChg chg="mod">
          <ac:chgData name="Priya Shetty" userId="S::priya_shetty@thbs.com::a35733c4-1966-4711-ac7b-1d0c45169be9" providerId="AD" clId="Web-{926AFD53-4284-6A33-78B4-235223181E5A}" dt="2022-05-23T10:59:12.918" v="20" actId="20577"/>
          <ac:spMkLst>
            <pc:docMk/>
            <pc:sldMk cId="2338834341" sldId="271"/>
            <ac:spMk id="2" creationId="{00000000-0000-0000-0000-000000000000}"/>
          </ac:spMkLst>
        </pc:spChg>
        <pc:graphicFrameChg chg="mod modGraphic">
          <ac:chgData name="Priya Shetty" userId="S::priya_shetty@thbs.com::a35733c4-1966-4711-ac7b-1d0c45169be9" providerId="AD" clId="Web-{926AFD53-4284-6A33-78B4-235223181E5A}" dt="2022-05-23T11:02:21.952" v="38" actId="20577"/>
          <ac:graphicFrameMkLst>
            <pc:docMk/>
            <pc:sldMk cId="2338834341" sldId="271"/>
            <ac:graphicFrameMk id="4" creationId="{00000000-0000-0000-0000-000000000000}"/>
          </ac:graphicFrameMkLst>
        </pc:graphicFrameChg>
      </pc:sldChg>
    </pc:docChg>
  </pc:docChgLst>
  <pc:docChgLst>
    <pc:chgData name="Priya Shetty" userId="S::priya_shetty@thbs.com::a35733c4-1966-4711-ac7b-1d0c45169be9" providerId="AD" clId="Web-{361EDD0B-8C00-FEAA-59C8-279E2821AB64}"/>
    <pc:docChg chg="modSld">
      <pc:chgData name="Priya Shetty" userId="S::priya_shetty@thbs.com::a35733c4-1966-4711-ac7b-1d0c45169be9" providerId="AD" clId="Web-{361EDD0B-8C00-FEAA-59C8-279E2821AB64}" dt="2022-05-23T10:05:58.492" v="11" actId="20577"/>
      <pc:docMkLst>
        <pc:docMk/>
      </pc:docMkLst>
      <pc:sldChg chg="modSp">
        <pc:chgData name="Priya Shetty" userId="S::priya_shetty@thbs.com::a35733c4-1966-4711-ac7b-1d0c45169be9" providerId="AD" clId="Web-{361EDD0B-8C00-FEAA-59C8-279E2821AB64}" dt="2022-05-23T10:05:58.492" v="11" actId="20577"/>
        <pc:sldMkLst>
          <pc:docMk/>
          <pc:sldMk cId="1228060819" sldId="259"/>
        </pc:sldMkLst>
        <pc:graphicFrameChg chg="modGraphic">
          <ac:chgData name="Priya Shetty" userId="S::priya_shetty@thbs.com::a35733c4-1966-4711-ac7b-1d0c45169be9" providerId="AD" clId="Web-{361EDD0B-8C00-FEAA-59C8-279E2821AB64}" dt="2022-05-23T10:05:58.492" v="11" actId="20577"/>
          <ac:graphicFrameMkLst>
            <pc:docMk/>
            <pc:sldMk cId="1228060819" sldId="259"/>
            <ac:graphicFrameMk id="4" creationId="{00000000-0000-0000-0000-000000000000}"/>
          </ac:graphicFrameMkLst>
        </pc:graphicFrameChg>
      </pc:sldChg>
    </pc:docChg>
  </pc:docChgLst>
  <pc:docChgLst>
    <pc:chgData name="Priya Shetty" userId="S::priya_shetty@thbs.com::a35733c4-1966-4711-ac7b-1d0c45169be9" providerId="AD" clId="Web-{F4391C10-0D94-2F95-D85D-F10E26DBD445}"/>
    <pc:docChg chg="modSld">
      <pc:chgData name="Priya Shetty" userId="S::priya_shetty@thbs.com::a35733c4-1966-4711-ac7b-1d0c45169be9" providerId="AD" clId="Web-{F4391C10-0D94-2F95-D85D-F10E26DBD445}" dt="2022-05-23T18:44:31.792" v="77" actId="1076"/>
      <pc:docMkLst>
        <pc:docMk/>
      </pc:docMkLst>
      <pc:sldChg chg="modSp">
        <pc:chgData name="Priya Shetty" userId="S::priya_shetty@thbs.com::a35733c4-1966-4711-ac7b-1d0c45169be9" providerId="AD" clId="Web-{F4391C10-0D94-2F95-D85D-F10E26DBD445}" dt="2022-05-23T11:30:14.655" v="67" actId="20577"/>
        <pc:sldMkLst>
          <pc:docMk/>
          <pc:sldMk cId="4102716824" sldId="266"/>
        </pc:sldMkLst>
        <pc:graphicFrameChg chg="modGraphic">
          <ac:chgData name="Priya Shetty" userId="S::priya_shetty@thbs.com::a35733c4-1966-4711-ac7b-1d0c45169be9" providerId="AD" clId="Web-{F4391C10-0D94-2F95-D85D-F10E26DBD445}" dt="2022-05-23T11:30:14.655" v="67" actId="20577"/>
          <ac:graphicFrameMkLst>
            <pc:docMk/>
            <pc:sldMk cId="4102716824" sldId="266"/>
            <ac:graphicFrameMk id="39" creationId="{FDF756E7-43DD-4626-B8CF-2AD72D6A441D}"/>
          </ac:graphicFrameMkLst>
        </pc:graphicFrameChg>
      </pc:sldChg>
      <pc:sldChg chg="addSp delSp modSp">
        <pc:chgData name="Priya Shetty" userId="S::priya_shetty@thbs.com::a35733c4-1966-4711-ac7b-1d0c45169be9" providerId="AD" clId="Web-{F4391C10-0D94-2F95-D85D-F10E26DBD445}" dt="2022-05-23T18:44:31.792" v="77" actId="1076"/>
        <pc:sldMkLst>
          <pc:docMk/>
          <pc:sldMk cId="2338834341" sldId="271"/>
        </pc:sldMkLst>
        <pc:graphicFrameChg chg="mod">
          <ac:chgData name="Priya Shetty" userId="S::priya_shetty@thbs.com::a35733c4-1966-4711-ac7b-1d0c45169be9" providerId="AD" clId="Web-{F4391C10-0D94-2F95-D85D-F10E26DBD445}" dt="2022-05-23T18:43:44.901" v="68" actId="14100"/>
          <ac:graphicFrameMkLst>
            <pc:docMk/>
            <pc:sldMk cId="2338834341" sldId="271"/>
            <ac:graphicFrameMk id="4" creationId="{00000000-0000-0000-0000-000000000000}"/>
          </ac:graphicFrameMkLst>
        </pc:graphicFrameChg>
        <pc:picChg chg="add mod">
          <ac:chgData name="Priya Shetty" userId="S::priya_shetty@thbs.com::a35733c4-1966-4711-ac7b-1d0c45169be9" providerId="AD" clId="Web-{F4391C10-0D94-2F95-D85D-F10E26DBD445}" dt="2022-05-23T18:44:31.792" v="77" actId="1076"/>
          <ac:picMkLst>
            <pc:docMk/>
            <pc:sldMk cId="2338834341" sldId="271"/>
            <ac:picMk id="10" creationId="{50F772AA-E7D4-1D9E-39E3-8748EFE06D43}"/>
          </ac:picMkLst>
        </pc:picChg>
        <pc:picChg chg="add del mod">
          <ac:chgData name="Priya Shetty" userId="S::priya_shetty@thbs.com::a35733c4-1966-4711-ac7b-1d0c45169be9" providerId="AD" clId="Web-{F4391C10-0D94-2F95-D85D-F10E26DBD445}" dt="2022-05-23T11:19:24.211" v="26"/>
          <ac:picMkLst>
            <pc:docMk/>
            <pc:sldMk cId="2338834341" sldId="271"/>
            <ac:picMk id="11" creationId="{9B129506-5B8C-E022-8859-2F5EB42E7311}"/>
          </ac:picMkLst>
        </pc:picChg>
        <pc:picChg chg="add del mod">
          <ac:chgData name="Priya Shetty" userId="S::priya_shetty@thbs.com::a35733c4-1966-4711-ac7b-1d0c45169be9" providerId="AD" clId="Web-{F4391C10-0D94-2F95-D85D-F10E26DBD445}" dt="2022-05-23T11:20:38.336" v="33"/>
          <ac:picMkLst>
            <pc:docMk/>
            <pc:sldMk cId="2338834341" sldId="271"/>
            <ac:picMk id="36" creationId="{893C0E45-9CF8-86BD-7633-29894F2923CE}"/>
          </ac:picMkLst>
        </pc:picChg>
        <pc:picChg chg="add del mod">
          <ac:chgData name="Priya Shetty" userId="S::priya_shetty@thbs.com::a35733c4-1966-4711-ac7b-1d0c45169be9" providerId="AD" clId="Web-{F4391C10-0D94-2F95-D85D-F10E26DBD445}" dt="2022-05-23T11:24:47.339" v="46"/>
          <ac:picMkLst>
            <pc:docMk/>
            <pc:sldMk cId="2338834341" sldId="271"/>
            <ac:picMk id="37" creationId="{FD2D7A78-FEC5-0013-7FB3-B4C7C0ED7528}"/>
          </ac:picMkLst>
        </pc:picChg>
        <pc:picChg chg="add mod">
          <ac:chgData name="Priya Shetty" userId="S::priya_shetty@thbs.com::a35733c4-1966-4711-ac7b-1d0c45169be9" providerId="AD" clId="Web-{F4391C10-0D94-2F95-D85D-F10E26DBD445}" dt="2022-05-23T18:44:28.479" v="76" actId="1076"/>
          <ac:picMkLst>
            <pc:docMk/>
            <pc:sldMk cId="2338834341" sldId="271"/>
            <ac:picMk id="44" creationId="{C386A757-720A-5785-B3A4-F61A25B34079}"/>
          </ac:picMkLst>
        </pc:picChg>
      </pc:sldChg>
    </pc:docChg>
  </pc:docChgLst>
  <pc:docChgLst>
    <pc:chgData name="Priya Shetty" userId="S::priya_shetty@thbs.com::a35733c4-1966-4711-ac7b-1d0c45169be9" providerId="AD" clId="Web-{ABF06039-0113-4335-8CA4-043BBA6CEA22}"/>
    <pc:docChg chg="addSld modSld addMainMaster delMainMaster">
      <pc:chgData name="Priya Shetty" userId="S::priya_shetty@thbs.com::a35733c4-1966-4711-ac7b-1d0c45169be9" providerId="AD" clId="Web-{ABF06039-0113-4335-8CA4-043BBA6CEA22}" dt="2022-05-20T07:05:07.342" v="70" actId="20577"/>
      <pc:docMkLst>
        <pc:docMk/>
      </pc:docMkLst>
      <pc:sldChg chg="addSp delSp modSp mod setBg modClrScheme addAnim delAnim setClrOvrMap chgLayout">
        <pc:chgData name="Priya Shetty" userId="S::priya_shetty@thbs.com::a35733c4-1966-4711-ac7b-1d0c45169be9" providerId="AD" clId="Web-{ABF06039-0113-4335-8CA4-043BBA6CEA22}" dt="2022-05-20T07:05:07.342" v="70" actId="20577"/>
        <pc:sldMkLst>
          <pc:docMk/>
          <pc:sldMk cId="3856144342" sldId="256"/>
        </pc:sldMkLst>
        <pc:spChg chg="mod ord">
          <ac:chgData name="Priya Shetty" userId="S::priya_shetty@thbs.com::a35733c4-1966-4711-ac7b-1d0c45169be9" providerId="AD" clId="Web-{ABF06039-0113-4335-8CA4-043BBA6CEA22}" dt="2022-05-20T07:05:07.342" v="70" actId="20577"/>
          <ac:spMkLst>
            <pc:docMk/>
            <pc:sldMk cId="3856144342" sldId="256"/>
            <ac:spMk id="2" creationId="{00000000-0000-0000-0000-000000000000}"/>
          </ac:spMkLst>
        </pc:spChg>
        <pc:spChg chg="del mod">
          <ac:chgData name="Priya Shetty" userId="S::priya_shetty@thbs.com::a35733c4-1966-4711-ac7b-1d0c45169be9" providerId="AD" clId="Web-{ABF06039-0113-4335-8CA4-043BBA6CEA22}" dt="2022-05-20T06:45:53.788" v="5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48:03.773" v="29"/>
          <ac:spMkLst>
            <pc:docMk/>
            <pc:sldMk cId="3856144342" sldId="256"/>
            <ac:spMk id="8" creationId="{7A18C9FB-EC4C-4DAE-8F7D-C6E5AF607958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48:03.773" v="29"/>
          <ac:spMkLst>
            <pc:docMk/>
            <pc:sldMk cId="3856144342" sldId="256"/>
            <ac:spMk id="10" creationId="{55F5D1E8-E605-4EFC-8912-6E191F84FE26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48:15.539" v="31"/>
          <ac:spMkLst>
            <pc:docMk/>
            <pc:sldMk cId="3856144342" sldId="256"/>
            <ac:spMk id="21" creationId="{733E0473-C315-42D8-A82A-A2FE49DC67DA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48:15.539" v="31"/>
          <ac:spMkLst>
            <pc:docMk/>
            <pc:sldMk cId="3856144342" sldId="256"/>
            <ac:spMk id="22" creationId="{AD23A251-68F2-43E5-812B-4BBAE1AF535E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0:18.602" v="50"/>
          <ac:spMkLst>
            <pc:docMk/>
            <pc:sldMk cId="3856144342" sldId="256"/>
            <ac:spMk id="25" creationId="{F1174801-1395-44C5-9B00-CCAC45C056E7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0:18.602" v="50"/>
          <ac:spMkLst>
            <pc:docMk/>
            <pc:sldMk cId="3856144342" sldId="256"/>
            <ac:spMk id="36" creationId="{996DFAFB-BCE1-4BEC-82FB-D574234DEF0A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0:14.774" v="47"/>
          <ac:spMkLst>
            <pc:docMk/>
            <pc:sldMk cId="3856144342" sldId="256"/>
            <ac:spMk id="45" creationId="{4958DF84-F5C6-794F-8945-485D6C107518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0:14.774" v="47"/>
          <ac:spMkLst>
            <pc:docMk/>
            <pc:sldMk cId="3856144342" sldId="256"/>
            <ac:spMk id="47" creationId="{4AF0997A-7C0F-4AD2-BA90-5FE341A17796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0:14.774" v="47"/>
          <ac:spMkLst>
            <pc:docMk/>
            <pc:sldMk cId="3856144342" sldId="256"/>
            <ac:spMk id="49" creationId="{72E67446-732B-4F72-8560-6FABB6CB25A3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0:18.540" v="49"/>
          <ac:spMkLst>
            <pc:docMk/>
            <pc:sldMk cId="3856144342" sldId="256"/>
            <ac:spMk id="51" creationId="{712D4376-A578-4FF1-94FC-245E7A6A489F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0:18.540" v="49"/>
          <ac:spMkLst>
            <pc:docMk/>
            <pc:sldMk cId="3856144342" sldId="256"/>
            <ac:spMk id="52" creationId="{663302B0-7A41-480B-921B-7D395B4E24C8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0:18.540" v="49"/>
          <ac:spMkLst>
            <pc:docMk/>
            <pc:sldMk cId="3856144342" sldId="256"/>
            <ac:spMk id="53" creationId="{AEA7509D-F04F-40CB-A0B3-EEF16499CC9F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0:18.540" v="49"/>
          <ac:spMkLst>
            <pc:docMk/>
            <pc:sldMk cId="3856144342" sldId="256"/>
            <ac:spMk id="54" creationId="{4E94261F-1ED3-4E90-88E6-13479144005B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0:18.540" v="49"/>
          <ac:spMkLst>
            <pc:docMk/>
            <pc:sldMk cId="3856144342" sldId="256"/>
            <ac:spMk id="56" creationId="{C5CB530E-515E-412C-9DF1-5F8FFBD6F383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1:04.653" v="60"/>
          <ac:spMkLst>
            <pc:docMk/>
            <pc:sldMk cId="3856144342" sldId="256"/>
            <ac:spMk id="58" creationId="{D4F87819-B70D-4927-B657-7D175613F950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1:04.653" v="60"/>
          <ac:spMkLst>
            <pc:docMk/>
            <pc:sldMk cId="3856144342" sldId="256"/>
            <ac:spMk id="59" creationId="{DCB3820D-C773-4632-9F79-C890E1B2B50D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1:04.653" v="60"/>
          <ac:spMkLst>
            <pc:docMk/>
            <pc:sldMk cId="3856144342" sldId="256"/>
            <ac:spMk id="60" creationId="{DCB8EB4B-AFE9-41E8-95B0-F246E5740491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4:20.592" v="67"/>
          <ac:spMkLst>
            <pc:docMk/>
            <pc:sldMk cId="3856144342" sldId="256"/>
            <ac:spMk id="62" creationId="{8A95209C-5275-4E15-8EA7-7F42980ABF2D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4:20.592" v="67"/>
          <ac:spMkLst>
            <pc:docMk/>
            <pc:sldMk cId="3856144342" sldId="256"/>
            <ac:spMk id="63" creationId="{4F2ED431-E304-4FF0-9F4E-032783C9D612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8:54.621" v="57"/>
          <ac:spMkLst>
            <pc:docMk/>
            <pc:sldMk cId="3856144342" sldId="256"/>
            <ac:spMk id="65" creationId="{1E644DE9-8D09-43E2-BA69-F57482CFC93A}"/>
          </ac:spMkLst>
        </pc:spChg>
        <pc:spChg chg="add del">
          <ac:chgData name="Priya Shetty" userId="S::priya_shetty@thbs.com::a35733c4-1966-4711-ac7b-1d0c45169be9" providerId="AD" clId="Web-{ABF06039-0113-4335-8CA4-043BBA6CEA22}" dt="2022-05-20T06:58:54.621" v="57"/>
          <ac:spMkLst>
            <pc:docMk/>
            <pc:sldMk cId="3856144342" sldId="256"/>
            <ac:spMk id="67" creationId="{6C23C919-B32E-40FF-B3D8-631316E84E3E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4:20.592" v="67"/>
          <ac:spMkLst>
            <pc:docMk/>
            <pc:sldMk cId="3856144342" sldId="256"/>
            <ac:spMk id="69" creationId="{4E87FCFB-2CCE-460D-B3DD-557C8BD1B94A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3:44.107" v="62"/>
          <ac:spMkLst>
            <pc:docMk/>
            <pc:sldMk cId="3856144342" sldId="256"/>
            <ac:spMk id="74" creationId="{AD35AE2F-5E3A-49D9-8DE1-8A333BA4088E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3:44.107" v="62"/>
          <ac:spMkLst>
            <pc:docMk/>
            <pc:sldMk cId="3856144342" sldId="256"/>
            <ac:spMk id="76" creationId="{04D8AD8F-EF7F-481F-B99A-B8513897050A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3:44.107" v="62"/>
          <ac:spMkLst>
            <pc:docMk/>
            <pc:sldMk cId="3856144342" sldId="256"/>
            <ac:spMk id="78" creationId="{79EB4626-023C-436D-9F57-9EB46080909D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4:13.076" v="64"/>
          <ac:spMkLst>
            <pc:docMk/>
            <pc:sldMk cId="3856144342" sldId="256"/>
            <ac:spMk id="80" creationId="{657F69E0-C4B0-4BEC-A689-4F8D877F05D4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4:13.076" v="64"/>
          <ac:spMkLst>
            <pc:docMk/>
            <pc:sldMk cId="3856144342" sldId="256"/>
            <ac:spMk id="81" creationId="{8F51725E-A483-43B2-A6F2-C44F502FE033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4:13.076" v="64"/>
          <ac:spMkLst>
            <pc:docMk/>
            <pc:sldMk cId="3856144342" sldId="256"/>
            <ac:spMk id="82" creationId="{9F6380B4-6A1C-481E-8408-B4E6C75B9B81}"/>
          </ac:spMkLst>
        </pc:spChg>
        <pc:spChg chg="add del">
          <ac:chgData name="Priya Shetty" userId="S::priya_shetty@thbs.com::a35733c4-1966-4711-ac7b-1d0c45169be9" providerId="AD" clId="Web-{ABF06039-0113-4335-8CA4-043BBA6CEA22}" dt="2022-05-20T07:04:20.576" v="66"/>
          <ac:spMkLst>
            <pc:docMk/>
            <pc:sldMk cId="3856144342" sldId="256"/>
            <ac:spMk id="84" creationId="{678CC48C-9275-4EFA-9B84-8E818500B9C1}"/>
          </ac:spMkLst>
        </pc:spChg>
        <pc:spChg chg="add">
          <ac:chgData name="Priya Shetty" userId="S::priya_shetty@thbs.com::a35733c4-1966-4711-ac7b-1d0c45169be9" providerId="AD" clId="Web-{ABF06039-0113-4335-8CA4-043BBA6CEA22}" dt="2022-05-20T07:04:20.592" v="67"/>
          <ac:spMkLst>
            <pc:docMk/>
            <pc:sldMk cId="3856144342" sldId="256"/>
            <ac:spMk id="86" creationId="{657F69E0-C4B0-4BEC-A689-4F8D877F05D4}"/>
          </ac:spMkLst>
        </pc:spChg>
        <pc:spChg chg="add">
          <ac:chgData name="Priya Shetty" userId="S::priya_shetty@thbs.com::a35733c4-1966-4711-ac7b-1d0c45169be9" providerId="AD" clId="Web-{ABF06039-0113-4335-8CA4-043BBA6CEA22}" dt="2022-05-20T07:04:20.592" v="67"/>
          <ac:spMkLst>
            <pc:docMk/>
            <pc:sldMk cId="3856144342" sldId="256"/>
            <ac:spMk id="87" creationId="{8F51725E-A483-43B2-A6F2-C44F502FE033}"/>
          </ac:spMkLst>
        </pc:spChg>
        <pc:spChg chg="add">
          <ac:chgData name="Priya Shetty" userId="S::priya_shetty@thbs.com::a35733c4-1966-4711-ac7b-1d0c45169be9" providerId="AD" clId="Web-{ABF06039-0113-4335-8CA4-043BBA6CEA22}" dt="2022-05-20T07:04:20.592" v="67"/>
          <ac:spMkLst>
            <pc:docMk/>
            <pc:sldMk cId="3856144342" sldId="256"/>
            <ac:spMk id="88" creationId="{9F6380B4-6A1C-481E-8408-B4E6C75B9B81}"/>
          </ac:spMkLst>
        </pc:spChg>
        <pc:grpChg chg="add del">
          <ac:chgData name="Priya Shetty" userId="S::priya_shetty@thbs.com::a35733c4-1966-4711-ac7b-1d0c45169be9" providerId="AD" clId="Web-{ABF06039-0113-4335-8CA4-043BBA6CEA22}" dt="2022-05-20T06:48:15.539" v="31"/>
          <ac:grpSpMkLst>
            <pc:docMk/>
            <pc:sldMk cId="3856144342" sldId="256"/>
            <ac:grpSpMk id="12" creationId="{0350AF23-2606-421F-AB7B-23D9B48F3E9B}"/>
          </ac:grpSpMkLst>
        </pc:grpChg>
        <pc:grpChg chg="add del">
          <ac:chgData name="Priya Shetty" userId="S::priya_shetty@thbs.com::a35733c4-1966-4711-ac7b-1d0c45169be9" providerId="AD" clId="Web-{ABF06039-0113-4335-8CA4-043BBA6CEA22}" dt="2022-05-20T06:50:18.602" v="50"/>
          <ac:grpSpMkLst>
            <pc:docMk/>
            <pc:sldMk cId="3856144342" sldId="256"/>
            <ac:grpSpMk id="26" creationId="{EE8A2E90-75F0-4F59-AE03-FE737F410E1A}"/>
          </ac:grpSpMkLst>
        </pc:grpChg>
        <pc:grpChg chg="add del">
          <ac:chgData name="Priya Shetty" userId="S::priya_shetty@thbs.com::a35733c4-1966-4711-ac7b-1d0c45169be9" providerId="AD" clId="Web-{ABF06039-0113-4335-8CA4-043BBA6CEA22}" dt="2022-05-20T06:50:18.602" v="50"/>
          <ac:grpSpMkLst>
            <pc:docMk/>
            <pc:sldMk cId="3856144342" sldId="256"/>
            <ac:grpSpMk id="37" creationId="{F99A87B6-0764-47AD-BF24-B54A16F9445B}"/>
          </ac:grpSpMkLst>
        </pc:grpChg>
        <pc:grpChg chg="add del">
          <ac:chgData name="Priya Shetty" userId="S::priya_shetty@thbs.com::a35733c4-1966-4711-ac7b-1d0c45169be9" providerId="AD" clId="Web-{ABF06039-0113-4335-8CA4-043BBA6CEA22}" dt="2022-05-20T06:50:18.602" v="50"/>
          <ac:grpSpMkLst>
            <pc:docMk/>
            <pc:sldMk cId="3856144342" sldId="256"/>
            <ac:grpSpMk id="39" creationId="{5C0E6139-8A19-4905-87E2-E547D7B7F1AF}"/>
          </ac:grpSpMkLst>
        </pc:grpChg>
        <pc:picChg chg="add del">
          <ac:chgData name="Priya Shetty" userId="S::priya_shetty@thbs.com::a35733c4-1966-4711-ac7b-1d0c45169be9" providerId="AD" clId="Web-{ABF06039-0113-4335-8CA4-043BBA6CEA22}" dt="2022-05-20T06:48:03.773" v="29"/>
          <ac:picMkLst>
            <pc:docMk/>
            <pc:sldMk cId="3856144342" sldId="256"/>
            <ac:picMk id="4" creationId="{9CA0E1A1-1DF2-6037-F523-32FF18CBF04E}"/>
          </ac:picMkLst>
        </pc:picChg>
        <pc:picChg chg="add mod ord">
          <ac:chgData name="Priya Shetty" userId="S::priya_shetty@thbs.com::a35733c4-1966-4711-ac7b-1d0c45169be9" providerId="AD" clId="Web-{ABF06039-0113-4335-8CA4-043BBA6CEA22}" dt="2022-05-20T07:04:20.592" v="67"/>
          <ac:picMkLst>
            <pc:docMk/>
            <pc:sldMk cId="3856144342" sldId="256"/>
            <ac:picMk id="5" creationId="{3B105D66-7574-8E79-5F33-7F2D3BE5B365}"/>
          </ac:picMkLst>
        </pc:picChg>
        <pc:picChg chg="add del">
          <ac:chgData name="Priya Shetty" userId="S::priya_shetty@thbs.com::a35733c4-1966-4711-ac7b-1d0c45169be9" providerId="AD" clId="Web-{ABF06039-0113-4335-8CA4-043BBA6CEA22}" dt="2022-05-20T06:48:15.539" v="31"/>
          <ac:picMkLst>
            <pc:docMk/>
            <pc:sldMk cId="3856144342" sldId="256"/>
            <ac:picMk id="23" creationId="{79FA8D7A-154B-795E-3012-E6405327953C}"/>
          </ac:picMkLst>
        </pc:picChg>
        <pc:picChg chg="add del mod">
          <ac:chgData name="Priya Shetty" userId="S::priya_shetty@thbs.com::a35733c4-1966-4711-ac7b-1d0c45169be9" providerId="AD" clId="Web-{ABF06039-0113-4335-8CA4-043BBA6CEA22}" dt="2022-05-20T06:48:55.008" v="37"/>
          <ac:picMkLst>
            <pc:docMk/>
            <pc:sldMk cId="3856144342" sldId="256"/>
            <ac:picMk id="38" creationId="{13AD9E13-E9AE-D543-CF38-95B2E26EDDC0}"/>
          </ac:picMkLst>
        </pc:picChg>
        <pc:cxnChg chg="add del">
          <ac:chgData name="Priya Shetty" userId="S::priya_shetty@thbs.com::a35733c4-1966-4711-ac7b-1d0c45169be9" providerId="AD" clId="Web-{ABF06039-0113-4335-8CA4-043BBA6CEA22}" dt="2022-05-20T06:50:18.540" v="49"/>
          <ac:cxnSpMkLst>
            <pc:docMk/>
            <pc:sldMk cId="3856144342" sldId="256"/>
            <ac:cxnSpMk id="55" creationId="{56020367-4FD5-4596-8E10-C5F095CD8DBF}"/>
          </ac:cxnSpMkLst>
        </pc:cxnChg>
      </pc:sldChg>
      <pc:sldChg chg="new">
        <pc:chgData name="Priya Shetty" userId="S::priya_shetty@thbs.com::a35733c4-1966-4711-ac7b-1d0c45169be9" providerId="AD" clId="Web-{ABF06039-0113-4335-8CA4-043BBA6CEA22}" dt="2022-05-20T07:00:45.138" v="59"/>
        <pc:sldMkLst>
          <pc:docMk/>
          <pc:sldMk cId="1893897592" sldId="257"/>
        </pc:sldMkLst>
      </pc:sldChg>
      <pc:sldMasterChg chg="add del addSldLayout delSldLayout">
        <pc:chgData name="Priya Shetty" userId="S::priya_shetty@thbs.com::a35733c4-1966-4711-ac7b-1d0c45169be9" providerId="AD" clId="Web-{ABF06039-0113-4335-8CA4-043BBA6CEA22}" dt="2022-05-20T06:48:15.601" v="32"/>
        <pc:sldMasterMkLst>
          <pc:docMk/>
          <pc:sldMasterMk cId="0" sldId="2147483648"/>
        </pc:sldMasterMkLst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601" v="32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replId addSldLayout delSldLayout">
        <pc:chgData name="Priya Shetty" userId="S::priya_shetty@thbs.com::a35733c4-1966-4711-ac7b-1d0c45169be9" providerId="AD" clId="Web-{ABF06039-0113-4335-8CA4-043BBA6CEA22}" dt="2022-05-20T06:50:18.602" v="50"/>
        <pc:sldMasterMkLst>
          <pc:docMk/>
          <pc:sldMasterMk cId="4213961225" sldId="2147483669"/>
        </pc:sldMasterMkLst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3898370958" sldId="2147483670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2314323680" sldId="2147483671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34946795" sldId="2147483672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190554388" sldId="2147483673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4194296258" sldId="2147483674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1121067905" sldId="2147483675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1660382085" sldId="2147483676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4132696402" sldId="2147483677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3449760113" sldId="2147483678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2774476347" sldId="2147483679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50:18.602" v="50"/>
          <pc:sldLayoutMkLst>
            <pc:docMk/>
            <pc:sldMasterMk cId="4213961225" sldId="2147483669"/>
            <pc:sldLayoutMk cId="157318331" sldId="2147483680"/>
          </pc:sldLayoutMkLst>
        </pc:sldLayoutChg>
      </pc:sldMasterChg>
      <pc:sldMasterChg chg="add del addSldLayout delSldLayout">
        <pc:chgData name="Priya Shetty" userId="S::priya_shetty@thbs.com::a35733c4-1966-4711-ac7b-1d0c45169be9" providerId="AD" clId="Web-{ABF06039-0113-4335-8CA4-043BBA6CEA22}" dt="2022-05-20T06:48:03.773" v="29"/>
        <pc:sldMasterMkLst>
          <pc:docMk/>
          <pc:sldMasterMk cId="1990254505" sldId="2147483673"/>
        </pc:sldMasterMkLst>
        <pc:sldLayoutChg chg="add del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3745287872" sldId="2147483662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268765428" sldId="2147483664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3414049109" sldId="2147483665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899563443" sldId="2147483669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731322548" sldId="2147483670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402912037" sldId="2147483671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3148485856" sldId="2147483672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535457889" sldId="2147483674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4130320265" sldId="2147483675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996964358" sldId="2147483676"/>
          </pc:sldLayoutMkLst>
        </pc:sldLayoutChg>
        <pc:sldLayoutChg chg="add del replId">
          <pc:chgData name="Priya Shetty" userId="S::priya_shetty@thbs.com::a35733c4-1966-4711-ac7b-1d0c45169be9" providerId="AD" clId="Web-{ABF06039-0113-4335-8CA4-043BBA6CEA22}" dt="2022-05-20T06:48:03.773" v="29"/>
          <pc:sldLayoutMkLst>
            <pc:docMk/>
            <pc:sldMasterMk cId="1990254505" sldId="2147483673"/>
            <pc:sldLayoutMk cId="3561106499" sldId="2147483677"/>
          </pc:sldLayoutMkLst>
        </pc:sldLayoutChg>
      </pc:sldMasterChg>
      <pc:sldMasterChg chg="add del addSldLayout delSldLayout">
        <pc:chgData name="Priya Shetty" userId="S::priya_shetty@thbs.com::a35733c4-1966-4711-ac7b-1d0c45169be9" providerId="AD" clId="Web-{ABF06039-0113-4335-8CA4-043BBA6CEA22}" dt="2022-05-20T06:48:15.539" v="31"/>
        <pc:sldMasterMkLst>
          <pc:docMk/>
          <pc:sldMasterMk cId="2155082272" sldId="2147483686"/>
        </pc:sldMasterMkLst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3285623708" sldId="2147483675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3141896764" sldId="2147483676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2579558" sldId="2147483677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2689846347" sldId="2147483678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732126780" sldId="2147483679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3008040563" sldId="2147483680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3100999113" sldId="2147483681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1617211721" sldId="2147483682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3193770731" sldId="2147483683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1999460653" sldId="2147483684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48:15.539" v="31"/>
          <pc:sldLayoutMkLst>
            <pc:docMk/>
            <pc:sldMasterMk cId="2155082272" sldId="2147483686"/>
            <pc:sldLayoutMk cId="2372056797" sldId="2147483685"/>
          </pc:sldLayoutMkLst>
        </pc:sldLayoutChg>
      </pc:sldMasterChg>
      <pc:sldMasterChg chg="add del addSldLayout delSldLayout">
        <pc:chgData name="Priya Shetty" userId="S::priya_shetty@thbs.com::a35733c4-1966-4711-ac7b-1d0c45169be9" providerId="AD" clId="Web-{ABF06039-0113-4335-8CA4-043BBA6CEA22}" dt="2022-05-20T06:50:14.774" v="47"/>
        <pc:sldMasterMkLst>
          <pc:docMk/>
          <pc:sldMasterMk cId="3170271347" sldId="2147483704"/>
        </pc:sldMasterMkLst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225824124" sldId="2147483693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194221462" sldId="2147483694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2982416600" sldId="2147483695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3570233683" sldId="2147483696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2661120324" sldId="2147483697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2328141503" sldId="2147483698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151976087" sldId="2147483699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3018184492" sldId="2147483700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1155706388" sldId="2147483701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1930503105" sldId="2147483702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4.774" v="47"/>
          <pc:sldLayoutMkLst>
            <pc:docMk/>
            <pc:sldMasterMk cId="3170271347" sldId="2147483704"/>
            <pc:sldLayoutMk cId="324515179" sldId="2147483703"/>
          </pc:sldLayoutMkLst>
        </pc:sldLayoutChg>
      </pc:sldMasterChg>
      <pc:sldMasterChg chg="add del addSldLayout delSldLayout">
        <pc:chgData name="Priya Shetty" userId="S::priya_shetty@thbs.com::a35733c4-1966-4711-ac7b-1d0c45169be9" providerId="AD" clId="Web-{ABF06039-0113-4335-8CA4-043BBA6CEA22}" dt="2022-05-20T06:50:18.540" v="49"/>
        <pc:sldMasterMkLst>
          <pc:docMk/>
          <pc:sldMasterMk cId="3340396502" sldId="2147483769"/>
        </pc:sldMasterMkLst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372732885" sldId="2147483758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2572987976" sldId="2147483759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4152905422" sldId="2147483760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4061580705" sldId="2147483761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3770751693" sldId="2147483762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4265257272" sldId="2147483763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3986289705" sldId="2147483764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411647166" sldId="2147483765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2822800218" sldId="2147483766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1382253716" sldId="2147483767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0:18.540" v="49"/>
          <pc:sldLayoutMkLst>
            <pc:docMk/>
            <pc:sldMasterMk cId="3340396502" sldId="2147483769"/>
            <pc:sldLayoutMk cId="431018971" sldId="2147483768"/>
          </pc:sldLayoutMkLst>
        </pc:sldLayoutChg>
      </pc:sldMasterChg>
      <pc:sldMasterChg chg="add del addSldLayout delSldLayout">
        <pc:chgData name="Priya Shetty" userId="S::priya_shetty@thbs.com::a35733c4-1966-4711-ac7b-1d0c45169be9" providerId="AD" clId="Web-{ABF06039-0113-4335-8CA4-043BBA6CEA22}" dt="2022-05-20T06:58:54.621" v="57"/>
        <pc:sldMasterMkLst>
          <pc:docMk/>
          <pc:sldMasterMk cId="2343569532" sldId="2147483782"/>
        </pc:sldMasterMkLst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1394196381" sldId="2147483771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3518989271" sldId="2147483772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183027591" sldId="2147483773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3199199140" sldId="2147483774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2499489851" sldId="2147483775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2429013221" sldId="2147483776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3161611246" sldId="2147483777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2694044898" sldId="2147483778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3222449441" sldId="2147483779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3202826455" sldId="2147483780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2343569532" sldId="2147483782"/>
            <pc:sldLayoutMk cId="543675899" sldId="2147483781"/>
          </pc:sldLayoutMkLst>
        </pc:sldLayoutChg>
      </pc:sldMasterChg>
      <pc:sldMasterChg chg="add del addSldLayout delSldLayout">
        <pc:chgData name="Priya Shetty" userId="S::priya_shetty@thbs.com::a35733c4-1966-4711-ac7b-1d0c45169be9" providerId="AD" clId="Web-{ABF06039-0113-4335-8CA4-043BBA6CEA22}" dt="2022-05-20T06:58:54.621" v="57"/>
        <pc:sldMasterMkLst>
          <pc:docMk/>
          <pc:sldMasterMk cId="3182790115" sldId="2147483832"/>
        </pc:sldMasterMkLst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2679305351" sldId="2147483821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1781124556" sldId="2147483822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1388298964" sldId="2147483823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1929671838" sldId="2147483824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422877505" sldId="2147483825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1992746240" sldId="2147483826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4115073261" sldId="2147483827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3628474627" sldId="2147483828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2502000526" sldId="2147483829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3107005357" sldId="2147483830"/>
          </pc:sldLayoutMkLst>
        </pc:sldLayoutChg>
        <pc:sldLayoutChg chg="add del">
          <pc:chgData name="Priya Shetty" userId="S::priya_shetty@thbs.com::a35733c4-1966-4711-ac7b-1d0c45169be9" providerId="AD" clId="Web-{ABF06039-0113-4335-8CA4-043BBA6CEA22}" dt="2022-05-20T06:58:54.621" v="57"/>
          <pc:sldLayoutMkLst>
            <pc:docMk/>
            <pc:sldMasterMk cId="3182790115" sldId="2147483832"/>
            <pc:sldLayoutMk cId="3839629959" sldId="2147483831"/>
          </pc:sldLayoutMkLst>
        </pc:sldLayoutChg>
      </pc:sldMasterChg>
    </pc:docChg>
  </pc:docChgLst>
  <pc:docChgLst>
    <pc:chgData name="Priya Shetty" userId="S::priya_shetty@thbs.com::a35733c4-1966-4711-ac7b-1d0c45169be9" providerId="AD" clId="Web-{E2AC1185-970A-53E2-3DD4-9302BE8DD5EF}"/>
    <pc:docChg chg="addSld modSld sldOrd addMainMaster">
      <pc:chgData name="Priya Shetty" userId="S::priya_shetty@thbs.com::a35733c4-1966-4711-ac7b-1d0c45169be9" providerId="AD" clId="Web-{E2AC1185-970A-53E2-3DD4-9302BE8DD5EF}" dt="2022-05-20T15:13:04.699" v="209" actId="14100"/>
      <pc:docMkLst>
        <pc:docMk/>
      </pc:docMkLst>
      <pc:sldChg chg="addSp delSp modSp">
        <pc:chgData name="Priya Shetty" userId="S::priya_shetty@thbs.com::a35733c4-1966-4711-ac7b-1d0c45169be9" providerId="AD" clId="Web-{E2AC1185-970A-53E2-3DD4-9302BE8DD5EF}" dt="2022-05-20T10:01:40.789" v="14" actId="20577"/>
        <pc:sldMkLst>
          <pc:docMk/>
          <pc:sldMk cId="3856144342" sldId="256"/>
        </pc:sldMkLst>
        <pc:spChg chg="mod">
          <ac:chgData name="Priya Shetty" userId="S::priya_shetty@thbs.com::a35733c4-1966-4711-ac7b-1d0c45169be9" providerId="AD" clId="Web-{E2AC1185-970A-53E2-3DD4-9302BE8DD5EF}" dt="2022-05-20T10:01:40.789" v="14" actId="20577"/>
          <ac:spMkLst>
            <pc:docMk/>
            <pc:sldMk cId="3856144342" sldId="256"/>
            <ac:spMk id="2" creationId="{00000000-0000-0000-0000-000000000000}"/>
          </ac:spMkLst>
        </pc:spChg>
        <pc:spChg chg="del">
          <ac:chgData name="Priya Shetty" userId="S::priya_shetty@thbs.com::a35733c4-1966-4711-ac7b-1d0c45169be9" providerId="AD" clId="Web-{E2AC1185-970A-53E2-3DD4-9302BE8DD5EF}" dt="2022-05-20T10:01:02.539" v="9"/>
          <ac:spMkLst>
            <pc:docMk/>
            <pc:sldMk cId="3856144342" sldId="256"/>
            <ac:spMk id="86" creationId="{657F69E0-C4B0-4BEC-A689-4F8D877F05D4}"/>
          </ac:spMkLst>
        </pc:spChg>
        <pc:spChg chg="del">
          <ac:chgData name="Priya Shetty" userId="S::priya_shetty@thbs.com::a35733c4-1966-4711-ac7b-1d0c45169be9" providerId="AD" clId="Web-{E2AC1185-970A-53E2-3DD4-9302BE8DD5EF}" dt="2022-05-20T10:01:02.539" v="9"/>
          <ac:spMkLst>
            <pc:docMk/>
            <pc:sldMk cId="3856144342" sldId="256"/>
            <ac:spMk id="87" creationId="{8F51725E-A483-43B2-A6F2-C44F502FE033}"/>
          </ac:spMkLst>
        </pc:spChg>
        <pc:spChg chg="del">
          <ac:chgData name="Priya Shetty" userId="S::priya_shetty@thbs.com::a35733c4-1966-4711-ac7b-1d0c45169be9" providerId="AD" clId="Web-{E2AC1185-970A-53E2-3DD4-9302BE8DD5EF}" dt="2022-05-20T10:01:02.539" v="9"/>
          <ac:spMkLst>
            <pc:docMk/>
            <pc:sldMk cId="3856144342" sldId="256"/>
            <ac:spMk id="88" creationId="{9F6380B4-6A1C-481E-8408-B4E6C75B9B81}"/>
          </ac:spMkLst>
        </pc:spChg>
        <pc:spChg chg="add">
          <ac:chgData name="Priya Shetty" userId="S::priya_shetty@thbs.com::a35733c4-1966-4711-ac7b-1d0c45169be9" providerId="AD" clId="Web-{E2AC1185-970A-53E2-3DD4-9302BE8DD5EF}" dt="2022-05-20T10:01:02.539" v="9"/>
          <ac:spMkLst>
            <pc:docMk/>
            <pc:sldMk cId="3856144342" sldId="256"/>
            <ac:spMk id="93" creationId="{007891EC-4501-44ED-A8C8-B11B6DB767AB}"/>
          </ac:spMkLst>
        </pc:spChg>
        <pc:picChg chg="mod">
          <ac:chgData name="Priya Shetty" userId="S::priya_shetty@thbs.com::a35733c4-1966-4711-ac7b-1d0c45169be9" providerId="AD" clId="Web-{E2AC1185-970A-53E2-3DD4-9302BE8DD5EF}" dt="2022-05-20T10:01:02.539" v="9"/>
          <ac:picMkLst>
            <pc:docMk/>
            <pc:sldMk cId="3856144342" sldId="256"/>
            <ac:picMk id="5" creationId="{3B105D66-7574-8E79-5F33-7F2D3BE5B365}"/>
          </ac:picMkLst>
        </pc:picChg>
        <pc:cxnChg chg="add">
          <ac:chgData name="Priya Shetty" userId="S::priya_shetty@thbs.com::a35733c4-1966-4711-ac7b-1d0c45169be9" providerId="AD" clId="Web-{E2AC1185-970A-53E2-3DD4-9302BE8DD5EF}" dt="2022-05-20T10:01:02.539" v="9"/>
          <ac:cxnSpMkLst>
            <pc:docMk/>
            <pc:sldMk cId="3856144342" sldId="256"/>
            <ac:cxnSpMk id="95" creationId="{34E5597F-CE67-4085-9548-E6A8036DA3BB}"/>
          </ac:cxnSpMkLst>
        </pc:cxnChg>
      </pc:sldChg>
      <pc:sldChg chg="addSp delSp modSp mod ord setBg setClrOvrMap">
        <pc:chgData name="Priya Shetty" userId="S::priya_shetty@thbs.com::a35733c4-1966-4711-ac7b-1d0c45169be9" providerId="AD" clId="Web-{E2AC1185-970A-53E2-3DD4-9302BE8DD5EF}" dt="2022-05-20T10:03:24.854" v="16"/>
        <pc:sldMkLst>
          <pc:docMk/>
          <pc:sldMk cId="1893897592" sldId="257"/>
        </pc:sldMkLst>
        <pc:spChg chg="mod ord">
          <ac:chgData name="Priya Shetty" userId="S::priya_shetty@thbs.com::a35733c4-1966-4711-ac7b-1d0c45169be9" providerId="AD" clId="Web-{E2AC1185-970A-53E2-3DD4-9302BE8DD5EF}" dt="2022-05-20T10:00:35.882" v="8"/>
          <ac:spMkLst>
            <pc:docMk/>
            <pc:sldMk cId="1893897592" sldId="257"/>
            <ac:spMk id="2" creationId="{9A39D5A2-5967-7816-3AE5-CF1489654CFD}"/>
          </ac:spMkLst>
        </pc:spChg>
        <pc:spChg chg="del">
          <ac:chgData name="Priya Shetty" userId="S::priya_shetty@thbs.com::a35733c4-1966-4711-ac7b-1d0c45169be9" providerId="AD" clId="Web-{E2AC1185-970A-53E2-3DD4-9302BE8DD5EF}" dt="2022-05-20T10:00:10.694" v="0"/>
          <ac:spMkLst>
            <pc:docMk/>
            <pc:sldMk cId="1893897592" sldId="257"/>
            <ac:spMk id="3" creationId="{3F3D7BAA-826B-6DEE-279F-3658209B0F03}"/>
          </ac:spMkLst>
        </pc:spChg>
        <pc:spChg chg="add del">
          <ac:chgData name="Priya Shetty" userId="S::priya_shetty@thbs.com::a35733c4-1966-4711-ac7b-1d0c45169be9" providerId="AD" clId="Web-{E2AC1185-970A-53E2-3DD4-9302BE8DD5EF}" dt="2022-05-20T10:00:25.428" v="3"/>
          <ac:spMkLst>
            <pc:docMk/>
            <pc:sldMk cId="1893897592" sldId="257"/>
            <ac:spMk id="8" creationId="{E0432025-E597-F402-2AD8-BFBCB8F22605}"/>
          </ac:spMkLst>
        </pc:spChg>
        <pc:spChg chg="add del">
          <ac:chgData name="Priya Shetty" userId="S::priya_shetty@thbs.com::a35733c4-1966-4711-ac7b-1d0c45169be9" providerId="AD" clId="Web-{E2AC1185-970A-53E2-3DD4-9302BE8DD5EF}" dt="2022-05-20T10:00:25.428" v="3"/>
          <ac:spMkLst>
            <pc:docMk/>
            <pc:sldMk cId="1893897592" sldId="257"/>
            <ac:spMk id="11" creationId="{F13C74B1-5B17-4795-BED0-7140497B445A}"/>
          </ac:spMkLst>
        </pc:spChg>
        <pc:spChg chg="add del">
          <ac:chgData name="Priya Shetty" userId="S::priya_shetty@thbs.com::a35733c4-1966-4711-ac7b-1d0c45169be9" providerId="AD" clId="Web-{E2AC1185-970A-53E2-3DD4-9302BE8DD5EF}" dt="2022-05-20T10:00:25.428" v="3"/>
          <ac:spMkLst>
            <pc:docMk/>
            <pc:sldMk cId="1893897592" sldId="257"/>
            <ac:spMk id="13" creationId="{3FCFB1DE-0B7E-48CC-BA90-B2AB0889F9D6}"/>
          </ac:spMkLst>
        </pc:spChg>
        <pc:spChg chg="add del">
          <ac:chgData name="Priya Shetty" userId="S::priya_shetty@thbs.com::a35733c4-1966-4711-ac7b-1d0c45169be9" providerId="AD" clId="Web-{E2AC1185-970A-53E2-3DD4-9302BE8DD5EF}" dt="2022-05-20T10:00:30.054" v="5"/>
          <ac:spMkLst>
            <pc:docMk/>
            <pc:sldMk cId="1893897592" sldId="257"/>
            <ac:spMk id="15" creationId="{45D37F4E-DDB4-456B-97E0-9937730A039F}"/>
          </ac:spMkLst>
        </pc:spChg>
        <pc:spChg chg="add del">
          <ac:chgData name="Priya Shetty" userId="S::priya_shetty@thbs.com::a35733c4-1966-4711-ac7b-1d0c45169be9" providerId="AD" clId="Web-{E2AC1185-970A-53E2-3DD4-9302BE8DD5EF}" dt="2022-05-20T10:00:30.054" v="5"/>
          <ac:spMkLst>
            <pc:docMk/>
            <pc:sldMk cId="1893897592" sldId="257"/>
            <ac:spMk id="16" creationId="{3CE8AF5E-D374-4CF1-90CC-35CF73B81C3E}"/>
          </ac:spMkLst>
        </pc:spChg>
        <pc:spChg chg="add del">
          <ac:chgData name="Priya Shetty" userId="S::priya_shetty@thbs.com::a35733c4-1966-4711-ac7b-1d0c45169be9" providerId="AD" clId="Web-{E2AC1185-970A-53E2-3DD4-9302BE8DD5EF}" dt="2022-05-20T10:00:30.054" v="5"/>
          <ac:spMkLst>
            <pc:docMk/>
            <pc:sldMk cId="1893897592" sldId="257"/>
            <ac:spMk id="17" creationId="{9CF6E20D-6B8F-1611-5204-05ABFA8EEE7B}"/>
          </ac:spMkLst>
        </pc:spChg>
        <pc:spChg chg="add del">
          <ac:chgData name="Priya Shetty" userId="S::priya_shetty@thbs.com::a35733c4-1966-4711-ac7b-1d0c45169be9" providerId="AD" clId="Web-{E2AC1185-970A-53E2-3DD4-9302BE8DD5EF}" dt="2022-05-20T10:00:35.882" v="7"/>
          <ac:spMkLst>
            <pc:docMk/>
            <pc:sldMk cId="1893897592" sldId="257"/>
            <ac:spMk id="19" creationId="{1A9F7B4E-B03D-4F64-BE33-00D074458D45}"/>
          </ac:spMkLst>
        </pc:spChg>
        <pc:spChg chg="add del">
          <ac:chgData name="Priya Shetty" userId="S::priya_shetty@thbs.com::a35733c4-1966-4711-ac7b-1d0c45169be9" providerId="AD" clId="Web-{E2AC1185-970A-53E2-3DD4-9302BE8DD5EF}" dt="2022-05-20T10:00:35.882" v="7"/>
          <ac:spMkLst>
            <pc:docMk/>
            <pc:sldMk cId="1893897592" sldId="257"/>
            <ac:spMk id="20" creationId="{1CA8A97F-67F0-4D5F-A850-0C30727D1CE3}"/>
          </ac:spMkLst>
        </pc:spChg>
        <pc:spChg chg="add del">
          <ac:chgData name="Priya Shetty" userId="S::priya_shetty@thbs.com::a35733c4-1966-4711-ac7b-1d0c45169be9" providerId="AD" clId="Web-{E2AC1185-970A-53E2-3DD4-9302BE8DD5EF}" dt="2022-05-20T10:00:35.882" v="7"/>
          <ac:spMkLst>
            <pc:docMk/>
            <pc:sldMk cId="1893897592" sldId="257"/>
            <ac:spMk id="21" creationId="{E40F3D51-E4A8-C0DE-6887-AABF6D7A5A64}"/>
          </ac:spMkLst>
        </pc:spChg>
        <pc:spChg chg="add">
          <ac:chgData name="Priya Shetty" userId="S::priya_shetty@thbs.com::a35733c4-1966-4711-ac7b-1d0c45169be9" providerId="AD" clId="Web-{E2AC1185-970A-53E2-3DD4-9302BE8DD5EF}" dt="2022-05-20T10:00:35.882" v="8"/>
          <ac:spMkLst>
            <pc:docMk/>
            <pc:sldMk cId="1893897592" sldId="257"/>
            <ac:spMk id="23" creationId="{F13C74B1-5B17-4795-BED0-7140497B445A}"/>
          </ac:spMkLst>
        </pc:spChg>
        <pc:spChg chg="add">
          <ac:chgData name="Priya Shetty" userId="S::priya_shetty@thbs.com::a35733c4-1966-4711-ac7b-1d0c45169be9" providerId="AD" clId="Web-{E2AC1185-970A-53E2-3DD4-9302BE8DD5EF}" dt="2022-05-20T10:00:35.882" v="8"/>
          <ac:spMkLst>
            <pc:docMk/>
            <pc:sldMk cId="1893897592" sldId="257"/>
            <ac:spMk id="24" creationId="{3FCFB1DE-0B7E-48CC-BA90-B2AB0889F9D6}"/>
          </ac:spMkLst>
        </pc:spChg>
        <pc:spChg chg="add">
          <ac:chgData name="Priya Shetty" userId="S::priya_shetty@thbs.com::a35733c4-1966-4711-ac7b-1d0c45169be9" providerId="AD" clId="Web-{E2AC1185-970A-53E2-3DD4-9302BE8DD5EF}" dt="2022-05-20T10:00:35.882" v="8"/>
          <ac:spMkLst>
            <pc:docMk/>
            <pc:sldMk cId="1893897592" sldId="257"/>
            <ac:spMk id="25" creationId="{E0432025-E597-F402-2AD8-BFBCB8F22605}"/>
          </ac:spMkLst>
        </pc:spChg>
        <pc:picChg chg="add mod ord">
          <ac:chgData name="Priya Shetty" userId="S::priya_shetty@thbs.com::a35733c4-1966-4711-ac7b-1d0c45169be9" providerId="AD" clId="Web-{E2AC1185-970A-53E2-3DD4-9302BE8DD5EF}" dt="2022-05-20T10:00:35.882" v="8"/>
          <ac:picMkLst>
            <pc:docMk/>
            <pc:sldMk cId="1893897592" sldId="257"/>
            <ac:picMk id="4" creationId="{B6CEB9A7-E3D8-9E2D-7E3B-12FA987E4B38}"/>
          </ac:picMkLst>
        </pc:picChg>
      </pc:sldChg>
      <pc:sldChg chg="modSp add mod setBg">
        <pc:chgData name="Priya Shetty" userId="S::priya_shetty@thbs.com::a35733c4-1966-4711-ac7b-1d0c45169be9" providerId="AD" clId="Web-{E2AC1185-970A-53E2-3DD4-9302BE8DD5EF}" dt="2022-05-20T10:06:49.062" v="39"/>
        <pc:sldMkLst>
          <pc:docMk/>
          <pc:sldMk cId="1616660048" sldId="258"/>
        </pc:sldMkLst>
        <pc:graphicFrameChg chg="modGraphic">
          <ac:chgData name="Priya Shetty" userId="S::priya_shetty@thbs.com::a35733c4-1966-4711-ac7b-1d0c45169be9" providerId="AD" clId="Web-{E2AC1185-970A-53E2-3DD4-9302BE8DD5EF}" dt="2022-05-20T10:05:02.122" v="37" actId="20577"/>
          <ac:graphicFrameMkLst>
            <pc:docMk/>
            <pc:sldMk cId="1616660048" sldId="258"/>
            <ac:graphicFrameMk id="7" creationId="{00000000-0000-0000-0000-000000000000}"/>
          </ac:graphicFrameMkLst>
        </pc:graphicFrameChg>
      </pc:sldChg>
      <pc:sldChg chg="addSp delSp modSp add mod ord addAnim delAnim modShow">
        <pc:chgData name="Priya Shetty" userId="S::priya_shetty@thbs.com::a35733c4-1966-4711-ac7b-1d0c45169be9" providerId="AD" clId="Web-{E2AC1185-970A-53E2-3DD4-9302BE8DD5EF}" dt="2022-05-20T15:02:45.708" v="126" actId="1076"/>
        <pc:sldMkLst>
          <pc:docMk/>
          <pc:sldMk cId="1228060819" sldId="259"/>
        </pc:sldMkLst>
        <pc:spChg chg="mod">
          <ac:chgData name="Priya Shetty" userId="S::priya_shetty@thbs.com::a35733c4-1966-4711-ac7b-1d0c45169be9" providerId="AD" clId="Web-{E2AC1185-970A-53E2-3DD4-9302BE8DD5EF}" dt="2022-05-20T10:09:14.846" v="61" actId="14100"/>
          <ac:spMkLst>
            <pc:docMk/>
            <pc:sldMk cId="1228060819" sldId="259"/>
            <ac:spMk id="2" creationId="{00000000-0000-0000-0000-000000000000}"/>
          </ac:spMkLst>
        </pc:spChg>
        <pc:spChg chg="add del mod">
          <ac:chgData name="Priya Shetty" userId="S::priya_shetty@thbs.com::a35733c4-1966-4711-ac7b-1d0c45169be9" providerId="AD" clId="Web-{E2AC1185-970A-53E2-3DD4-9302BE8DD5EF}" dt="2022-05-20T14:53:26.921" v="104"/>
          <ac:spMkLst>
            <pc:docMk/>
            <pc:sldMk cId="1228060819" sldId="259"/>
            <ac:spMk id="15" creationId="{E98B0CA4-16AB-5483-6527-49EB4F9D0522}"/>
          </ac:spMkLst>
        </pc:spChg>
        <pc:spChg chg="add del mod">
          <ac:chgData name="Priya Shetty" userId="S::priya_shetty@thbs.com::a35733c4-1966-4711-ac7b-1d0c45169be9" providerId="AD" clId="Web-{E2AC1185-970A-53E2-3DD4-9302BE8DD5EF}" dt="2022-05-20T14:57:03.861" v="111"/>
          <ac:spMkLst>
            <pc:docMk/>
            <pc:sldMk cId="1228060819" sldId="259"/>
            <ac:spMk id="157" creationId="{067110B1-4B57-02CD-659F-A6CFE4301C07}"/>
          </ac:spMkLst>
        </pc:spChg>
        <pc:graphicFrameChg chg="add del mod modGraphic">
          <ac:chgData name="Priya Shetty" userId="S::priya_shetty@thbs.com::a35733c4-1966-4711-ac7b-1d0c45169be9" providerId="AD" clId="Web-{E2AC1185-970A-53E2-3DD4-9302BE8DD5EF}" dt="2022-05-20T15:02:45.708" v="126" actId="1076"/>
          <ac:graphicFrameMkLst>
            <pc:docMk/>
            <pc:sldMk cId="1228060819" sldId="259"/>
            <ac:graphicFrameMk id="4" creationId="{00000000-0000-0000-0000-000000000000}"/>
          </ac:graphicFrameMkLst>
        </pc:graphicFrameChg>
      </pc:sldChg>
      <pc:sldChg chg="add ord">
        <pc:chgData name="Priya Shetty" userId="S::priya_shetty@thbs.com::a35733c4-1966-4711-ac7b-1d0c45169be9" providerId="AD" clId="Web-{E2AC1185-970A-53E2-3DD4-9302BE8DD5EF}" dt="2022-05-20T15:00:39.598" v="114"/>
        <pc:sldMkLst>
          <pc:docMk/>
          <pc:sldMk cId="1551881321" sldId="260"/>
        </pc:sldMkLst>
      </pc:sldChg>
      <pc:sldChg chg="add">
        <pc:chgData name="Priya Shetty" userId="S::priya_shetty@thbs.com::a35733c4-1966-4711-ac7b-1d0c45169be9" providerId="AD" clId="Web-{E2AC1185-970A-53E2-3DD4-9302BE8DD5EF}" dt="2022-05-20T15:00:43.379" v="115"/>
        <pc:sldMkLst>
          <pc:docMk/>
          <pc:sldMk cId="3913974137" sldId="261"/>
        </pc:sldMkLst>
      </pc:sldChg>
      <pc:sldChg chg="add">
        <pc:chgData name="Priya Shetty" userId="S::priya_shetty@thbs.com::a35733c4-1966-4711-ac7b-1d0c45169be9" providerId="AD" clId="Web-{E2AC1185-970A-53E2-3DD4-9302BE8DD5EF}" dt="2022-05-20T15:00:43.504" v="116"/>
        <pc:sldMkLst>
          <pc:docMk/>
          <pc:sldMk cId="3840610947" sldId="262"/>
        </pc:sldMkLst>
      </pc:sldChg>
      <pc:sldChg chg="add">
        <pc:chgData name="Priya Shetty" userId="S::priya_shetty@thbs.com::a35733c4-1966-4711-ac7b-1d0c45169be9" providerId="AD" clId="Web-{E2AC1185-970A-53E2-3DD4-9302BE8DD5EF}" dt="2022-05-20T15:00:43.629" v="117"/>
        <pc:sldMkLst>
          <pc:docMk/>
          <pc:sldMk cId="1848824973" sldId="263"/>
        </pc:sldMkLst>
      </pc:sldChg>
      <pc:sldChg chg="add">
        <pc:chgData name="Priya Shetty" userId="S::priya_shetty@thbs.com::a35733c4-1966-4711-ac7b-1d0c45169be9" providerId="AD" clId="Web-{E2AC1185-970A-53E2-3DD4-9302BE8DD5EF}" dt="2022-05-20T15:00:43.692" v="118"/>
        <pc:sldMkLst>
          <pc:docMk/>
          <pc:sldMk cId="1166385532" sldId="264"/>
        </pc:sldMkLst>
      </pc:sldChg>
      <pc:sldChg chg="add">
        <pc:chgData name="Priya Shetty" userId="S::priya_shetty@thbs.com::a35733c4-1966-4711-ac7b-1d0c45169be9" providerId="AD" clId="Web-{E2AC1185-970A-53E2-3DD4-9302BE8DD5EF}" dt="2022-05-20T15:00:43.817" v="119"/>
        <pc:sldMkLst>
          <pc:docMk/>
          <pc:sldMk cId="3942822253" sldId="265"/>
        </pc:sldMkLst>
      </pc:sldChg>
      <pc:sldChg chg="add">
        <pc:chgData name="Priya Shetty" userId="S::priya_shetty@thbs.com::a35733c4-1966-4711-ac7b-1d0c45169be9" providerId="AD" clId="Web-{E2AC1185-970A-53E2-3DD4-9302BE8DD5EF}" dt="2022-05-20T15:00:43.957" v="120"/>
        <pc:sldMkLst>
          <pc:docMk/>
          <pc:sldMk cId="4102716824" sldId="266"/>
        </pc:sldMkLst>
      </pc:sldChg>
      <pc:sldChg chg="add">
        <pc:chgData name="Priya Shetty" userId="S::priya_shetty@thbs.com::a35733c4-1966-4711-ac7b-1d0c45169be9" providerId="AD" clId="Web-{E2AC1185-970A-53E2-3DD4-9302BE8DD5EF}" dt="2022-05-20T15:00:44.082" v="121"/>
        <pc:sldMkLst>
          <pc:docMk/>
          <pc:sldMk cId="2537895387" sldId="267"/>
        </pc:sldMkLst>
      </pc:sldChg>
      <pc:sldChg chg="add">
        <pc:chgData name="Priya Shetty" userId="S::priya_shetty@thbs.com::a35733c4-1966-4711-ac7b-1d0c45169be9" providerId="AD" clId="Web-{E2AC1185-970A-53E2-3DD4-9302BE8DD5EF}" dt="2022-05-20T15:00:44.145" v="122"/>
        <pc:sldMkLst>
          <pc:docMk/>
          <pc:sldMk cId="3000180057" sldId="268"/>
        </pc:sldMkLst>
      </pc:sldChg>
      <pc:sldChg chg="addSp delSp modSp add">
        <pc:chgData name="Priya Shetty" userId="S::priya_shetty@thbs.com::a35733c4-1966-4711-ac7b-1d0c45169be9" providerId="AD" clId="Web-{E2AC1185-970A-53E2-3DD4-9302BE8DD5EF}" dt="2022-05-20T15:13:04.699" v="209" actId="14100"/>
        <pc:sldMkLst>
          <pc:docMk/>
          <pc:sldMk cId="1066032305" sldId="269"/>
        </pc:sldMkLst>
        <pc:spChg chg="mod">
          <ac:chgData name="Priya Shetty" userId="S::priya_shetty@thbs.com::a35733c4-1966-4711-ac7b-1d0c45169be9" providerId="AD" clId="Web-{E2AC1185-970A-53E2-3DD4-9302BE8DD5EF}" dt="2022-05-20T15:12:40.184" v="205" actId="20577"/>
          <ac:spMkLst>
            <pc:docMk/>
            <pc:sldMk cId="1066032305" sldId="269"/>
            <ac:spMk id="2" creationId="{11920C61-4580-4A3C-B622-667F78EB3124}"/>
          </ac:spMkLst>
        </pc:spChg>
        <pc:spChg chg="mod ord">
          <ac:chgData name="Priya Shetty" userId="S::priya_shetty@thbs.com::a35733c4-1966-4711-ac7b-1d0c45169be9" providerId="AD" clId="Web-{E2AC1185-970A-53E2-3DD4-9302BE8DD5EF}" dt="2022-05-20T15:12:23.277" v="203"/>
          <ac:spMkLst>
            <pc:docMk/>
            <pc:sldMk cId="1066032305" sldId="269"/>
            <ac:spMk id="18" creationId="{29410049-46F9-40C8-B909-7F0491F1E5CD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12:08.902" v="200"/>
          <ac:spMkLst>
            <pc:docMk/>
            <pc:sldMk cId="1066032305" sldId="269"/>
            <ac:spMk id="20" creationId="{A65AC7D1-EAA9-48F5-B509-60A7F50BF703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12:08.902" v="200"/>
          <ac:spMkLst>
            <pc:docMk/>
            <pc:sldMk cId="1066032305" sldId="269"/>
            <ac:spMk id="21" creationId="{765800AC-C3B9-498E-87BC-29FAE4C76B21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12:08.902" v="200"/>
          <ac:spMkLst>
            <pc:docMk/>
            <pc:sldMk cId="1066032305" sldId="269"/>
            <ac:spMk id="22" creationId="{1F9D6ACB-2FF4-49F9-978A-E0D5327FC63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3:56.037" v="132"/>
          <ac:spMkLst>
            <pc:docMk/>
            <pc:sldMk cId="1066032305" sldId="269"/>
            <ac:spMk id="23" creationId="{3BCB5F6A-9EB0-40B0-9D13-3023E9A20508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12:08.902" v="200"/>
          <ac:spMkLst>
            <pc:docMk/>
            <pc:sldMk cId="1066032305" sldId="269"/>
            <ac:spMk id="24" creationId="{A5EC319D-0FEA-4B95-A3EA-01E35672C95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12:08.902" v="200"/>
          <ac:spMkLst>
            <pc:docMk/>
            <pc:sldMk cId="1066032305" sldId="269"/>
            <ac:spMk id="25" creationId="{D6320AF9-619A-4175-865B-5663E1AEF4C5}"/>
          </ac:spMkLst>
        </pc:spChg>
        <pc:spChg chg="add">
          <ac:chgData name="Priya Shetty" userId="S::priya_shetty@thbs.com::a35733c4-1966-4711-ac7b-1d0c45169be9" providerId="AD" clId="Web-{E2AC1185-970A-53E2-3DD4-9302BE8DD5EF}" dt="2022-05-20T15:12:23.277" v="203"/>
          <ac:spMkLst>
            <pc:docMk/>
            <pc:sldMk cId="1066032305" sldId="269"/>
            <ac:spMk id="26" creationId="{A65AC7D1-EAA9-48F5-B509-60A7F50BF703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3:56.022" v="131"/>
          <ac:spMkLst>
            <pc:docMk/>
            <pc:sldMk cId="1066032305" sldId="269"/>
            <ac:spMk id="28" creationId="{9F4444CE-BC8D-4D61-B303-4C05614E62A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3:56.022" v="131"/>
          <ac:spMkLst>
            <pc:docMk/>
            <pc:sldMk cId="1066032305" sldId="269"/>
            <ac:spMk id="30" creationId="{62423CA5-E2E1-4789-B759-9906C1C94063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12:08.902" v="200"/>
          <ac:spMkLst>
            <pc:docMk/>
            <pc:sldMk cId="1066032305" sldId="269"/>
            <ac:spMk id="31" creationId="{7E018740-5C2B-4A41-AC1A-7E68D1EC1954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3:56.022" v="131"/>
          <ac:spMkLst>
            <pc:docMk/>
            <pc:sldMk cId="1066032305" sldId="269"/>
            <ac:spMk id="32" creationId="{73772B81-181F-48B7-8826-4D9686D15DF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12:08.902" v="200"/>
          <ac:spMkLst>
            <pc:docMk/>
            <pc:sldMk cId="1066032305" sldId="269"/>
            <ac:spMk id="33" creationId="{166F75A4-C475-4941-8EE2-B80A06A2C1B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3:56.022" v="131"/>
          <ac:spMkLst>
            <pc:docMk/>
            <pc:sldMk cId="1066032305" sldId="269"/>
            <ac:spMk id="34" creationId="{B2205F6E-03C6-4E92-877C-E2482F6599AA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12:08.902" v="200"/>
          <ac:spMkLst>
            <pc:docMk/>
            <pc:sldMk cId="1066032305" sldId="269"/>
            <ac:spMk id="35" creationId="{A032553A-72E8-4B0D-8405-FF9771C9AF0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4:31.569" v="143"/>
          <ac:spMkLst>
            <pc:docMk/>
            <pc:sldMk cId="1066032305" sldId="269"/>
            <ac:spMk id="36" creationId="{7E018740-5C2B-4A41-AC1A-7E68D1EC1954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4:31.569" v="143"/>
          <ac:spMkLst>
            <pc:docMk/>
            <pc:sldMk cId="1066032305" sldId="269"/>
            <ac:spMk id="37" creationId="{A65AC7D1-EAA9-48F5-B509-60A7F50BF703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4:31.569" v="143"/>
          <ac:spMkLst>
            <pc:docMk/>
            <pc:sldMk cId="1066032305" sldId="269"/>
            <ac:spMk id="38" creationId="{166F75A4-C475-4941-8EE2-B80A06A2C1B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4:31.569" v="143"/>
          <ac:spMkLst>
            <pc:docMk/>
            <pc:sldMk cId="1066032305" sldId="269"/>
            <ac:spMk id="39" creationId="{D6320AF9-619A-4175-865B-5663E1AEF4C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4:31.569" v="143"/>
          <ac:spMkLst>
            <pc:docMk/>
            <pc:sldMk cId="1066032305" sldId="269"/>
            <ac:spMk id="40" creationId="{A032553A-72E8-4B0D-8405-FF9771C9AF0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4:31.569" v="143"/>
          <ac:spMkLst>
            <pc:docMk/>
            <pc:sldMk cId="1066032305" sldId="269"/>
            <ac:spMk id="42" creationId="{765800AC-C3B9-498E-87BC-29FAE4C76B21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4:31.569" v="143"/>
          <ac:spMkLst>
            <pc:docMk/>
            <pc:sldMk cId="1066032305" sldId="269"/>
            <ac:spMk id="44" creationId="{1F9D6ACB-2FF4-49F9-978A-E0D5327FC635}"/>
          </ac:spMkLst>
        </pc:spChg>
        <pc:spChg chg="add">
          <ac:chgData name="Priya Shetty" userId="S::priya_shetty@thbs.com::a35733c4-1966-4711-ac7b-1d0c45169be9" providerId="AD" clId="Web-{E2AC1185-970A-53E2-3DD4-9302BE8DD5EF}" dt="2022-05-20T15:12:23.277" v="203"/>
          <ac:spMkLst>
            <pc:docMk/>
            <pc:sldMk cId="1066032305" sldId="269"/>
            <ac:spMk id="45" creationId="{D6320AF9-619A-4175-865B-5663E1AEF4C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4:31.569" v="143"/>
          <ac:spMkLst>
            <pc:docMk/>
            <pc:sldMk cId="1066032305" sldId="269"/>
            <ac:spMk id="46" creationId="{A5EC319D-0FEA-4B95-A3EA-01E35672C95B}"/>
          </ac:spMkLst>
        </pc:spChg>
        <pc:spChg chg="add">
          <ac:chgData name="Priya Shetty" userId="S::priya_shetty@thbs.com::a35733c4-1966-4711-ac7b-1d0c45169be9" providerId="AD" clId="Web-{E2AC1185-970A-53E2-3DD4-9302BE8DD5EF}" dt="2022-05-20T15:12:23.277" v="203"/>
          <ac:spMkLst>
            <pc:docMk/>
            <pc:sldMk cId="1066032305" sldId="269"/>
            <ac:spMk id="49" creationId="{7E018740-5C2B-4A41-AC1A-7E68D1EC1954}"/>
          </ac:spMkLst>
        </pc:spChg>
        <pc:spChg chg="add">
          <ac:chgData name="Priya Shetty" userId="S::priya_shetty@thbs.com::a35733c4-1966-4711-ac7b-1d0c45169be9" providerId="AD" clId="Web-{E2AC1185-970A-53E2-3DD4-9302BE8DD5EF}" dt="2022-05-20T15:12:23.277" v="203"/>
          <ac:spMkLst>
            <pc:docMk/>
            <pc:sldMk cId="1066032305" sldId="269"/>
            <ac:spMk id="50" creationId="{166F75A4-C475-4941-8EE2-B80A06A2C1B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8.335" v="155"/>
          <ac:spMkLst>
            <pc:docMk/>
            <pc:sldMk cId="1066032305" sldId="269"/>
            <ac:spMk id="51" creationId="{A65AC7D1-EAA9-48F5-B509-60A7F50BF703}"/>
          </ac:spMkLst>
        </pc:spChg>
        <pc:spChg chg="add">
          <ac:chgData name="Priya Shetty" userId="S::priya_shetty@thbs.com::a35733c4-1966-4711-ac7b-1d0c45169be9" providerId="AD" clId="Web-{E2AC1185-970A-53E2-3DD4-9302BE8DD5EF}" dt="2022-05-20T15:12:23.277" v="203"/>
          <ac:spMkLst>
            <pc:docMk/>
            <pc:sldMk cId="1066032305" sldId="269"/>
            <ac:spMk id="52" creationId="{A032553A-72E8-4B0D-8405-FF9771C9AF0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8.335" v="155"/>
          <ac:spMkLst>
            <pc:docMk/>
            <pc:sldMk cId="1066032305" sldId="269"/>
            <ac:spMk id="53" creationId="{D6320AF9-619A-4175-865B-5663E1AEF4C5}"/>
          </ac:spMkLst>
        </pc:spChg>
        <pc:spChg chg="add">
          <ac:chgData name="Priya Shetty" userId="S::priya_shetty@thbs.com::a35733c4-1966-4711-ac7b-1d0c45169be9" providerId="AD" clId="Web-{E2AC1185-970A-53E2-3DD4-9302BE8DD5EF}" dt="2022-05-20T15:12:23.277" v="203"/>
          <ac:spMkLst>
            <pc:docMk/>
            <pc:sldMk cId="1066032305" sldId="269"/>
            <ac:spMk id="54" creationId="{765800AC-C3B9-498E-87BC-29FAE4C76B21}"/>
          </ac:spMkLst>
        </pc:spChg>
        <pc:spChg chg="add">
          <ac:chgData name="Priya Shetty" userId="S::priya_shetty@thbs.com::a35733c4-1966-4711-ac7b-1d0c45169be9" providerId="AD" clId="Web-{E2AC1185-970A-53E2-3DD4-9302BE8DD5EF}" dt="2022-05-20T15:12:23.277" v="203"/>
          <ac:spMkLst>
            <pc:docMk/>
            <pc:sldMk cId="1066032305" sldId="269"/>
            <ac:spMk id="56" creationId="{1F9D6ACB-2FF4-49F9-978A-E0D5327FC635}"/>
          </ac:spMkLst>
        </pc:spChg>
        <pc:spChg chg="add">
          <ac:chgData name="Priya Shetty" userId="S::priya_shetty@thbs.com::a35733c4-1966-4711-ac7b-1d0c45169be9" providerId="AD" clId="Web-{E2AC1185-970A-53E2-3DD4-9302BE8DD5EF}" dt="2022-05-20T15:12:23.277" v="203"/>
          <ac:spMkLst>
            <pc:docMk/>
            <pc:sldMk cId="1066032305" sldId="269"/>
            <ac:spMk id="58" creationId="{A5EC319D-0FEA-4B95-A3EA-01E35672C95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8.335" v="155"/>
          <ac:spMkLst>
            <pc:docMk/>
            <pc:sldMk cId="1066032305" sldId="269"/>
            <ac:spMk id="59" creationId="{7E018740-5C2B-4A41-AC1A-7E68D1EC1954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8.335" v="155"/>
          <ac:spMkLst>
            <pc:docMk/>
            <pc:sldMk cId="1066032305" sldId="269"/>
            <ac:spMk id="61" creationId="{166F75A4-C475-4941-8EE2-B80A06A2C1B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8.335" v="155"/>
          <ac:spMkLst>
            <pc:docMk/>
            <pc:sldMk cId="1066032305" sldId="269"/>
            <ac:spMk id="63" creationId="{A032553A-72E8-4B0D-8405-FF9771C9AF0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8.335" v="155"/>
          <ac:spMkLst>
            <pc:docMk/>
            <pc:sldMk cId="1066032305" sldId="269"/>
            <ac:spMk id="65" creationId="{765800AC-C3B9-498E-87BC-29FAE4C76B21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8.335" v="155"/>
          <ac:spMkLst>
            <pc:docMk/>
            <pc:sldMk cId="1066032305" sldId="269"/>
            <ac:spMk id="67" creationId="{1F9D6ACB-2FF4-49F9-978A-E0D5327FC63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8.335" v="155"/>
          <ac:spMkLst>
            <pc:docMk/>
            <pc:sldMk cId="1066032305" sldId="269"/>
            <ac:spMk id="69" creationId="{A5EC319D-0FEA-4B95-A3EA-01E35672C95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70"/>
          <ac:spMkLst>
            <pc:docMk/>
            <pc:sldMk cId="1066032305" sldId="269"/>
            <ac:spMk id="71" creationId="{9F4444CE-BC8D-4D61-B303-4C05614E62A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70"/>
          <ac:spMkLst>
            <pc:docMk/>
            <pc:sldMk cId="1066032305" sldId="269"/>
            <ac:spMk id="72" creationId="{62423CA5-E2E1-4789-B759-9906C1C94063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70"/>
          <ac:spMkLst>
            <pc:docMk/>
            <pc:sldMk cId="1066032305" sldId="269"/>
            <ac:spMk id="73" creationId="{73772B81-181F-48B7-8826-4D9686D15DF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02.741" v="150"/>
          <ac:spMkLst>
            <pc:docMk/>
            <pc:sldMk cId="1066032305" sldId="269"/>
            <ac:spMk id="74" creationId="{9F4444CE-BC8D-4D61-B303-4C05614E62A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70"/>
          <ac:spMkLst>
            <pc:docMk/>
            <pc:sldMk cId="1066032305" sldId="269"/>
            <ac:spMk id="75" creationId="{B2205F6E-03C6-4E92-877C-E2482F6599AA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02.741" v="150"/>
          <ac:spMkLst>
            <pc:docMk/>
            <pc:sldMk cId="1066032305" sldId="269"/>
            <ac:spMk id="76" creationId="{62423CA5-E2E1-4789-B759-9906C1C94063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69"/>
          <ac:spMkLst>
            <pc:docMk/>
            <pc:sldMk cId="1066032305" sldId="269"/>
            <ac:spMk id="77" creationId="{A65AC7D1-EAA9-48F5-B509-60A7F50BF703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02.741" v="150"/>
          <ac:spMkLst>
            <pc:docMk/>
            <pc:sldMk cId="1066032305" sldId="269"/>
            <ac:spMk id="78" creationId="{73772B81-181F-48B7-8826-4D9686D15DF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69"/>
          <ac:spMkLst>
            <pc:docMk/>
            <pc:sldMk cId="1066032305" sldId="269"/>
            <ac:spMk id="79" creationId="{D6320AF9-619A-4175-865B-5663E1AEF4C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02.741" v="150"/>
          <ac:spMkLst>
            <pc:docMk/>
            <pc:sldMk cId="1066032305" sldId="269"/>
            <ac:spMk id="80" creationId="{B2205F6E-03C6-4E92-877C-E2482F6599AA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1.491" v="152"/>
          <ac:spMkLst>
            <pc:docMk/>
            <pc:sldMk cId="1066032305" sldId="269"/>
            <ac:spMk id="82" creationId="{7E018740-5C2B-4A41-AC1A-7E68D1EC1954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1.491" v="152"/>
          <ac:spMkLst>
            <pc:docMk/>
            <pc:sldMk cId="1066032305" sldId="269"/>
            <ac:spMk id="83" creationId="{A65AC7D1-EAA9-48F5-B509-60A7F50BF703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1.491" v="152"/>
          <ac:spMkLst>
            <pc:docMk/>
            <pc:sldMk cId="1066032305" sldId="269"/>
            <ac:spMk id="84" creationId="{166F75A4-C475-4941-8EE2-B80A06A2C1B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1.491" v="152"/>
          <ac:spMkLst>
            <pc:docMk/>
            <pc:sldMk cId="1066032305" sldId="269"/>
            <ac:spMk id="85" creationId="{D6320AF9-619A-4175-865B-5663E1AEF4C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1.491" v="152"/>
          <ac:spMkLst>
            <pc:docMk/>
            <pc:sldMk cId="1066032305" sldId="269"/>
            <ac:spMk id="86" creationId="{A032553A-72E8-4B0D-8405-FF9771C9AF0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1.491" v="152"/>
          <ac:spMkLst>
            <pc:docMk/>
            <pc:sldMk cId="1066032305" sldId="269"/>
            <ac:spMk id="88" creationId="{765800AC-C3B9-498E-87BC-29FAE4C76B21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1.491" v="152"/>
          <ac:spMkLst>
            <pc:docMk/>
            <pc:sldMk cId="1066032305" sldId="269"/>
            <ac:spMk id="90" creationId="{1F9D6ACB-2FF4-49F9-978A-E0D5327FC63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5:11.491" v="152"/>
          <ac:spMkLst>
            <pc:docMk/>
            <pc:sldMk cId="1066032305" sldId="269"/>
            <ac:spMk id="92" creationId="{A5EC319D-0FEA-4B95-A3EA-01E35672C95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69"/>
          <ac:spMkLst>
            <pc:docMk/>
            <pc:sldMk cId="1066032305" sldId="269"/>
            <ac:spMk id="93" creationId="{7E018740-5C2B-4A41-AC1A-7E68D1EC1954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69"/>
          <ac:spMkLst>
            <pc:docMk/>
            <pc:sldMk cId="1066032305" sldId="269"/>
            <ac:spMk id="94" creationId="{765800AC-C3B9-498E-87BC-29FAE4C76B21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69"/>
          <ac:spMkLst>
            <pc:docMk/>
            <pc:sldMk cId="1066032305" sldId="269"/>
            <ac:spMk id="95" creationId="{166F75A4-C475-4941-8EE2-B80A06A2C1BB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69"/>
          <ac:spMkLst>
            <pc:docMk/>
            <pc:sldMk cId="1066032305" sldId="269"/>
            <ac:spMk id="96" creationId="{1F9D6ACB-2FF4-49F9-978A-E0D5327FC63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69"/>
          <ac:spMkLst>
            <pc:docMk/>
            <pc:sldMk cId="1066032305" sldId="269"/>
            <ac:spMk id="97" creationId="{A032553A-72E8-4B0D-8405-FF9771C9AF05}"/>
          </ac:spMkLst>
        </pc:spChg>
        <pc:spChg chg="add del">
          <ac:chgData name="Priya Shetty" userId="S::priya_shetty@thbs.com::a35733c4-1966-4711-ac7b-1d0c45169be9" providerId="AD" clId="Web-{E2AC1185-970A-53E2-3DD4-9302BE8DD5EF}" dt="2022-05-20T15:07:52.087" v="169"/>
          <ac:spMkLst>
            <pc:docMk/>
            <pc:sldMk cId="1066032305" sldId="269"/>
            <ac:spMk id="98" creationId="{A5EC319D-0FEA-4B95-A3EA-01E35672C95B}"/>
          </ac:spMkLst>
        </pc:spChg>
        <pc:picChg chg="add mod ord">
          <ac:chgData name="Priya Shetty" userId="S::priya_shetty@thbs.com::a35733c4-1966-4711-ac7b-1d0c45169be9" providerId="AD" clId="Web-{E2AC1185-970A-53E2-3DD4-9302BE8DD5EF}" dt="2022-05-20T15:13:04.699" v="209" actId="14100"/>
          <ac:picMkLst>
            <pc:docMk/>
            <pc:sldMk cId="1066032305" sldId="269"/>
            <ac:picMk id="3" creationId="{693502C9-8BE0-EBDF-59B3-BD9D74207A68}"/>
          </ac:picMkLst>
        </pc:picChg>
        <pc:picChg chg="del">
          <ac:chgData name="Priya Shetty" userId="S::priya_shetty@thbs.com::a35733c4-1966-4711-ac7b-1d0c45169be9" providerId="AD" clId="Web-{E2AC1185-970A-53E2-3DD4-9302BE8DD5EF}" dt="2022-05-20T15:03:48.256" v="128"/>
          <ac:picMkLst>
            <pc:docMk/>
            <pc:sldMk cId="1066032305" sldId="269"/>
            <ac:picMk id="16" creationId="{28FF27BA-E243-4C6C-93E3-C7F749FAA9B0}"/>
          </ac:picMkLst>
        </pc:picChg>
        <pc:cxnChg chg="add del">
          <ac:chgData name="Priya Shetty" userId="S::priya_shetty@thbs.com::a35733c4-1966-4711-ac7b-1d0c45169be9" providerId="AD" clId="Web-{E2AC1185-970A-53E2-3DD4-9302BE8DD5EF}" dt="2022-05-20T15:12:08.902" v="200"/>
          <ac:cxnSpMkLst>
            <pc:docMk/>
            <pc:sldMk cId="1066032305" sldId="269"/>
            <ac:cxnSpMk id="27" creationId="{063B6EC6-D752-4EE7-908B-F8F19E8C7FEA}"/>
          </ac:cxnSpMkLst>
        </pc:cxnChg>
        <pc:cxnChg chg="add del">
          <ac:chgData name="Priya Shetty" userId="S::priya_shetty@thbs.com::a35733c4-1966-4711-ac7b-1d0c45169be9" providerId="AD" clId="Web-{E2AC1185-970A-53E2-3DD4-9302BE8DD5EF}" dt="2022-05-20T15:12:08.902" v="200"/>
          <ac:cxnSpMkLst>
            <pc:docMk/>
            <pc:sldMk cId="1066032305" sldId="269"/>
            <ac:cxnSpMk id="29" creationId="{EFECD4E8-AD3E-4228-82A2-9461958EA94D}"/>
          </ac:cxnSpMkLst>
        </pc:cxnChg>
        <pc:cxnChg chg="add del">
          <ac:chgData name="Priya Shetty" userId="S::priya_shetty@thbs.com::a35733c4-1966-4711-ac7b-1d0c45169be9" providerId="AD" clId="Web-{E2AC1185-970A-53E2-3DD4-9302BE8DD5EF}" dt="2022-05-20T15:04:31.569" v="143"/>
          <ac:cxnSpMkLst>
            <pc:docMk/>
            <pc:sldMk cId="1066032305" sldId="269"/>
            <ac:cxnSpMk id="41" creationId="{063B6EC6-D752-4EE7-908B-F8F19E8C7FEA}"/>
          </ac:cxnSpMkLst>
        </pc:cxnChg>
        <pc:cxnChg chg="add del">
          <ac:chgData name="Priya Shetty" userId="S::priya_shetty@thbs.com::a35733c4-1966-4711-ac7b-1d0c45169be9" providerId="AD" clId="Web-{E2AC1185-970A-53E2-3DD4-9302BE8DD5EF}" dt="2022-05-20T15:04:31.569" v="143"/>
          <ac:cxnSpMkLst>
            <pc:docMk/>
            <pc:sldMk cId="1066032305" sldId="269"/>
            <ac:cxnSpMk id="43" creationId="{EFECD4E8-AD3E-4228-82A2-9461958EA94D}"/>
          </ac:cxnSpMkLst>
        </pc:cxnChg>
        <pc:cxnChg chg="add">
          <ac:chgData name="Priya Shetty" userId="S::priya_shetty@thbs.com::a35733c4-1966-4711-ac7b-1d0c45169be9" providerId="AD" clId="Web-{E2AC1185-970A-53E2-3DD4-9302BE8DD5EF}" dt="2022-05-20T15:12:23.277" v="203"/>
          <ac:cxnSpMkLst>
            <pc:docMk/>
            <pc:sldMk cId="1066032305" sldId="269"/>
            <ac:cxnSpMk id="47" creationId="{063B6EC6-D752-4EE7-908B-F8F19E8C7FEA}"/>
          </ac:cxnSpMkLst>
        </pc:cxnChg>
        <pc:cxnChg chg="add">
          <ac:chgData name="Priya Shetty" userId="S::priya_shetty@thbs.com::a35733c4-1966-4711-ac7b-1d0c45169be9" providerId="AD" clId="Web-{E2AC1185-970A-53E2-3DD4-9302BE8DD5EF}" dt="2022-05-20T15:12:23.277" v="203"/>
          <ac:cxnSpMkLst>
            <pc:docMk/>
            <pc:sldMk cId="1066032305" sldId="269"/>
            <ac:cxnSpMk id="48" creationId="{EFECD4E8-AD3E-4228-82A2-9461958EA94D}"/>
          </ac:cxnSpMkLst>
        </pc:cxnChg>
        <pc:cxnChg chg="add del">
          <ac:chgData name="Priya Shetty" userId="S::priya_shetty@thbs.com::a35733c4-1966-4711-ac7b-1d0c45169be9" providerId="AD" clId="Web-{E2AC1185-970A-53E2-3DD4-9302BE8DD5EF}" dt="2022-05-20T15:05:18.335" v="155"/>
          <ac:cxnSpMkLst>
            <pc:docMk/>
            <pc:sldMk cId="1066032305" sldId="269"/>
            <ac:cxnSpMk id="55" creationId="{063B6EC6-D752-4EE7-908B-F8F19E8C7FEA}"/>
          </ac:cxnSpMkLst>
        </pc:cxnChg>
        <pc:cxnChg chg="add del">
          <ac:chgData name="Priya Shetty" userId="S::priya_shetty@thbs.com::a35733c4-1966-4711-ac7b-1d0c45169be9" providerId="AD" clId="Web-{E2AC1185-970A-53E2-3DD4-9302BE8DD5EF}" dt="2022-05-20T15:05:18.335" v="155"/>
          <ac:cxnSpMkLst>
            <pc:docMk/>
            <pc:sldMk cId="1066032305" sldId="269"/>
            <ac:cxnSpMk id="57" creationId="{EFECD4E8-AD3E-4228-82A2-9461958EA94D}"/>
          </ac:cxnSpMkLst>
        </pc:cxnChg>
        <pc:cxnChg chg="add del">
          <ac:chgData name="Priya Shetty" userId="S::priya_shetty@thbs.com::a35733c4-1966-4711-ac7b-1d0c45169be9" providerId="AD" clId="Web-{E2AC1185-970A-53E2-3DD4-9302BE8DD5EF}" dt="2022-05-20T15:07:52.087" v="169"/>
          <ac:cxnSpMkLst>
            <pc:docMk/>
            <pc:sldMk cId="1066032305" sldId="269"/>
            <ac:cxnSpMk id="81" creationId="{063B6EC6-D752-4EE7-908B-F8F19E8C7FEA}"/>
          </ac:cxnSpMkLst>
        </pc:cxnChg>
        <pc:cxnChg chg="add del">
          <ac:chgData name="Priya Shetty" userId="S::priya_shetty@thbs.com::a35733c4-1966-4711-ac7b-1d0c45169be9" providerId="AD" clId="Web-{E2AC1185-970A-53E2-3DD4-9302BE8DD5EF}" dt="2022-05-20T15:05:11.491" v="152"/>
          <ac:cxnSpMkLst>
            <pc:docMk/>
            <pc:sldMk cId="1066032305" sldId="269"/>
            <ac:cxnSpMk id="87" creationId="{063B6EC6-D752-4EE7-908B-F8F19E8C7FEA}"/>
          </ac:cxnSpMkLst>
        </pc:cxnChg>
        <pc:cxnChg chg="add del">
          <ac:chgData name="Priya Shetty" userId="S::priya_shetty@thbs.com::a35733c4-1966-4711-ac7b-1d0c45169be9" providerId="AD" clId="Web-{E2AC1185-970A-53E2-3DD4-9302BE8DD5EF}" dt="2022-05-20T15:05:11.491" v="152"/>
          <ac:cxnSpMkLst>
            <pc:docMk/>
            <pc:sldMk cId="1066032305" sldId="269"/>
            <ac:cxnSpMk id="89" creationId="{EFECD4E8-AD3E-4228-82A2-9461958EA94D}"/>
          </ac:cxnSpMkLst>
        </pc:cxnChg>
        <pc:cxnChg chg="add del">
          <ac:chgData name="Priya Shetty" userId="S::priya_shetty@thbs.com::a35733c4-1966-4711-ac7b-1d0c45169be9" providerId="AD" clId="Web-{E2AC1185-970A-53E2-3DD4-9302BE8DD5EF}" dt="2022-05-20T15:07:52.087" v="169"/>
          <ac:cxnSpMkLst>
            <pc:docMk/>
            <pc:sldMk cId="1066032305" sldId="269"/>
            <ac:cxnSpMk id="91" creationId="{EFECD4E8-AD3E-4228-82A2-9461958EA94D}"/>
          </ac:cxnSpMkLst>
        </pc:cxnChg>
      </pc:sldChg>
      <pc:sldMasterChg chg="add addSldLayout">
        <pc:chgData name="Priya Shetty" userId="S::priya_shetty@thbs.com::a35733c4-1966-4711-ac7b-1d0c45169be9" providerId="AD" clId="Web-{E2AC1185-970A-53E2-3DD4-9302BE8DD5EF}" dt="2022-05-20T10:03:21.464" v="15"/>
        <pc:sldMasterMkLst>
          <pc:docMk/>
          <pc:sldMasterMk cId="4120133627" sldId="2147483689"/>
        </pc:sldMasterMkLst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3071586775" sldId="2147483690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1655251194" sldId="2147483691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958482198" sldId="2147483692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623764958" sldId="2147483693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2711070025" sldId="2147483694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1605846139" sldId="2147483695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4123232362" sldId="2147483696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3280197297" sldId="2147483697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4010653565" sldId="2147483698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627656474" sldId="2147483699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2075385921" sldId="2147483700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2389532434" sldId="2147483701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2181654470" sldId="2147483702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713032021" sldId="2147483703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2427103461" sldId="2147483704"/>
          </pc:sldLayoutMkLst>
        </pc:sldLayoutChg>
        <pc:sldLayoutChg chg="add">
          <pc:chgData name="Priya Shetty" userId="S::priya_shetty@thbs.com::a35733c4-1966-4711-ac7b-1d0c45169be9" providerId="AD" clId="Web-{E2AC1185-970A-53E2-3DD4-9302BE8DD5EF}" dt="2022-05-20T10:03:21.464" v="15"/>
          <pc:sldLayoutMkLst>
            <pc:docMk/>
            <pc:sldMasterMk cId="4120133627" sldId="2147483689"/>
            <pc:sldLayoutMk cId="1769205180" sldId="2147483705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9FFFC-1862-4A08-B92D-BB5A0706C3F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6F6DDED-ABB7-4817-A01B-5B8EBE9D0E5D}">
      <dgm:prSet phldrT="[Text]"/>
      <dgm:spPr/>
      <dgm:t>
        <a:bodyPr/>
        <a:lstStyle/>
        <a:p>
          <a:r>
            <a:rPr lang="en-IN">
              <a:latin typeface="Times New Roman" pitchFamily="18" charset="0"/>
              <a:cs typeface="Times New Roman" pitchFamily="18" charset="0"/>
            </a:rPr>
            <a:t>Problem Statement</a:t>
          </a:r>
        </a:p>
      </dgm:t>
    </dgm:pt>
    <dgm:pt modelId="{C30D4D32-FDBB-490C-9C34-07EB946681D0}" type="parTrans" cxnId="{9C2F80A0-EF2F-4FCF-81A4-AA99125234C4}">
      <dgm:prSet/>
      <dgm:spPr/>
      <dgm:t>
        <a:bodyPr/>
        <a:lstStyle/>
        <a:p>
          <a:endParaRPr lang="en-IN"/>
        </a:p>
      </dgm:t>
    </dgm:pt>
    <dgm:pt modelId="{F0742C94-A7A6-4431-A657-32CDFCD3F848}" type="sibTrans" cxnId="{9C2F80A0-EF2F-4FCF-81A4-AA99125234C4}">
      <dgm:prSet/>
      <dgm:spPr/>
      <dgm:t>
        <a:bodyPr/>
        <a:lstStyle/>
        <a:p>
          <a:endParaRPr lang="en-IN"/>
        </a:p>
      </dgm:t>
    </dgm:pt>
    <dgm:pt modelId="{12161572-4186-4601-B6AC-DED9B1718A86}">
      <dgm:prSet phldrT="[Text]"/>
      <dgm:spPr/>
      <dgm:t>
        <a:bodyPr/>
        <a:lstStyle/>
        <a:p>
          <a:endParaRPr lang="en-IN"/>
        </a:p>
      </dgm:t>
    </dgm:pt>
    <dgm:pt modelId="{4898D168-FDD0-421E-A0AE-F2BF4420738F}" type="parTrans" cxnId="{7EA21943-47E8-4BE0-9618-EE7F252AD591}">
      <dgm:prSet/>
      <dgm:spPr/>
      <dgm:t>
        <a:bodyPr/>
        <a:lstStyle/>
        <a:p>
          <a:endParaRPr lang="en-IN"/>
        </a:p>
      </dgm:t>
    </dgm:pt>
    <dgm:pt modelId="{D7B9931F-9643-41FB-BE49-37279EF9145C}" type="sibTrans" cxnId="{7EA21943-47E8-4BE0-9618-EE7F252AD591}">
      <dgm:prSet/>
      <dgm:spPr/>
      <dgm:t>
        <a:bodyPr/>
        <a:lstStyle/>
        <a:p>
          <a:endParaRPr lang="en-IN"/>
        </a:p>
      </dgm:t>
    </dgm:pt>
    <dgm:pt modelId="{1C9D2C44-74BF-4737-A417-A394B3F0FD68}">
      <dgm:prSet phldrT="[Text]" phldr="0"/>
      <dgm:spPr/>
      <dgm:t>
        <a:bodyPr/>
        <a:lstStyle/>
        <a:p>
          <a:endParaRPr lang="en-IN"/>
        </a:p>
      </dgm:t>
    </dgm:pt>
    <dgm:pt modelId="{D00DFD68-2D2E-4059-AD42-1101E79D6C37}" type="parTrans" cxnId="{52BFF5E7-2F99-4EE8-9333-A8DB718C3A2F}">
      <dgm:prSet/>
      <dgm:spPr/>
      <dgm:t>
        <a:bodyPr/>
        <a:lstStyle/>
        <a:p>
          <a:endParaRPr lang="en-IN"/>
        </a:p>
      </dgm:t>
    </dgm:pt>
    <dgm:pt modelId="{FC8C97E6-6500-4C0D-8229-DEA69146DF12}" type="sibTrans" cxnId="{52BFF5E7-2F99-4EE8-9333-A8DB718C3A2F}">
      <dgm:prSet/>
      <dgm:spPr/>
      <dgm:t>
        <a:bodyPr/>
        <a:lstStyle/>
        <a:p>
          <a:endParaRPr lang="en-IN"/>
        </a:p>
      </dgm:t>
    </dgm:pt>
    <dgm:pt modelId="{FA08F9A2-060C-4737-8AE2-990C2FD387C2}">
      <dgm:prSet phldrT="[Text]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Business Requirement</a:t>
          </a:r>
          <a:endParaRPr lang="en-IN" dirty="0"/>
        </a:p>
      </dgm:t>
    </dgm:pt>
    <dgm:pt modelId="{5F763A8D-4884-4310-A87B-279453A7811D}" type="parTrans" cxnId="{C33A30C4-C7FE-4692-814B-CE5EFF802725}">
      <dgm:prSet/>
      <dgm:spPr/>
      <dgm:t>
        <a:bodyPr/>
        <a:lstStyle/>
        <a:p>
          <a:endParaRPr lang="en-IN"/>
        </a:p>
      </dgm:t>
    </dgm:pt>
    <dgm:pt modelId="{B53E9400-36F3-4112-9600-FC0B6B6E011E}" type="sibTrans" cxnId="{C33A30C4-C7FE-4692-814B-CE5EFF802725}">
      <dgm:prSet/>
      <dgm:spPr/>
      <dgm:t>
        <a:bodyPr/>
        <a:lstStyle/>
        <a:p>
          <a:endParaRPr lang="en-IN"/>
        </a:p>
      </dgm:t>
    </dgm:pt>
    <dgm:pt modelId="{C7F10520-C23D-46E3-93F6-69650F4E1AE2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Web UI and </a:t>
          </a:r>
          <a:r>
            <a:rPr lang="en-IN" dirty="0">
              <a:latin typeface="Times New Roman"/>
              <a:cs typeface="Times New Roman"/>
            </a:rPr>
            <a:t>Design of Internshala Application</a:t>
          </a:r>
          <a:endParaRPr lang="en-US" dirty="0">
            <a:latin typeface="Times New Roman"/>
            <a:cs typeface="Times New Roman"/>
          </a:endParaRPr>
        </a:p>
      </dgm:t>
    </dgm:pt>
    <dgm:pt modelId="{99784A5C-6A99-4627-A6EA-43A0BF9235E5}" type="parTrans" cxnId="{12007C90-6D50-4046-B90D-96E2B172C476}">
      <dgm:prSet/>
      <dgm:spPr/>
      <dgm:t>
        <a:bodyPr/>
        <a:lstStyle/>
        <a:p>
          <a:endParaRPr lang="en-IN"/>
        </a:p>
      </dgm:t>
    </dgm:pt>
    <dgm:pt modelId="{8B0DB348-F23B-45BD-8F48-05F793538085}" type="sibTrans" cxnId="{12007C90-6D50-4046-B90D-96E2B172C476}">
      <dgm:prSet/>
      <dgm:spPr/>
      <dgm:t>
        <a:bodyPr/>
        <a:lstStyle/>
        <a:p>
          <a:endParaRPr lang="en-US"/>
        </a:p>
      </dgm:t>
    </dgm:pt>
    <dgm:pt modelId="{D9EBE335-E262-456C-BC8F-84D5437872C5}">
      <dgm:prSet phldrT="[Text]"/>
      <dgm:spPr/>
      <dgm:t>
        <a:bodyPr/>
        <a:lstStyle/>
        <a:p>
          <a:endParaRPr lang="en-IN"/>
        </a:p>
      </dgm:t>
    </dgm:pt>
    <dgm:pt modelId="{8A64B41F-7BC5-44B7-86A8-34FB7E2FA11B}" type="parTrans" cxnId="{C7F99899-14B1-4BD7-ABCC-6009645FFC92}">
      <dgm:prSet/>
      <dgm:spPr/>
      <dgm:t>
        <a:bodyPr/>
        <a:lstStyle/>
        <a:p>
          <a:endParaRPr lang="en-IN"/>
        </a:p>
      </dgm:t>
    </dgm:pt>
    <dgm:pt modelId="{DABC4D9A-D324-45AB-9698-7D7772613644}" type="sibTrans" cxnId="{C7F99899-14B1-4BD7-ABCC-6009645FFC92}">
      <dgm:prSet/>
      <dgm:spPr/>
      <dgm:t>
        <a:bodyPr/>
        <a:lstStyle/>
        <a:p>
          <a:endParaRPr lang="en-IN"/>
        </a:p>
      </dgm:t>
    </dgm:pt>
    <dgm:pt modelId="{FA177626-AD59-434C-AFFF-A3BDBA44C5D1}">
      <dgm:prSet phldrT="[Text]"/>
      <dgm:spPr/>
      <dgm:t>
        <a:bodyPr/>
        <a:lstStyle/>
        <a:p>
          <a:endParaRPr lang="en-IN"/>
        </a:p>
      </dgm:t>
    </dgm:pt>
    <dgm:pt modelId="{3B15E9E9-395B-4C0A-B07C-63D01741FA8A}" type="parTrans" cxnId="{42B99346-89D7-43A6-A5F6-57404C926418}">
      <dgm:prSet/>
      <dgm:spPr/>
      <dgm:t>
        <a:bodyPr/>
        <a:lstStyle/>
        <a:p>
          <a:endParaRPr lang="en-IN"/>
        </a:p>
      </dgm:t>
    </dgm:pt>
    <dgm:pt modelId="{0C316DEA-2C5B-4AD8-9FAE-C16308804532}" type="sibTrans" cxnId="{42B99346-89D7-43A6-A5F6-57404C926418}">
      <dgm:prSet/>
      <dgm:spPr/>
      <dgm:t>
        <a:bodyPr/>
        <a:lstStyle/>
        <a:p>
          <a:endParaRPr lang="en-IN"/>
        </a:p>
      </dgm:t>
    </dgm:pt>
    <dgm:pt modelId="{D9E3B8F8-7BD7-4FB7-AB71-77FB2E3C3E4A}">
      <dgm:prSet phldrT="[Text]"/>
      <dgm:spPr/>
      <dgm:t>
        <a:bodyPr/>
        <a:lstStyle/>
        <a:p>
          <a:endParaRPr lang="en-IN"/>
        </a:p>
      </dgm:t>
    </dgm:pt>
    <dgm:pt modelId="{89F8A299-301C-4F9D-8F08-ADD9FC2480E9}" type="parTrans" cxnId="{D1603B04-4D10-46B5-835A-D970630DE60A}">
      <dgm:prSet/>
      <dgm:spPr/>
      <dgm:t>
        <a:bodyPr/>
        <a:lstStyle/>
        <a:p>
          <a:endParaRPr lang="en-IN"/>
        </a:p>
      </dgm:t>
    </dgm:pt>
    <dgm:pt modelId="{C6B985E3-2C2B-4B25-AD7F-385A72AB479B}" type="sibTrans" cxnId="{D1603B04-4D10-46B5-835A-D970630DE60A}">
      <dgm:prSet/>
      <dgm:spPr/>
      <dgm:t>
        <a:bodyPr/>
        <a:lstStyle/>
        <a:p>
          <a:endParaRPr lang="en-IN"/>
        </a:p>
      </dgm:t>
    </dgm:pt>
    <dgm:pt modelId="{0CCD6581-9DA5-4D50-8F68-BFE93E4B8DFF}">
      <dgm:prSet phldr="0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Tools and Technologies</a:t>
          </a:r>
        </a:p>
      </dgm:t>
    </dgm:pt>
    <dgm:pt modelId="{E069DE66-7A99-4DAA-969B-ECC467DC6346}" type="parTrans" cxnId="{F2CB1D80-2081-4A24-BA30-FC2B495F8456}">
      <dgm:prSet/>
      <dgm:spPr/>
      <dgm:t>
        <a:bodyPr/>
        <a:lstStyle/>
        <a:p>
          <a:endParaRPr lang="en-IN"/>
        </a:p>
      </dgm:t>
    </dgm:pt>
    <dgm:pt modelId="{A10C198F-8C5A-4175-9950-56780AA1ECF5}" type="sibTrans" cxnId="{F2CB1D80-2081-4A24-BA30-FC2B495F8456}">
      <dgm:prSet/>
      <dgm:spPr/>
      <dgm:t>
        <a:bodyPr/>
        <a:lstStyle/>
        <a:p>
          <a:endParaRPr lang="en-IN"/>
        </a:p>
      </dgm:t>
    </dgm:pt>
    <dgm:pt modelId="{4782F31C-5791-43D6-AA3E-B9BC71924E2E}">
      <dgm:prSet phldr="0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Conclusion</a:t>
          </a:r>
        </a:p>
      </dgm:t>
    </dgm:pt>
    <dgm:pt modelId="{91D5F017-8050-4377-A96A-D7AC56FF565C}" type="parTrans" cxnId="{EC7EB5D2-D33D-4543-A3EC-D7065903B58B}">
      <dgm:prSet/>
      <dgm:spPr/>
      <dgm:t>
        <a:bodyPr/>
        <a:lstStyle/>
        <a:p>
          <a:endParaRPr lang="en-IN"/>
        </a:p>
      </dgm:t>
    </dgm:pt>
    <dgm:pt modelId="{30FCE9C8-B1DA-401C-B899-26E8EEBE7735}" type="sibTrans" cxnId="{EC7EB5D2-D33D-4543-A3EC-D7065903B58B}">
      <dgm:prSet/>
      <dgm:spPr/>
      <dgm:t>
        <a:bodyPr/>
        <a:lstStyle/>
        <a:p>
          <a:endParaRPr lang="en-IN"/>
        </a:p>
      </dgm:t>
    </dgm:pt>
    <dgm:pt modelId="{643764AD-1BC7-4340-BC4F-F3EC833660D1}" type="pres">
      <dgm:prSet presAssocID="{EAC9FFFC-1862-4A08-B92D-BB5A0706C3FB}" presName="outerComposite" presStyleCnt="0">
        <dgm:presLayoutVars>
          <dgm:chMax val="5"/>
          <dgm:dir/>
          <dgm:resizeHandles val="exact"/>
        </dgm:presLayoutVars>
      </dgm:prSet>
      <dgm:spPr/>
    </dgm:pt>
    <dgm:pt modelId="{705650DA-6E20-4FB1-AD0E-E97D6108E987}" type="pres">
      <dgm:prSet presAssocID="{EAC9FFFC-1862-4A08-B92D-BB5A0706C3FB}" presName="dummyMaxCanvas" presStyleCnt="0">
        <dgm:presLayoutVars/>
      </dgm:prSet>
      <dgm:spPr/>
    </dgm:pt>
    <dgm:pt modelId="{2CDF2299-E03B-4A41-BA0F-125AACA6A9B8}" type="pres">
      <dgm:prSet presAssocID="{EAC9FFFC-1862-4A08-B92D-BB5A0706C3FB}" presName="FiveNodes_1" presStyleLbl="node1" presStyleIdx="0" presStyleCnt="5" custLinFactNeighborX="127" custLinFactNeighborY="-44427">
        <dgm:presLayoutVars>
          <dgm:bulletEnabled val="1"/>
        </dgm:presLayoutVars>
      </dgm:prSet>
      <dgm:spPr/>
    </dgm:pt>
    <dgm:pt modelId="{3458D4F0-275A-4217-8DF2-CF97629F929B}" type="pres">
      <dgm:prSet presAssocID="{EAC9FFFC-1862-4A08-B92D-BB5A0706C3FB}" presName="FiveNodes_2" presStyleLbl="node1" presStyleIdx="1" presStyleCnt="5">
        <dgm:presLayoutVars>
          <dgm:bulletEnabled val="1"/>
        </dgm:presLayoutVars>
      </dgm:prSet>
      <dgm:spPr/>
    </dgm:pt>
    <dgm:pt modelId="{236ADE30-BCC6-4716-9088-C3DCDA618793}" type="pres">
      <dgm:prSet presAssocID="{EAC9FFFC-1862-4A08-B92D-BB5A0706C3FB}" presName="FiveNodes_3" presStyleLbl="node1" presStyleIdx="2" presStyleCnt="5">
        <dgm:presLayoutVars>
          <dgm:bulletEnabled val="1"/>
        </dgm:presLayoutVars>
      </dgm:prSet>
      <dgm:spPr/>
    </dgm:pt>
    <dgm:pt modelId="{CDAFE003-B3C7-4F4D-813B-DB186F3A91E7}" type="pres">
      <dgm:prSet presAssocID="{EAC9FFFC-1862-4A08-B92D-BB5A0706C3FB}" presName="FiveNodes_4" presStyleLbl="node1" presStyleIdx="3" presStyleCnt="5">
        <dgm:presLayoutVars>
          <dgm:bulletEnabled val="1"/>
        </dgm:presLayoutVars>
      </dgm:prSet>
      <dgm:spPr/>
    </dgm:pt>
    <dgm:pt modelId="{6F758ECD-DFAE-427B-9DD5-0E7FF6E59727}" type="pres">
      <dgm:prSet presAssocID="{EAC9FFFC-1862-4A08-B92D-BB5A0706C3FB}" presName="FiveNodes_5" presStyleLbl="node1" presStyleIdx="4" presStyleCnt="5">
        <dgm:presLayoutVars>
          <dgm:bulletEnabled val="1"/>
        </dgm:presLayoutVars>
      </dgm:prSet>
      <dgm:spPr/>
    </dgm:pt>
    <dgm:pt modelId="{ACCD5485-F300-4D5A-B2EA-7F7F0B4F2075}" type="pres">
      <dgm:prSet presAssocID="{EAC9FFFC-1862-4A08-B92D-BB5A0706C3FB}" presName="FiveConn_1-2" presStyleLbl="fgAccFollowNode1" presStyleIdx="0" presStyleCnt="4">
        <dgm:presLayoutVars>
          <dgm:bulletEnabled val="1"/>
        </dgm:presLayoutVars>
      </dgm:prSet>
      <dgm:spPr/>
    </dgm:pt>
    <dgm:pt modelId="{B7F01C39-2828-45B4-B9CD-981E0291C144}" type="pres">
      <dgm:prSet presAssocID="{EAC9FFFC-1862-4A08-B92D-BB5A0706C3FB}" presName="FiveConn_2-3" presStyleLbl="fgAccFollowNode1" presStyleIdx="1" presStyleCnt="4">
        <dgm:presLayoutVars>
          <dgm:bulletEnabled val="1"/>
        </dgm:presLayoutVars>
      </dgm:prSet>
      <dgm:spPr/>
    </dgm:pt>
    <dgm:pt modelId="{92081491-893B-47A3-9DFA-3954F18D6D5A}" type="pres">
      <dgm:prSet presAssocID="{EAC9FFFC-1862-4A08-B92D-BB5A0706C3FB}" presName="FiveConn_3-4" presStyleLbl="fgAccFollowNode1" presStyleIdx="2" presStyleCnt="4">
        <dgm:presLayoutVars>
          <dgm:bulletEnabled val="1"/>
        </dgm:presLayoutVars>
      </dgm:prSet>
      <dgm:spPr/>
    </dgm:pt>
    <dgm:pt modelId="{1546262B-52D2-4BC1-B6BC-89D79ECEC929}" type="pres">
      <dgm:prSet presAssocID="{EAC9FFFC-1862-4A08-B92D-BB5A0706C3FB}" presName="FiveConn_4-5" presStyleLbl="fgAccFollowNode1" presStyleIdx="3" presStyleCnt="4">
        <dgm:presLayoutVars>
          <dgm:bulletEnabled val="1"/>
        </dgm:presLayoutVars>
      </dgm:prSet>
      <dgm:spPr/>
    </dgm:pt>
    <dgm:pt modelId="{E116D234-D7DC-4553-A669-359708B6D926}" type="pres">
      <dgm:prSet presAssocID="{EAC9FFFC-1862-4A08-B92D-BB5A0706C3FB}" presName="FiveNodes_1_text" presStyleLbl="node1" presStyleIdx="4" presStyleCnt="5">
        <dgm:presLayoutVars>
          <dgm:bulletEnabled val="1"/>
        </dgm:presLayoutVars>
      </dgm:prSet>
      <dgm:spPr/>
    </dgm:pt>
    <dgm:pt modelId="{9D895030-D7A0-4280-A1FB-75F676040031}" type="pres">
      <dgm:prSet presAssocID="{EAC9FFFC-1862-4A08-B92D-BB5A0706C3FB}" presName="FiveNodes_2_text" presStyleLbl="node1" presStyleIdx="4" presStyleCnt="5">
        <dgm:presLayoutVars>
          <dgm:bulletEnabled val="1"/>
        </dgm:presLayoutVars>
      </dgm:prSet>
      <dgm:spPr/>
    </dgm:pt>
    <dgm:pt modelId="{8864BDC5-FB6E-40A6-8EC5-5A08666E0541}" type="pres">
      <dgm:prSet presAssocID="{EAC9FFFC-1862-4A08-B92D-BB5A0706C3FB}" presName="FiveNodes_3_text" presStyleLbl="node1" presStyleIdx="4" presStyleCnt="5">
        <dgm:presLayoutVars>
          <dgm:bulletEnabled val="1"/>
        </dgm:presLayoutVars>
      </dgm:prSet>
      <dgm:spPr/>
    </dgm:pt>
    <dgm:pt modelId="{9ACCA17E-9388-48A9-8DB3-588ED6EF8281}" type="pres">
      <dgm:prSet presAssocID="{EAC9FFFC-1862-4A08-B92D-BB5A0706C3FB}" presName="FiveNodes_4_text" presStyleLbl="node1" presStyleIdx="4" presStyleCnt="5">
        <dgm:presLayoutVars>
          <dgm:bulletEnabled val="1"/>
        </dgm:presLayoutVars>
      </dgm:prSet>
      <dgm:spPr/>
    </dgm:pt>
    <dgm:pt modelId="{1A180CC2-C6D6-47FF-85FB-23F760CAAA0E}" type="pres">
      <dgm:prSet presAssocID="{EAC9FFFC-1862-4A08-B92D-BB5A0706C3F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D4AD200-8072-4B6E-A0C2-A1BDCA89CF92}" type="presOf" srcId="{EAC9FFFC-1862-4A08-B92D-BB5A0706C3FB}" destId="{643764AD-1BC7-4340-BC4F-F3EC833660D1}" srcOrd="0" destOrd="0" presId="urn:microsoft.com/office/officeart/2005/8/layout/vProcess5"/>
    <dgm:cxn modelId="{D1603B04-4D10-46B5-835A-D970630DE60A}" srcId="{EAC9FFFC-1862-4A08-B92D-BB5A0706C3FB}" destId="{D9E3B8F8-7BD7-4FB7-AB71-77FB2E3C3E4A}" srcOrd="6" destOrd="0" parTransId="{89F8A299-301C-4F9D-8F08-ADD9FC2480E9}" sibTransId="{C6B985E3-2C2B-4B25-AD7F-385A72AB479B}"/>
    <dgm:cxn modelId="{E6CC4E15-5B79-4558-8B01-EA6A83E542AD}" type="presOf" srcId="{C7F10520-C23D-46E3-93F6-69650F4E1AE2}" destId="{8864BDC5-FB6E-40A6-8EC5-5A08666E0541}" srcOrd="1" destOrd="0" presId="urn:microsoft.com/office/officeart/2005/8/layout/vProcess5"/>
    <dgm:cxn modelId="{AE83E32C-A479-4B3A-944B-A9975354A945}" type="presOf" srcId="{F0742C94-A7A6-4431-A657-32CDFCD3F848}" destId="{ACCD5485-F300-4D5A-B2EA-7F7F0B4F2075}" srcOrd="0" destOrd="0" presId="urn:microsoft.com/office/officeart/2005/8/layout/vProcess5"/>
    <dgm:cxn modelId="{FF308A2D-F7E1-4B94-A8BD-3B625C99A274}" type="presOf" srcId="{A10C198F-8C5A-4175-9950-56780AA1ECF5}" destId="{1546262B-52D2-4BC1-B6BC-89D79ECEC929}" srcOrd="0" destOrd="0" presId="urn:microsoft.com/office/officeart/2005/8/layout/vProcess5"/>
    <dgm:cxn modelId="{7EA21943-47E8-4BE0-9618-EE7F252AD591}" srcId="{EAC9FFFC-1862-4A08-B92D-BB5A0706C3FB}" destId="{12161572-4186-4601-B6AC-DED9B1718A86}" srcOrd="5" destOrd="0" parTransId="{4898D168-FDD0-421E-A0AE-F2BF4420738F}" sibTransId="{D7B9931F-9643-41FB-BE49-37279EF9145C}"/>
    <dgm:cxn modelId="{42B99346-89D7-43A6-A5F6-57404C926418}" srcId="{EAC9FFFC-1862-4A08-B92D-BB5A0706C3FB}" destId="{FA177626-AD59-434C-AFFF-A3BDBA44C5D1}" srcOrd="7" destOrd="0" parTransId="{3B15E9E9-395B-4C0A-B07C-63D01741FA8A}" sibTransId="{0C316DEA-2C5B-4AD8-9FAE-C16308804532}"/>
    <dgm:cxn modelId="{F2450A4D-6EED-41DA-8D88-7023CE079491}" type="presOf" srcId="{B53E9400-36F3-4112-9600-FC0B6B6E011E}" destId="{B7F01C39-2828-45B4-B9CD-981E0291C144}" srcOrd="0" destOrd="0" presId="urn:microsoft.com/office/officeart/2005/8/layout/vProcess5"/>
    <dgm:cxn modelId="{5A13E84D-C271-4869-8CFE-FF7AEB53B84A}" type="presOf" srcId="{8B0DB348-F23B-45BD-8F48-05F793538085}" destId="{92081491-893B-47A3-9DFA-3954F18D6D5A}" srcOrd="0" destOrd="0" presId="urn:microsoft.com/office/officeart/2005/8/layout/vProcess5"/>
    <dgm:cxn modelId="{5F2D4E54-6D64-42BF-9EBA-74F1EC6E1045}" type="presOf" srcId="{FA08F9A2-060C-4737-8AE2-990C2FD387C2}" destId="{9D895030-D7A0-4280-A1FB-75F676040031}" srcOrd="1" destOrd="0" presId="urn:microsoft.com/office/officeart/2005/8/layout/vProcess5"/>
    <dgm:cxn modelId="{F2CB1D80-2081-4A24-BA30-FC2B495F8456}" srcId="{EAC9FFFC-1862-4A08-B92D-BB5A0706C3FB}" destId="{0CCD6581-9DA5-4D50-8F68-BFE93E4B8DFF}" srcOrd="3" destOrd="0" parTransId="{E069DE66-7A99-4DAA-969B-ECC467DC6346}" sibTransId="{A10C198F-8C5A-4175-9950-56780AA1ECF5}"/>
    <dgm:cxn modelId="{3DA20C81-41DB-43E9-8DF9-458802121A76}" type="presOf" srcId="{4782F31C-5791-43D6-AA3E-B9BC71924E2E}" destId="{6F758ECD-DFAE-427B-9DD5-0E7FF6E59727}" srcOrd="0" destOrd="0" presId="urn:microsoft.com/office/officeart/2005/8/layout/vProcess5"/>
    <dgm:cxn modelId="{12007C90-6D50-4046-B90D-96E2B172C476}" srcId="{EAC9FFFC-1862-4A08-B92D-BB5A0706C3FB}" destId="{C7F10520-C23D-46E3-93F6-69650F4E1AE2}" srcOrd="2" destOrd="0" parTransId="{99784A5C-6A99-4627-A6EA-43A0BF9235E5}" sibTransId="{8B0DB348-F23B-45BD-8F48-05F793538085}"/>
    <dgm:cxn modelId="{C7F99899-14B1-4BD7-ABCC-6009645FFC92}" srcId="{EAC9FFFC-1862-4A08-B92D-BB5A0706C3FB}" destId="{D9EBE335-E262-456C-BC8F-84D5437872C5}" srcOrd="8" destOrd="0" parTransId="{8A64B41F-7BC5-44B7-86A8-34FB7E2FA11B}" sibTransId="{DABC4D9A-D324-45AB-9698-7D7772613644}"/>
    <dgm:cxn modelId="{5CF48F9B-BA38-458D-8157-BF1C8D2FBDD2}" type="presOf" srcId="{D6F6DDED-ABB7-4817-A01B-5B8EBE9D0E5D}" destId="{2CDF2299-E03B-4A41-BA0F-125AACA6A9B8}" srcOrd="0" destOrd="0" presId="urn:microsoft.com/office/officeart/2005/8/layout/vProcess5"/>
    <dgm:cxn modelId="{9C2F80A0-EF2F-4FCF-81A4-AA99125234C4}" srcId="{EAC9FFFC-1862-4A08-B92D-BB5A0706C3FB}" destId="{D6F6DDED-ABB7-4817-A01B-5B8EBE9D0E5D}" srcOrd="0" destOrd="0" parTransId="{C30D4D32-FDBB-490C-9C34-07EB946681D0}" sibTransId="{F0742C94-A7A6-4431-A657-32CDFCD3F848}"/>
    <dgm:cxn modelId="{DD283FA2-C279-4063-8C97-6EE5309C4C05}" type="presOf" srcId="{C7F10520-C23D-46E3-93F6-69650F4E1AE2}" destId="{236ADE30-BCC6-4716-9088-C3DCDA618793}" srcOrd="0" destOrd="0" presId="urn:microsoft.com/office/officeart/2005/8/layout/vProcess5"/>
    <dgm:cxn modelId="{C33A30C4-C7FE-4692-814B-CE5EFF802725}" srcId="{EAC9FFFC-1862-4A08-B92D-BB5A0706C3FB}" destId="{FA08F9A2-060C-4737-8AE2-990C2FD387C2}" srcOrd="1" destOrd="0" parTransId="{5F763A8D-4884-4310-A87B-279453A7811D}" sibTransId="{B53E9400-36F3-4112-9600-FC0B6B6E011E}"/>
    <dgm:cxn modelId="{FB3685CB-E462-4B59-A849-EA9E17254961}" type="presOf" srcId="{D6F6DDED-ABB7-4817-A01B-5B8EBE9D0E5D}" destId="{E116D234-D7DC-4553-A669-359708B6D926}" srcOrd="1" destOrd="0" presId="urn:microsoft.com/office/officeart/2005/8/layout/vProcess5"/>
    <dgm:cxn modelId="{EC7EB5D2-D33D-4543-A3EC-D7065903B58B}" srcId="{EAC9FFFC-1862-4A08-B92D-BB5A0706C3FB}" destId="{4782F31C-5791-43D6-AA3E-B9BC71924E2E}" srcOrd="4" destOrd="0" parTransId="{91D5F017-8050-4377-A96A-D7AC56FF565C}" sibTransId="{30FCE9C8-B1DA-401C-B899-26E8EEBE7735}"/>
    <dgm:cxn modelId="{DDA663D6-D2EC-4064-8452-67418D65318C}" type="presOf" srcId="{0CCD6581-9DA5-4D50-8F68-BFE93E4B8DFF}" destId="{9ACCA17E-9388-48A9-8DB3-588ED6EF8281}" srcOrd="1" destOrd="0" presId="urn:microsoft.com/office/officeart/2005/8/layout/vProcess5"/>
    <dgm:cxn modelId="{447480E1-41F7-4AC7-93DC-FF8F55013C33}" type="presOf" srcId="{FA08F9A2-060C-4737-8AE2-990C2FD387C2}" destId="{3458D4F0-275A-4217-8DF2-CF97629F929B}" srcOrd="0" destOrd="0" presId="urn:microsoft.com/office/officeart/2005/8/layout/vProcess5"/>
    <dgm:cxn modelId="{52BFF5E7-2F99-4EE8-9333-A8DB718C3A2F}" srcId="{EAC9FFFC-1862-4A08-B92D-BB5A0706C3FB}" destId="{1C9D2C44-74BF-4737-A417-A394B3F0FD68}" srcOrd="9" destOrd="0" parTransId="{D00DFD68-2D2E-4059-AD42-1101E79D6C37}" sibTransId="{FC8C97E6-6500-4C0D-8229-DEA69146DF12}"/>
    <dgm:cxn modelId="{90EF4DF7-A553-4BAE-8F3C-35F2579567DE}" type="presOf" srcId="{4782F31C-5791-43D6-AA3E-B9BC71924E2E}" destId="{1A180CC2-C6D6-47FF-85FB-23F760CAAA0E}" srcOrd="1" destOrd="0" presId="urn:microsoft.com/office/officeart/2005/8/layout/vProcess5"/>
    <dgm:cxn modelId="{00EF5AFB-95E0-41FA-8372-820001393D4D}" type="presOf" srcId="{0CCD6581-9DA5-4D50-8F68-BFE93E4B8DFF}" destId="{CDAFE003-B3C7-4F4D-813B-DB186F3A91E7}" srcOrd="0" destOrd="0" presId="urn:microsoft.com/office/officeart/2005/8/layout/vProcess5"/>
    <dgm:cxn modelId="{C681917F-CD74-4B2B-B12E-DBD8CCB5C189}" type="presParOf" srcId="{643764AD-1BC7-4340-BC4F-F3EC833660D1}" destId="{705650DA-6E20-4FB1-AD0E-E97D6108E987}" srcOrd="0" destOrd="0" presId="urn:microsoft.com/office/officeart/2005/8/layout/vProcess5"/>
    <dgm:cxn modelId="{C10A1436-5691-4032-9329-D1C57A61104E}" type="presParOf" srcId="{643764AD-1BC7-4340-BC4F-F3EC833660D1}" destId="{2CDF2299-E03B-4A41-BA0F-125AACA6A9B8}" srcOrd="1" destOrd="0" presId="urn:microsoft.com/office/officeart/2005/8/layout/vProcess5"/>
    <dgm:cxn modelId="{2DB670BA-C000-4753-A605-1034851C9F3B}" type="presParOf" srcId="{643764AD-1BC7-4340-BC4F-F3EC833660D1}" destId="{3458D4F0-275A-4217-8DF2-CF97629F929B}" srcOrd="2" destOrd="0" presId="urn:microsoft.com/office/officeart/2005/8/layout/vProcess5"/>
    <dgm:cxn modelId="{5C486F3A-3BF3-4A5D-A482-FD6218349B1C}" type="presParOf" srcId="{643764AD-1BC7-4340-BC4F-F3EC833660D1}" destId="{236ADE30-BCC6-4716-9088-C3DCDA618793}" srcOrd="3" destOrd="0" presId="urn:microsoft.com/office/officeart/2005/8/layout/vProcess5"/>
    <dgm:cxn modelId="{A221F253-7425-45D2-AAD7-B52ACCE6DD7C}" type="presParOf" srcId="{643764AD-1BC7-4340-BC4F-F3EC833660D1}" destId="{CDAFE003-B3C7-4F4D-813B-DB186F3A91E7}" srcOrd="4" destOrd="0" presId="urn:microsoft.com/office/officeart/2005/8/layout/vProcess5"/>
    <dgm:cxn modelId="{C5D895E3-9DBF-4862-9434-30B713088052}" type="presParOf" srcId="{643764AD-1BC7-4340-BC4F-F3EC833660D1}" destId="{6F758ECD-DFAE-427B-9DD5-0E7FF6E59727}" srcOrd="5" destOrd="0" presId="urn:microsoft.com/office/officeart/2005/8/layout/vProcess5"/>
    <dgm:cxn modelId="{5C7ABDE5-13C0-4DEC-A23F-ADC8CFB2AD78}" type="presParOf" srcId="{643764AD-1BC7-4340-BC4F-F3EC833660D1}" destId="{ACCD5485-F300-4D5A-B2EA-7F7F0B4F2075}" srcOrd="6" destOrd="0" presId="urn:microsoft.com/office/officeart/2005/8/layout/vProcess5"/>
    <dgm:cxn modelId="{B5EDF658-E4B8-4795-A4C3-E2C8A97808C1}" type="presParOf" srcId="{643764AD-1BC7-4340-BC4F-F3EC833660D1}" destId="{B7F01C39-2828-45B4-B9CD-981E0291C144}" srcOrd="7" destOrd="0" presId="urn:microsoft.com/office/officeart/2005/8/layout/vProcess5"/>
    <dgm:cxn modelId="{0EF9976D-47B9-4374-B2A9-5D256B399D52}" type="presParOf" srcId="{643764AD-1BC7-4340-BC4F-F3EC833660D1}" destId="{92081491-893B-47A3-9DFA-3954F18D6D5A}" srcOrd="8" destOrd="0" presId="urn:microsoft.com/office/officeart/2005/8/layout/vProcess5"/>
    <dgm:cxn modelId="{8BD3BD40-659B-429E-93D1-AEFA3A484EC1}" type="presParOf" srcId="{643764AD-1BC7-4340-BC4F-F3EC833660D1}" destId="{1546262B-52D2-4BC1-B6BC-89D79ECEC929}" srcOrd="9" destOrd="0" presId="urn:microsoft.com/office/officeart/2005/8/layout/vProcess5"/>
    <dgm:cxn modelId="{F887718D-59D4-40D1-B298-0133B494045F}" type="presParOf" srcId="{643764AD-1BC7-4340-BC4F-F3EC833660D1}" destId="{E116D234-D7DC-4553-A669-359708B6D926}" srcOrd="10" destOrd="0" presId="urn:microsoft.com/office/officeart/2005/8/layout/vProcess5"/>
    <dgm:cxn modelId="{FE429DCC-9D9B-4FC3-AB78-278D356CC05C}" type="presParOf" srcId="{643764AD-1BC7-4340-BC4F-F3EC833660D1}" destId="{9D895030-D7A0-4280-A1FB-75F676040031}" srcOrd="11" destOrd="0" presId="urn:microsoft.com/office/officeart/2005/8/layout/vProcess5"/>
    <dgm:cxn modelId="{03B98180-E5BD-4073-9655-E9C8BA30675E}" type="presParOf" srcId="{643764AD-1BC7-4340-BC4F-F3EC833660D1}" destId="{8864BDC5-FB6E-40A6-8EC5-5A08666E0541}" srcOrd="12" destOrd="0" presId="urn:microsoft.com/office/officeart/2005/8/layout/vProcess5"/>
    <dgm:cxn modelId="{64F664E6-9FBE-45BF-A7ED-CCBDF611E7CD}" type="presParOf" srcId="{643764AD-1BC7-4340-BC4F-F3EC833660D1}" destId="{9ACCA17E-9388-48A9-8DB3-588ED6EF8281}" srcOrd="13" destOrd="0" presId="urn:microsoft.com/office/officeart/2005/8/layout/vProcess5"/>
    <dgm:cxn modelId="{49BA510A-0144-49F4-A61A-E65040606D4C}" type="presParOf" srcId="{643764AD-1BC7-4340-BC4F-F3EC833660D1}" destId="{1A180CC2-C6D6-47FF-85FB-23F760CAAA0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46C74-48C9-45CA-A07F-4395B7E7405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13E869-77A0-496F-966B-B3AE82DB779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rebuchet MS" panose="020B0603020202020204"/>
            </a:rPr>
            <a:t>CSS</a:t>
          </a:r>
        </a:p>
      </dgm:t>
    </dgm:pt>
    <dgm:pt modelId="{CFBCF862-FA48-47AF-8BC0-01FFA71E3C2D}" type="parTrans" cxnId="{DA87720A-9883-4A38-9DF2-1E2E4010F95F}">
      <dgm:prSet/>
      <dgm:spPr/>
      <dgm:t>
        <a:bodyPr/>
        <a:lstStyle/>
        <a:p>
          <a:endParaRPr lang="en-IN"/>
        </a:p>
      </dgm:t>
    </dgm:pt>
    <dgm:pt modelId="{38CA7DF7-8AFA-4181-8511-D9E8E443174E}" type="sibTrans" cxnId="{DA87720A-9883-4A38-9DF2-1E2E4010F95F}">
      <dgm:prSet/>
      <dgm:spPr/>
      <dgm:t>
        <a:bodyPr/>
        <a:lstStyle/>
        <a:p>
          <a:endParaRPr lang="en-IN"/>
        </a:p>
      </dgm:t>
    </dgm:pt>
    <dgm:pt modelId="{8D72F8B2-4252-42E6-9ECB-1715278F7829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rebuchet MS" panose="020B0603020202020204"/>
            </a:rPr>
            <a:t>HTML</a:t>
          </a:r>
        </a:p>
      </dgm:t>
    </dgm:pt>
    <dgm:pt modelId="{CC570179-8F05-478D-8BB0-F5BB37783B05}" type="parTrans" cxnId="{D45318E1-BF1D-4E9F-91A9-893FA80700B4}">
      <dgm:prSet/>
      <dgm:spPr/>
      <dgm:t>
        <a:bodyPr/>
        <a:lstStyle/>
        <a:p>
          <a:endParaRPr lang="en-IN"/>
        </a:p>
      </dgm:t>
    </dgm:pt>
    <dgm:pt modelId="{3029D14F-DF6A-4C1B-8F45-6FA2C66AECA3}" type="sibTrans" cxnId="{D45318E1-BF1D-4E9F-91A9-893FA80700B4}">
      <dgm:prSet/>
      <dgm:spPr/>
      <dgm:t>
        <a:bodyPr/>
        <a:lstStyle/>
        <a:p>
          <a:endParaRPr lang="en-IN"/>
        </a:p>
      </dgm:t>
    </dgm:pt>
    <dgm:pt modelId="{DC3AACAC-BFD9-4AF5-8986-FADED59908E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rebuchet MS" panose="020B0603020202020204"/>
            </a:rPr>
            <a:t>JavaScript</a:t>
          </a:r>
        </a:p>
      </dgm:t>
    </dgm:pt>
    <dgm:pt modelId="{0A0680AA-7D12-4A29-9FCA-2439E7C61B4F}" type="parTrans" cxnId="{5FADF57F-7A45-4A09-A074-3A317B1334EF}">
      <dgm:prSet/>
      <dgm:spPr/>
      <dgm:t>
        <a:bodyPr/>
        <a:lstStyle/>
        <a:p>
          <a:endParaRPr lang="en-IN"/>
        </a:p>
      </dgm:t>
    </dgm:pt>
    <dgm:pt modelId="{F5B45940-B1D8-46A3-ADB9-7CF999EE8965}" type="sibTrans" cxnId="{5FADF57F-7A45-4A09-A074-3A317B1334EF}">
      <dgm:prSet/>
      <dgm:spPr/>
      <dgm:t>
        <a:bodyPr/>
        <a:lstStyle/>
        <a:p>
          <a:endParaRPr lang="en-IN"/>
        </a:p>
      </dgm:t>
    </dgm:pt>
    <dgm:pt modelId="{5418BF0D-8A2F-4B52-AACC-41D33C53EF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MYSQL WORKBENCH</a:t>
          </a:r>
        </a:p>
      </dgm:t>
    </dgm:pt>
    <dgm:pt modelId="{22832DEB-AB40-47A1-A0DB-7EBA9CFB3129}" type="parTrans" cxnId="{F3C8B823-B2F2-44A4-9304-C0C9D544C4C2}">
      <dgm:prSet/>
      <dgm:spPr/>
      <dgm:t>
        <a:bodyPr/>
        <a:lstStyle/>
        <a:p>
          <a:endParaRPr lang="en-IN"/>
        </a:p>
      </dgm:t>
    </dgm:pt>
    <dgm:pt modelId="{3495EE3E-FC26-42D4-A947-7A1A20273313}" type="sibTrans" cxnId="{F3C8B823-B2F2-44A4-9304-C0C9D544C4C2}">
      <dgm:prSet/>
      <dgm:spPr/>
      <dgm:t>
        <a:bodyPr/>
        <a:lstStyle/>
        <a:p>
          <a:endParaRPr lang="en-IN"/>
        </a:p>
      </dgm:t>
    </dgm:pt>
    <dgm:pt modelId="{168209F8-0F8F-404A-8EEC-2B5E9D33BA0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rebuchet MS" panose="020B0603020202020204"/>
            </a:rPr>
            <a:t>Bootstrap</a:t>
          </a:r>
        </a:p>
      </dgm:t>
    </dgm:pt>
    <dgm:pt modelId="{9E7D7D52-1F7B-4668-9866-BEF276A79440}" type="parTrans" cxnId="{B6715579-8316-4E3E-9F2E-7E3ED9D933D7}">
      <dgm:prSet/>
      <dgm:spPr/>
      <dgm:t>
        <a:bodyPr/>
        <a:lstStyle/>
        <a:p>
          <a:endParaRPr lang="en-IN"/>
        </a:p>
      </dgm:t>
    </dgm:pt>
    <dgm:pt modelId="{B7595851-4D77-4A2A-A2B8-B6AB7200B07F}" type="sibTrans" cxnId="{B6715579-8316-4E3E-9F2E-7E3ED9D933D7}">
      <dgm:prSet/>
      <dgm:spPr/>
      <dgm:t>
        <a:bodyPr/>
        <a:lstStyle/>
        <a:p>
          <a:endParaRPr lang="en-IN"/>
        </a:p>
      </dgm:t>
    </dgm:pt>
    <dgm:pt modelId="{AEAA68A4-F934-4693-BDEA-244C90F30F29}" type="pres">
      <dgm:prSet presAssocID="{F2A46C74-48C9-45CA-A07F-4395B7E74056}" presName="root" presStyleCnt="0">
        <dgm:presLayoutVars>
          <dgm:dir/>
          <dgm:resizeHandles val="exact"/>
        </dgm:presLayoutVars>
      </dgm:prSet>
      <dgm:spPr/>
    </dgm:pt>
    <dgm:pt modelId="{ABFEB045-00DA-4EC2-9B7C-35BBA6DF06DE}" type="pres">
      <dgm:prSet presAssocID="{5418BF0D-8A2F-4B52-AACC-41D33C53EF1A}" presName="compNode" presStyleCnt="0"/>
      <dgm:spPr/>
    </dgm:pt>
    <dgm:pt modelId="{63D4F793-8B9C-4BAD-B839-BDC7AC70BE97}" type="pres">
      <dgm:prSet presAssocID="{5418BF0D-8A2F-4B52-AACC-41D33C53EF1A}" presName="iconBgRect" presStyleLbl="bgShp" presStyleIdx="0" presStyleCnt="5" custLinFactNeighborX="1040" custLinFactNeighborY="2126"/>
      <dgm:spPr>
        <a:prstGeom prst="round2DiagRect">
          <a:avLst>
            <a:gd name="adj1" fmla="val 29727"/>
            <a:gd name="adj2" fmla="val 0"/>
          </a:avLst>
        </a:prstGeom>
      </dgm:spPr>
    </dgm:pt>
    <dgm:pt modelId="{BCEE5A78-3D72-4A8E-B0DD-90D50002E121}" type="pres">
      <dgm:prSet presAssocID="{5418BF0D-8A2F-4B52-AACC-41D33C53EF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9620AE-0C60-4C8E-80A0-A43AEDC343DB}" type="pres">
      <dgm:prSet presAssocID="{5418BF0D-8A2F-4B52-AACC-41D33C53EF1A}" presName="spaceRect" presStyleCnt="0"/>
      <dgm:spPr/>
    </dgm:pt>
    <dgm:pt modelId="{705858C5-8941-4E2D-B8BF-6433FA65D91E}" type="pres">
      <dgm:prSet presAssocID="{5418BF0D-8A2F-4B52-AACC-41D33C53EF1A}" presName="textRect" presStyleLbl="revTx" presStyleIdx="0" presStyleCnt="5">
        <dgm:presLayoutVars>
          <dgm:chMax val="1"/>
          <dgm:chPref val="1"/>
        </dgm:presLayoutVars>
      </dgm:prSet>
      <dgm:spPr/>
    </dgm:pt>
    <dgm:pt modelId="{9E00DDF4-6B75-444D-B2AA-82DD0331ED5B}" type="pres">
      <dgm:prSet presAssocID="{3495EE3E-FC26-42D4-A947-7A1A20273313}" presName="sibTrans" presStyleCnt="0"/>
      <dgm:spPr/>
    </dgm:pt>
    <dgm:pt modelId="{26161FA2-1B58-44D8-91D1-6A2E6613F130}" type="pres">
      <dgm:prSet presAssocID="{8D72F8B2-4252-42E6-9ECB-1715278F7829}" presName="compNode" presStyleCnt="0"/>
      <dgm:spPr/>
    </dgm:pt>
    <dgm:pt modelId="{06035A04-B3D3-4C2D-9177-815554E7B668}" type="pres">
      <dgm:prSet presAssocID="{8D72F8B2-4252-42E6-9ECB-1715278F782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E5D739F-A95C-4708-8864-CA0C6A51B4ED}" type="pres">
      <dgm:prSet presAssocID="{8D72F8B2-4252-42E6-9ECB-1715278F7829}" presName="iconRect" presStyleLbl="nod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FAC219E-CE3D-4952-A037-D7EB2F1B2283}" type="pres">
      <dgm:prSet presAssocID="{8D72F8B2-4252-42E6-9ECB-1715278F7829}" presName="spaceRect" presStyleCnt="0"/>
      <dgm:spPr/>
    </dgm:pt>
    <dgm:pt modelId="{68A26B6E-96A8-4AA4-AEDB-528BE49B36CC}" type="pres">
      <dgm:prSet presAssocID="{8D72F8B2-4252-42E6-9ECB-1715278F7829}" presName="textRect" presStyleLbl="revTx" presStyleIdx="1" presStyleCnt="5">
        <dgm:presLayoutVars>
          <dgm:chMax val="1"/>
          <dgm:chPref val="1"/>
        </dgm:presLayoutVars>
      </dgm:prSet>
      <dgm:spPr/>
    </dgm:pt>
    <dgm:pt modelId="{D615086C-ED8A-4A6C-96A9-8B1E12963642}" type="pres">
      <dgm:prSet presAssocID="{3029D14F-DF6A-4C1B-8F45-6FA2C66AECA3}" presName="sibTrans" presStyleCnt="0"/>
      <dgm:spPr/>
    </dgm:pt>
    <dgm:pt modelId="{5466983E-5E71-4A19-A6E7-D7794E06BFE0}" type="pres">
      <dgm:prSet presAssocID="{F013E869-77A0-496F-966B-B3AE82DB7794}" presName="compNode" presStyleCnt="0"/>
      <dgm:spPr/>
    </dgm:pt>
    <dgm:pt modelId="{2E1111FC-C782-4A39-95FC-3226D93ACFB1}" type="pres">
      <dgm:prSet presAssocID="{F013E869-77A0-496F-966B-B3AE82DB779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14535AF-BA9C-41C2-B4B2-6D1ECD4917A3}" type="pres">
      <dgm:prSet presAssocID="{F013E869-77A0-496F-966B-B3AE82DB7794}" presName="iconRect" presStyleLbl="nod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314D3F2-44B8-4086-9C95-3111E6A28636}" type="pres">
      <dgm:prSet presAssocID="{F013E869-77A0-496F-966B-B3AE82DB7794}" presName="spaceRect" presStyleCnt="0"/>
      <dgm:spPr/>
    </dgm:pt>
    <dgm:pt modelId="{38B81A80-6EE5-4D61-8687-97ADE73A03CD}" type="pres">
      <dgm:prSet presAssocID="{F013E869-77A0-496F-966B-B3AE82DB7794}" presName="textRect" presStyleLbl="revTx" presStyleIdx="2" presStyleCnt="5">
        <dgm:presLayoutVars>
          <dgm:chMax val="1"/>
          <dgm:chPref val="1"/>
        </dgm:presLayoutVars>
      </dgm:prSet>
      <dgm:spPr/>
    </dgm:pt>
    <dgm:pt modelId="{EB2DD063-7057-4D28-83F6-883497B18EA8}" type="pres">
      <dgm:prSet presAssocID="{38CA7DF7-8AFA-4181-8511-D9E8E443174E}" presName="sibTrans" presStyleCnt="0"/>
      <dgm:spPr/>
    </dgm:pt>
    <dgm:pt modelId="{140D1A86-8C30-4E92-B432-28501BE2F768}" type="pres">
      <dgm:prSet presAssocID="{DC3AACAC-BFD9-4AF5-8986-FADED59908E5}" presName="compNode" presStyleCnt="0"/>
      <dgm:spPr/>
    </dgm:pt>
    <dgm:pt modelId="{4BC034F7-5781-498E-A05D-EFFD86CBBB73}" type="pres">
      <dgm:prSet presAssocID="{DC3AACAC-BFD9-4AF5-8986-FADED59908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2536AF8-441F-4906-A99C-6EFD91E93025}" type="pres">
      <dgm:prSet presAssocID="{DC3AACAC-BFD9-4AF5-8986-FADED59908E5}" presName="iconRect" presStyleLbl="nod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21BCBD7-9ADA-4218-ADA7-74FED10C2398}" type="pres">
      <dgm:prSet presAssocID="{DC3AACAC-BFD9-4AF5-8986-FADED59908E5}" presName="spaceRect" presStyleCnt="0"/>
      <dgm:spPr/>
    </dgm:pt>
    <dgm:pt modelId="{8203DC0B-9A71-481B-9213-8D3FBC43A834}" type="pres">
      <dgm:prSet presAssocID="{DC3AACAC-BFD9-4AF5-8986-FADED59908E5}" presName="textRect" presStyleLbl="revTx" presStyleIdx="3" presStyleCnt="5">
        <dgm:presLayoutVars>
          <dgm:chMax val="1"/>
          <dgm:chPref val="1"/>
        </dgm:presLayoutVars>
      </dgm:prSet>
      <dgm:spPr/>
    </dgm:pt>
    <dgm:pt modelId="{34B6DD8B-8E36-4BFE-8D68-AD7ECF210E4F}" type="pres">
      <dgm:prSet presAssocID="{F5B45940-B1D8-46A3-ADB9-7CF999EE8965}" presName="sibTrans" presStyleCnt="0"/>
      <dgm:spPr/>
    </dgm:pt>
    <dgm:pt modelId="{C83FABA4-A800-4354-8162-4ECF05CAFF76}" type="pres">
      <dgm:prSet presAssocID="{168209F8-0F8F-404A-8EEC-2B5E9D33BA07}" presName="compNode" presStyleCnt="0"/>
      <dgm:spPr/>
    </dgm:pt>
    <dgm:pt modelId="{9784EE8D-9EDF-4761-BDC4-A42BEF70F30E}" type="pres">
      <dgm:prSet presAssocID="{168209F8-0F8F-404A-8EEC-2B5E9D33BA0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851EC42-0D9B-4D34-9315-4C260B9A4513}" type="pres">
      <dgm:prSet presAssocID="{168209F8-0F8F-404A-8EEC-2B5E9D33BA07}" presName="iconRect" presStyleLbl="nod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9F1B1810-77E7-45F4-903F-F706783C8482}" type="pres">
      <dgm:prSet presAssocID="{168209F8-0F8F-404A-8EEC-2B5E9D33BA07}" presName="spaceRect" presStyleCnt="0"/>
      <dgm:spPr/>
    </dgm:pt>
    <dgm:pt modelId="{8FFE718A-E666-44E0-A410-863A0AAC9B84}" type="pres">
      <dgm:prSet presAssocID="{168209F8-0F8F-404A-8EEC-2B5E9D33BA0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A87720A-9883-4A38-9DF2-1E2E4010F95F}" srcId="{F2A46C74-48C9-45CA-A07F-4395B7E74056}" destId="{F013E869-77A0-496F-966B-B3AE82DB7794}" srcOrd="2" destOrd="0" parTransId="{CFBCF862-FA48-47AF-8BC0-01FFA71E3C2D}" sibTransId="{38CA7DF7-8AFA-4181-8511-D9E8E443174E}"/>
    <dgm:cxn modelId="{2E9D8C0E-03E2-49B2-81F9-4A0444C1C08F}" type="presOf" srcId="{5418BF0D-8A2F-4B52-AACC-41D33C53EF1A}" destId="{705858C5-8941-4E2D-B8BF-6433FA65D91E}" srcOrd="0" destOrd="0" presId="urn:microsoft.com/office/officeart/2018/5/layout/IconLeafLabelList"/>
    <dgm:cxn modelId="{D685FF13-153B-4E95-A44C-D2F0E9C36143}" type="presOf" srcId="{DC3AACAC-BFD9-4AF5-8986-FADED59908E5}" destId="{8203DC0B-9A71-481B-9213-8D3FBC43A834}" srcOrd="0" destOrd="0" presId="urn:microsoft.com/office/officeart/2018/5/layout/IconLeafLabelList"/>
    <dgm:cxn modelId="{F3C8B823-B2F2-44A4-9304-C0C9D544C4C2}" srcId="{F2A46C74-48C9-45CA-A07F-4395B7E74056}" destId="{5418BF0D-8A2F-4B52-AACC-41D33C53EF1A}" srcOrd="0" destOrd="0" parTransId="{22832DEB-AB40-47A1-A0DB-7EBA9CFB3129}" sibTransId="{3495EE3E-FC26-42D4-A947-7A1A20273313}"/>
    <dgm:cxn modelId="{B6715579-8316-4E3E-9F2E-7E3ED9D933D7}" srcId="{F2A46C74-48C9-45CA-A07F-4395B7E74056}" destId="{168209F8-0F8F-404A-8EEC-2B5E9D33BA07}" srcOrd="4" destOrd="0" parTransId="{9E7D7D52-1F7B-4668-9866-BEF276A79440}" sibTransId="{B7595851-4D77-4A2A-A2B8-B6AB7200B07F}"/>
    <dgm:cxn modelId="{5FADF57F-7A45-4A09-A074-3A317B1334EF}" srcId="{F2A46C74-48C9-45CA-A07F-4395B7E74056}" destId="{DC3AACAC-BFD9-4AF5-8986-FADED59908E5}" srcOrd="3" destOrd="0" parTransId="{0A0680AA-7D12-4A29-9FCA-2439E7C61B4F}" sibTransId="{F5B45940-B1D8-46A3-ADB9-7CF999EE8965}"/>
    <dgm:cxn modelId="{9E37E4A2-4E9E-4EC3-9665-233184487B47}" type="presOf" srcId="{F013E869-77A0-496F-966B-B3AE82DB7794}" destId="{38B81A80-6EE5-4D61-8687-97ADE73A03CD}" srcOrd="0" destOrd="0" presId="urn:microsoft.com/office/officeart/2018/5/layout/IconLeafLabelList"/>
    <dgm:cxn modelId="{E3272AB7-31F1-410F-886B-FBDE3DDEC209}" type="presOf" srcId="{F2A46C74-48C9-45CA-A07F-4395B7E74056}" destId="{AEAA68A4-F934-4693-BDEA-244C90F30F29}" srcOrd="0" destOrd="0" presId="urn:microsoft.com/office/officeart/2018/5/layout/IconLeafLabelList"/>
    <dgm:cxn modelId="{72D533D3-BF92-4D87-BE70-FCEC8EEF35AA}" type="presOf" srcId="{8D72F8B2-4252-42E6-9ECB-1715278F7829}" destId="{68A26B6E-96A8-4AA4-AEDB-528BE49B36CC}" srcOrd="0" destOrd="0" presId="urn:microsoft.com/office/officeart/2018/5/layout/IconLeafLabelList"/>
    <dgm:cxn modelId="{D45318E1-BF1D-4E9F-91A9-893FA80700B4}" srcId="{F2A46C74-48C9-45CA-A07F-4395B7E74056}" destId="{8D72F8B2-4252-42E6-9ECB-1715278F7829}" srcOrd="1" destOrd="0" parTransId="{CC570179-8F05-478D-8BB0-F5BB37783B05}" sibTransId="{3029D14F-DF6A-4C1B-8F45-6FA2C66AECA3}"/>
    <dgm:cxn modelId="{5AA692FB-5E2D-4671-AB5C-1405B45B3189}" type="presOf" srcId="{168209F8-0F8F-404A-8EEC-2B5E9D33BA07}" destId="{8FFE718A-E666-44E0-A410-863A0AAC9B84}" srcOrd="0" destOrd="0" presId="urn:microsoft.com/office/officeart/2018/5/layout/IconLeafLabelList"/>
    <dgm:cxn modelId="{2DB692D8-78CF-4E26-9461-6D4BFD70793B}" type="presParOf" srcId="{AEAA68A4-F934-4693-BDEA-244C90F30F29}" destId="{ABFEB045-00DA-4EC2-9B7C-35BBA6DF06DE}" srcOrd="0" destOrd="0" presId="urn:microsoft.com/office/officeart/2018/5/layout/IconLeafLabelList"/>
    <dgm:cxn modelId="{C2C5F955-DE8A-4BD8-A40F-AA1384C09A1C}" type="presParOf" srcId="{ABFEB045-00DA-4EC2-9B7C-35BBA6DF06DE}" destId="{63D4F793-8B9C-4BAD-B839-BDC7AC70BE97}" srcOrd="0" destOrd="0" presId="urn:microsoft.com/office/officeart/2018/5/layout/IconLeafLabelList"/>
    <dgm:cxn modelId="{4491EB51-964B-479F-8CAD-2BA1007F841E}" type="presParOf" srcId="{ABFEB045-00DA-4EC2-9B7C-35BBA6DF06DE}" destId="{BCEE5A78-3D72-4A8E-B0DD-90D50002E121}" srcOrd="1" destOrd="0" presId="urn:microsoft.com/office/officeart/2018/5/layout/IconLeafLabelList"/>
    <dgm:cxn modelId="{5D2F5A64-6A92-4A27-9876-501D86CFF5FC}" type="presParOf" srcId="{ABFEB045-00DA-4EC2-9B7C-35BBA6DF06DE}" destId="{B49620AE-0C60-4C8E-80A0-A43AEDC343DB}" srcOrd="2" destOrd="0" presId="urn:microsoft.com/office/officeart/2018/5/layout/IconLeafLabelList"/>
    <dgm:cxn modelId="{D7621086-5E16-4517-89B2-42B199C1B117}" type="presParOf" srcId="{ABFEB045-00DA-4EC2-9B7C-35BBA6DF06DE}" destId="{705858C5-8941-4E2D-B8BF-6433FA65D91E}" srcOrd="3" destOrd="0" presId="urn:microsoft.com/office/officeart/2018/5/layout/IconLeafLabelList"/>
    <dgm:cxn modelId="{67B1E379-0A01-4FB4-B4DD-16150680A4B0}" type="presParOf" srcId="{AEAA68A4-F934-4693-BDEA-244C90F30F29}" destId="{9E00DDF4-6B75-444D-B2AA-82DD0331ED5B}" srcOrd="1" destOrd="0" presId="urn:microsoft.com/office/officeart/2018/5/layout/IconLeafLabelList"/>
    <dgm:cxn modelId="{798E2524-BBA2-46C1-8A78-B575ED0DA7C0}" type="presParOf" srcId="{AEAA68A4-F934-4693-BDEA-244C90F30F29}" destId="{26161FA2-1B58-44D8-91D1-6A2E6613F130}" srcOrd="2" destOrd="0" presId="urn:microsoft.com/office/officeart/2018/5/layout/IconLeafLabelList"/>
    <dgm:cxn modelId="{47059399-0FDC-4DF7-9845-85CA6AAB3269}" type="presParOf" srcId="{26161FA2-1B58-44D8-91D1-6A2E6613F130}" destId="{06035A04-B3D3-4C2D-9177-815554E7B668}" srcOrd="0" destOrd="0" presId="urn:microsoft.com/office/officeart/2018/5/layout/IconLeafLabelList"/>
    <dgm:cxn modelId="{EC84C788-09ED-4C76-A987-EA5517CB04C8}" type="presParOf" srcId="{26161FA2-1B58-44D8-91D1-6A2E6613F130}" destId="{3E5D739F-A95C-4708-8864-CA0C6A51B4ED}" srcOrd="1" destOrd="0" presId="urn:microsoft.com/office/officeart/2018/5/layout/IconLeafLabelList"/>
    <dgm:cxn modelId="{9BAA7232-6E3F-45C9-8AF9-34E8DB7AC59D}" type="presParOf" srcId="{26161FA2-1B58-44D8-91D1-6A2E6613F130}" destId="{2FAC219E-CE3D-4952-A037-D7EB2F1B2283}" srcOrd="2" destOrd="0" presId="urn:microsoft.com/office/officeart/2018/5/layout/IconLeafLabelList"/>
    <dgm:cxn modelId="{3CE8A69B-3A51-4061-9B00-081D72483AA8}" type="presParOf" srcId="{26161FA2-1B58-44D8-91D1-6A2E6613F130}" destId="{68A26B6E-96A8-4AA4-AEDB-528BE49B36CC}" srcOrd="3" destOrd="0" presId="urn:microsoft.com/office/officeart/2018/5/layout/IconLeafLabelList"/>
    <dgm:cxn modelId="{2055FF3A-9B74-4ABF-9F08-2F5B099DBDFE}" type="presParOf" srcId="{AEAA68A4-F934-4693-BDEA-244C90F30F29}" destId="{D615086C-ED8A-4A6C-96A9-8B1E12963642}" srcOrd="3" destOrd="0" presId="urn:microsoft.com/office/officeart/2018/5/layout/IconLeafLabelList"/>
    <dgm:cxn modelId="{94F9BE43-DC90-4C52-86BF-B37D58CB8835}" type="presParOf" srcId="{AEAA68A4-F934-4693-BDEA-244C90F30F29}" destId="{5466983E-5E71-4A19-A6E7-D7794E06BFE0}" srcOrd="4" destOrd="0" presId="urn:microsoft.com/office/officeart/2018/5/layout/IconLeafLabelList"/>
    <dgm:cxn modelId="{2629815C-D038-42DB-A665-97B09B44DE0A}" type="presParOf" srcId="{5466983E-5E71-4A19-A6E7-D7794E06BFE0}" destId="{2E1111FC-C782-4A39-95FC-3226D93ACFB1}" srcOrd="0" destOrd="0" presId="urn:microsoft.com/office/officeart/2018/5/layout/IconLeafLabelList"/>
    <dgm:cxn modelId="{07B80D84-A316-4B43-BDB7-B60F859F9505}" type="presParOf" srcId="{5466983E-5E71-4A19-A6E7-D7794E06BFE0}" destId="{E14535AF-BA9C-41C2-B4B2-6D1ECD4917A3}" srcOrd="1" destOrd="0" presId="urn:microsoft.com/office/officeart/2018/5/layout/IconLeafLabelList"/>
    <dgm:cxn modelId="{4E0C47B2-9290-4A2E-9B09-159DEBE6282B}" type="presParOf" srcId="{5466983E-5E71-4A19-A6E7-D7794E06BFE0}" destId="{8314D3F2-44B8-4086-9C95-3111E6A28636}" srcOrd="2" destOrd="0" presId="urn:microsoft.com/office/officeart/2018/5/layout/IconLeafLabelList"/>
    <dgm:cxn modelId="{9E7FDA0D-DDB9-4F51-845A-57528FDDF374}" type="presParOf" srcId="{5466983E-5E71-4A19-A6E7-D7794E06BFE0}" destId="{38B81A80-6EE5-4D61-8687-97ADE73A03CD}" srcOrd="3" destOrd="0" presId="urn:microsoft.com/office/officeart/2018/5/layout/IconLeafLabelList"/>
    <dgm:cxn modelId="{2C0FA9B5-9532-49C4-A160-5700AC826008}" type="presParOf" srcId="{AEAA68A4-F934-4693-BDEA-244C90F30F29}" destId="{EB2DD063-7057-4D28-83F6-883497B18EA8}" srcOrd="5" destOrd="0" presId="urn:microsoft.com/office/officeart/2018/5/layout/IconLeafLabelList"/>
    <dgm:cxn modelId="{481B2125-30F9-4D0E-AEFE-5168F33D24B6}" type="presParOf" srcId="{AEAA68A4-F934-4693-BDEA-244C90F30F29}" destId="{140D1A86-8C30-4E92-B432-28501BE2F768}" srcOrd="6" destOrd="0" presId="urn:microsoft.com/office/officeart/2018/5/layout/IconLeafLabelList"/>
    <dgm:cxn modelId="{6466824C-D148-4F5E-9B28-6CD80F4464AE}" type="presParOf" srcId="{140D1A86-8C30-4E92-B432-28501BE2F768}" destId="{4BC034F7-5781-498E-A05D-EFFD86CBBB73}" srcOrd="0" destOrd="0" presId="urn:microsoft.com/office/officeart/2018/5/layout/IconLeafLabelList"/>
    <dgm:cxn modelId="{BFDCEC72-092D-488A-B557-D23916952CFB}" type="presParOf" srcId="{140D1A86-8C30-4E92-B432-28501BE2F768}" destId="{32536AF8-441F-4906-A99C-6EFD91E93025}" srcOrd="1" destOrd="0" presId="urn:microsoft.com/office/officeart/2018/5/layout/IconLeafLabelList"/>
    <dgm:cxn modelId="{E9148709-EEF5-445F-88D1-8DCD6B5522E5}" type="presParOf" srcId="{140D1A86-8C30-4E92-B432-28501BE2F768}" destId="{021BCBD7-9ADA-4218-ADA7-74FED10C2398}" srcOrd="2" destOrd="0" presId="urn:microsoft.com/office/officeart/2018/5/layout/IconLeafLabelList"/>
    <dgm:cxn modelId="{6C6E9293-ACCF-4BD6-8FD2-DB2E3EA2E9C3}" type="presParOf" srcId="{140D1A86-8C30-4E92-B432-28501BE2F768}" destId="{8203DC0B-9A71-481B-9213-8D3FBC43A834}" srcOrd="3" destOrd="0" presId="urn:microsoft.com/office/officeart/2018/5/layout/IconLeafLabelList"/>
    <dgm:cxn modelId="{C565530F-78F5-485F-946C-155F3DDFE757}" type="presParOf" srcId="{AEAA68A4-F934-4693-BDEA-244C90F30F29}" destId="{34B6DD8B-8E36-4BFE-8D68-AD7ECF210E4F}" srcOrd="7" destOrd="0" presId="urn:microsoft.com/office/officeart/2018/5/layout/IconLeafLabelList"/>
    <dgm:cxn modelId="{9E1095BF-C4AA-4220-BA72-914C2EE1FEC5}" type="presParOf" srcId="{AEAA68A4-F934-4693-BDEA-244C90F30F29}" destId="{C83FABA4-A800-4354-8162-4ECF05CAFF76}" srcOrd="8" destOrd="0" presId="urn:microsoft.com/office/officeart/2018/5/layout/IconLeafLabelList"/>
    <dgm:cxn modelId="{A67F4F2F-507A-4C93-A1CA-99DBC004C6F3}" type="presParOf" srcId="{C83FABA4-A800-4354-8162-4ECF05CAFF76}" destId="{9784EE8D-9EDF-4761-BDC4-A42BEF70F30E}" srcOrd="0" destOrd="0" presId="urn:microsoft.com/office/officeart/2018/5/layout/IconLeafLabelList"/>
    <dgm:cxn modelId="{D104524E-3941-4B58-8ABC-E8BEA0FDEC6A}" type="presParOf" srcId="{C83FABA4-A800-4354-8162-4ECF05CAFF76}" destId="{9851EC42-0D9B-4D34-9315-4C260B9A4513}" srcOrd="1" destOrd="0" presId="urn:microsoft.com/office/officeart/2018/5/layout/IconLeafLabelList"/>
    <dgm:cxn modelId="{2A9BA8F5-952C-43F8-A47E-DB6CBB16986B}" type="presParOf" srcId="{C83FABA4-A800-4354-8162-4ECF05CAFF76}" destId="{9F1B1810-77E7-45F4-903F-F706783C8482}" srcOrd="2" destOrd="0" presId="urn:microsoft.com/office/officeart/2018/5/layout/IconLeafLabelList"/>
    <dgm:cxn modelId="{A45596FF-EB85-4665-852B-61EEB5358458}" type="presParOf" srcId="{C83FABA4-A800-4354-8162-4ECF05CAFF76}" destId="{8FFE718A-E666-44E0-A410-863A0AAC9B8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D5291D-5421-4CB0-856B-256F7F7C5E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97E943-3DF9-488B-BB41-8FDDC82C1B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main purpose of Job Portal is used to applying for the Jobs, internships by providing the user friendly application to use.</a:t>
          </a:r>
        </a:p>
      </dgm:t>
    </dgm:pt>
    <dgm:pt modelId="{C1A1B4BC-8D7B-438F-B6E2-890238EA744E}" type="parTrans" cxnId="{DA91D975-EC2F-4D85-B71B-B965F455205C}">
      <dgm:prSet/>
      <dgm:spPr/>
      <dgm:t>
        <a:bodyPr/>
        <a:lstStyle/>
        <a:p>
          <a:endParaRPr lang="en-US"/>
        </a:p>
      </dgm:t>
    </dgm:pt>
    <dgm:pt modelId="{452DF576-20CB-45A5-9665-AF55A6AE5926}" type="sibTrans" cxnId="{DA91D975-EC2F-4D85-B71B-B965F455205C}">
      <dgm:prSet/>
      <dgm:spPr/>
      <dgm:t>
        <a:bodyPr/>
        <a:lstStyle/>
        <a:p>
          <a:endParaRPr lang="en-US"/>
        </a:p>
      </dgm:t>
    </dgm:pt>
    <dgm:pt modelId="{7FB07E5A-E973-4F92-BB35-FC14ADF7B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This avoids unauthorized users from accessing the application.</a:t>
          </a:r>
        </a:p>
      </dgm:t>
    </dgm:pt>
    <dgm:pt modelId="{D90DF212-4820-4D37-BC68-8C2CF36899BF}" type="parTrans" cxnId="{1AE5F180-DFE2-480E-8EF9-8EA1CBD1A624}">
      <dgm:prSet/>
      <dgm:spPr/>
      <dgm:t>
        <a:bodyPr/>
        <a:lstStyle/>
        <a:p>
          <a:endParaRPr lang="en-US"/>
        </a:p>
      </dgm:t>
    </dgm:pt>
    <dgm:pt modelId="{F83AC50A-A2FF-4342-993C-3E3B4B13B896}" type="sibTrans" cxnId="{1AE5F180-DFE2-480E-8EF9-8EA1CBD1A624}">
      <dgm:prSet/>
      <dgm:spPr/>
      <dgm:t>
        <a:bodyPr/>
        <a:lstStyle/>
        <a:p>
          <a:endParaRPr lang="en-US"/>
        </a:p>
      </dgm:t>
    </dgm:pt>
    <dgm:pt modelId="{D6B4EBF4-6CCD-4DC1-8902-2B296AEAD6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Helps to find the desired Jobs and Internships easily.</a:t>
          </a:r>
        </a:p>
      </dgm:t>
    </dgm:pt>
    <dgm:pt modelId="{CB8511D7-DCBE-496F-B1BA-B686CB2FE592}" type="parTrans" cxnId="{C7E26459-82BF-4D84-A8E3-8F5B8E9B903F}">
      <dgm:prSet/>
      <dgm:spPr/>
      <dgm:t>
        <a:bodyPr/>
        <a:lstStyle/>
        <a:p>
          <a:endParaRPr lang="en-US"/>
        </a:p>
      </dgm:t>
    </dgm:pt>
    <dgm:pt modelId="{FAF27824-0A12-48BF-A03E-A089C54ACF5C}" type="sibTrans" cxnId="{C7E26459-82BF-4D84-A8E3-8F5B8E9B903F}">
      <dgm:prSet/>
      <dgm:spPr/>
      <dgm:t>
        <a:bodyPr/>
        <a:lstStyle/>
        <a:p>
          <a:endParaRPr lang="en-US"/>
        </a:p>
      </dgm:t>
    </dgm:pt>
    <dgm:pt modelId="{7FA194AF-0F19-48FE-BBF4-FCEA6D594A7C}" type="pres">
      <dgm:prSet presAssocID="{92D5291D-5421-4CB0-856B-256F7F7C5E93}" presName="root" presStyleCnt="0">
        <dgm:presLayoutVars>
          <dgm:dir/>
          <dgm:resizeHandles val="exact"/>
        </dgm:presLayoutVars>
      </dgm:prSet>
      <dgm:spPr/>
    </dgm:pt>
    <dgm:pt modelId="{493D70F3-A5FF-44E1-88B3-B28D08E04D02}" type="pres">
      <dgm:prSet presAssocID="{8E97E943-3DF9-488B-BB41-8FDDC82C1B3C}" presName="compNode" presStyleCnt="0"/>
      <dgm:spPr/>
    </dgm:pt>
    <dgm:pt modelId="{50C2C6EB-EC31-4160-A4F4-6D5469322CCB}" type="pres">
      <dgm:prSet presAssocID="{8E97E943-3DF9-488B-BB41-8FDDC82C1B3C}" presName="bgRect" presStyleLbl="bgShp" presStyleIdx="0" presStyleCnt="3"/>
      <dgm:spPr/>
    </dgm:pt>
    <dgm:pt modelId="{A5C30545-A18D-461F-B434-C5070C592F12}" type="pres">
      <dgm:prSet presAssocID="{8E97E943-3DF9-488B-BB41-8FDDC82C1B3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341B3D9-3473-4218-B4ED-DBC42AC19393}" type="pres">
      <dgm:prSet presAssocID="{8E97E943-3DF9-488B-BB41-8FDDC82C1B3C}" presName="spaceRect" presStyleCnt="0"/>
      <dgm:spPr/>
    </dgm:pt>
    <dgm:pt modelId="{5765D285-18AE-4CB8-8051-09CBEA5CEC53}" type="pres">
      <dgm:prSet presAssocID="{8E97E943-3DF9-488B-BB41-8FDDC82C1B3C}" presName="parTx" presStyleLbl="revTx" presStyleIdx="0" presStyleCnt="3">
        <dgm:presLayoutVars>
          <dgm:chMax val="0"/>
          <dgm:chPref val="0"/>
        </dgm:presLayoutVars>
      </dgm:prSet>
      <dgm:spPr/>
    </dgm:pt>
    <dgm:pt modelId="{A117CA9F-6510-419C-A4A4-90DCC2620D2A}" type="pres">
      <dgm:prSet presAssocID="{452DF576-20CB-45A5-9665-AF55A6AE5926}" presName="sibTrans" presStyleCnt="0"/>
      <dgm:spPr/>
    </dgm:pt>
    <dgm:pt modelId="{36A4F0FD-9CBD-480E-B72A-CD6132B8561A}" type="pres">
      <dgm:prSet presAssocID="{7FB07E5A-E973-4F92-BB35-FC14ADF7BEB5}" presName="compNode" presStyleCnt="0"/>
      <dgm:spPr/>
    </dgm:pt>
    <dgm:pt modelId="{A9D2317C-ECEA-40CF-9137-25389BFA8204}" type="pres">
      <dgm:prSet presAssocID="{7FB07E5A-E973-4F92-BB35-FC14ADF7BEB5}" presName="bgRect" presStyleLbl="bgShp" presStyleIdx="1" presStyleCnt="3"/>
      <dgm:spPr/>
    </dgm:pt>
    <dgm:pt modelId="{C749DF2B-2FF6-4E89-88E0-EFE4559EFA0C}" type="pres">
      <dgm:prSet presAssocID="{7FB07E5A-E973-4F92-BB35-FC14ADF7BEB5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3A0455E-C5EF-4526-B4AD-F0C06D78F821}" type="pres">
      <dgm:prSet presAssocID="{7FB07E5A-E973-4F92-BB35-FC14ADF7BEB5}" presName="spaceRect" presStyleCnt="0"/>
      <dgm:spPr/>
    </dgm:pt>
    <dgm:pt modelId="{4A965958-0E1F-48B7-AE8D-4488472F99B2}" type="pres">
      <dgm:prSet presAssocID="{7FB07E5A-E973-4F92-BB35-FC14ADF7BEB5}" presName="parTx" presStyleLbl="revTx" presStyleIdx="1" presStyleCnt="3">
        <dgm:presLayoutVars>
          <dgm:chMax val="0"/>
          <dgm:chPref val="0"/>
        </dgm:presLayoutVars>
      </dgm:prSet>
      <dgm:spPr/>
    </dgm:pt>
    <dgm:pt modelId="{8CD70255-AE37-4819-80D3-18B61DDE686B}" type="pres">
      <dgm:prSet presAssocID="{F83AC50A-A2FF-4342-993C-3E3B4B13B896}" presName="sibTrans" presStyleCnt="0"/>
      <dgm:spPr/>
    </dgm:pt>
    <dgm:pt modelId="{F33F63CA-304F-4D82-8E37-F91F6D5ECDD8}" type="pres">
      <dgm:prSet presAssocID="{D6B4EBF4-6CCD-4DC1-8902-2B296AEAD63D}" presName="compNode" presStyleCnt="0"/>
      <dgm:spPr/>
    </dgm:pt>
    <dgm:pt modelId="{BDB2DA2C-4F4A-48A2-845A-DE2DB2E029A4}" type="pres">
      <dgm:prSet presAssocID="{D6B4EBF4-6CCD-4DC1-8902-2B296AEAD63D}" presName="bgRect" presStyleLbl="bgShp" presStyleIdx="2" presStyleCnt="3"/>
      <dgm:spPr/>
    </dgm:pt>
    <dgm:pt modelId="{5BA575E8-8FA6-47ED-962A-242AA07BE211}" type="pres">
      <dgm:prSet presAssocID="{D6B4EBF4-6CCD-4DC1-8902-2B296AEAD63D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525E934B-5AC5-40F9-903A-F87D94B30421}" type="pres">
      <dgm:prSet presAssocID="{D6B4EBF4-6CCD-4DC1-8902-2B296AEAD63D}" presName="spaceRect" presStyleCnt="0"/>
      <dgm:spPr/>
    </dgm:pt>
    <dgm:pt modelId="{5BD7C6D9-04FC-4926-BE94-34F753295852}" type="pres">
      <dgm:prSet presAssocID="{D6B4EBF4-6CCD-4DC1-8902-2B296AEAD6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FADA43-1305-4A92-85BD-EC97594337F0}" type="presOf" srcId="{7FB07E5A-E973-4F92-BB35-FC14ADF7BEB5}" destId="{4A965958-0E1F-48B7-AE8D-4488472F99B2}" srcOrd="0" destOrd="0" presId="urn:microsoft.com/office/officeart/2018/2/layout/IconVerticalSolidList"/>
    <dgm:cxn modelId="{F93D964A-3284-46A9-80B3-68DE4D80E322}" type="presOf" srcId="{92D5291D-5421-4CB0-856B-256F7F7C5E93}" destId="{7FA194AF-0F19-48FE-BBF4-FCEA6D594A7C}" srcOrd="0" destOrd="0" presId="urn:microsoft.com/office/officeart/2018/2/layout/IconVerticalSolidList"/>
    <dgm:cxn modelId="{DA91D975-EC2F-4D85-B71B-B965F455205C}" srcId="{92D5291D-5421-4CB0-856B-256F7F7C5E93}" destId="{8E97E943-3DF9-488B-BB41-8FDDC82C1B3C}" srcOrd="0" destOrd="0" parTransId="{C1A1B4BC-8D7B-438F-B6E2-890238EA744E}" sibTransId="{452DF576-20CB-45A5-9665-AF55A6AE5926}"/>
    <dgm:cxn modelId="{C7E26459-82BF-4D84-A8E3-8F5B8E9B903F}" srcId="{92D5291D-5421-4CB0-856B-256F7F7C5E93}" destId="{D6B4EBF4-6CCD-4DC1-8902-2B296AEAD63D}" srcOrd="2" destOrd="0" parTransId="{CB8511D7-DCBE-496F-B1BA-B686CB2FE592}" sibTransId="{FAF27824-0A12-48BF-A03E-A089C54ACF5C}"/>
    <dgm:cxn modelId="{1AE5F180-DFE2-480E-8EF9-8EA1CBD1A624}" srcId="{92D5291D-5421-4CB0-856B-256F7F7C5E93}" destId="{7FB07E5A-E973-4F92-BB35-FC14ADF7BEB5}" srcOrd="1" destOrd="0" parTransId="{D90DF212-4820-4D37-BC68-8C2CF36899BF}" sibTransId="{F83AC50A-A2FF-4342-993C-3E3B4B13B896}"/>
    <dgm:cxn modelId="{FE7BCCA0-E2CA-4508-9CEA-AA889C1CFBAB}" type="presOf" srcId="{8E97E943-3DF9-488B-BB41-8FDDC82C1B3C}" destId="{5765D285-18AE-4CB8-8051-09CBEA5CEC53}" srcOrd="0" destOrd="0" presId="urn:microsoft.com/office/officeart/2018/2/layout/IconVerticalSolidList"/>
    <dgm:cxn modelId="{A17A27F7-76F1-467D-9AAB-A2835AE89C3C}" type="presOf" srcId="{D6B4EBF4-6CCD-4DC1-8902-2B296AEAD63D}" destId="{5BD7C6D9-04FC-4926-BE94-34F753295852}" srcOrd="0" destOrd="0" presId="urn:microsoft.com/office/officeart/2018/2/layout/IconVerticalSolidList"/>
    <dgm:cxn modelId="{8DDC90A7-0620-41B3-896A-D4DCE05839E2}" type="presParOf" srcId="{7FA194AF-0F19-48FE-BBF4-FCEA6D594A7C}" destId="{493D70F3-A5FF-44E1-88B3-B28D08E04D02}" srcOrd="0" destOrd="0" presId="urn:microsoft.com/office/officeart/2018/2/layout/IconVerticalSolidList"/>
    <dgm:cxn modelId="{F3A34FC7-E394-46C7-BF72-DDACF77AAE17}" type="presParOf" srcId="{493D70F3-A5FF-44E1-88B3-B28D08E04D02}" destId="{50C2C6EB-EC31-4160-A4F4-6D5469322CCB}" srcOrd="0" destOrd="0" presId="urn:microsoft.com/office/officeart/2018/2/layout/IconVerticalSolidList"/>
    <dgm:cxn modelId="{01920537-B642-4BE5-BF4F-BA8EF928E8DF}" type="presParOf" srcId="{493D70F3-A5FF-44E1-88B3-B28D08E04D02}" destId="{A5C30545-A18D-461F-B434-C5070C592F12}" srcOrd="1" destOrd="0" presId="urn:microsoft.com/office/officeart/2018/2/layout/IconVerticalSolidList"/>
    <dgm:cxn modelId="{C7105549-922E-40B4-8086-C7A60F62DAE0}" type="presParOf" srcId="{493D70F3-A5FF-44E1-88B3-B28D08E04D02}" destId="{A341B3D9-3473-4218-B4ED-DBC42AC19393}" srcOrd="2" destOrd="0" presId="urn:microsoft.com/office/officeart/2018/2/layout/IconVerticalSolidList"/>
    <dgm:cxn modelId="{E0416C38-DEA9-489E-ADF0-D7ABA959AE7F}" type="presParOf" srcId="{493D70F3-A5FF-44E1-88B3-B28D08E04D02}" destId="{5765D285-18AE-4CB8-8051-09CBEA5CEC53}" srcOrd="3" destOrd="0" presId="urn:microsoft.com/office/officeart/2018/2/layout/IconVerticalSolidList"/>
    <dgm:cxn modelId="{C816D890-73E7-46F3-B8D9-5FEC1A3E13AA}" type="presParOf" srcId="{7FA194AF-0F19-48FE-BBF4-FCEA6D594A7C}" destId="{A117CA9F-6510-419C-A4A4-90DCC2620D2A}" srcOrd="1" destOrd="0" presId="urn:microsoft.com/office/officeart/2018/2/layout/IconVerticalSolidList"/>
    <dgm:cxn modelId="{22DCFB78-3640-43D7-8828-D65A69DDB5D4}" type="presParOf" srcId="{7FA194AF-0F19-48FE-BBF4-FCEA6D594A7C}" destId="{36A4F0FD-9CBD-480E-B72A-CD6132B8561A}" srcOrd="2" destOrd="0" presId="urn:microsoft.com/office/officeart/2018/2/layout/IconVerticalSolidList"/>
    <dgm:cxn modelId="{3F7D439B-81C1-4761-A37D-92B816AE84D4}" type="presParOf" srcId="{36A4F0FD-9CBD-480E-B72A-CD6132B8561A}" destId="{A9D2317C-ECEA-40CF-9137-25389BFA8204}" srcOrd="0" destOrd="0" presId="urn:microsoft.com/office/officeart/2018/2/layout/IconVerticalSolidList"/>
    <dgm:cxn modelId="{71E0911D-7FB6-4203-93A3-899A09F07CEA}" type="presParOf" srcId="{36A4F0FD-9CBD-480E-B72A-CD6132B8561A}" destId="{C749DF2B-2FF6-4E89-88E0-EFE4559EFA0C}" srcOrd="1" destOrd="0" presId="urn:microsoft.com/office/officeart/2018/2/layout/IconVerticalSolidList"/>
    <dgm:cxn modelId="{5986C34F-2B21-4909-B4FE-95AE08E1216D}" type="presParOf" srcId="{36A4F0FD-9CBD-480E-B72A-CD6132B8561A}" destId="{53A0455E-C5EF-4526-B4AD-F0C06D78F821}" srcOrd="2" destOrd="0" presId="urn:microsoft.com/office/officeart/2018/2/layout/IconVerticalSolidList"/>
    <dgm:cxn modelId="{EF24CF25-7727-435A-B182-6C8A5FC56B2A}" type="presParOf" srcId="{36A4F0FD-9CBD-480E-B72A-CD6132B8561A}" destId="{4A965958-0E1F-48B7-AE8D-4488472F99B2}" srcOrd="3" destOrd="0" presId="urn:microsoft.com/office/officeart/2018/2/layout/IconVerticalSolidList"/>
    <dgm:cxn modelId="{F940E457-B22C-43BC-AEF2-B83DCC9D36B5}" type="presParOf" srcId="{7FA194AF-0F19-48FE-BBF4-FCEA6D594A7C}" destId="{8CD70255-AE37-4819-80D3-18B61DDE686B}" srcOrd="3" destOrd="0" presId="urn:microsoft.com/office/officeart/2018/2/layout/IconVerticalSolidList"/>
    <dgm:cxn modelId="{05B269BC-8142-4F18-9134-37F64A666AC6}" type="presParOf" srcId="{7FA194AF-0F19-48FE-BBF4-FCEA6D594A7C}" destId="{F33F63CA-304F-4D82-8E37-F91F6D5ECDD8}" srcOrd="4" destOrd="0" presId="urn:microsoft.com/office/officeart/2018/2/layout/IconVerticalSolidList"/>
    <dgm:cxn modelId="{92C1F8D0-5B7C-4D45-804B-288CF3091207}" type="presParOf" srcId="{F33F63CA-304F-4D82-8E37-F91F6D5ECDD8}" destId="{BDB2DA2C-4F4A-48A2-845A-DE2DB2E029A4}" srcOrd="0" destOrd="0" presId="urn:microsoft.com/office/officeart/2018/2/layout/IconVerticalSolidList"/>
    <dgm:cxn modelId="{92A6B926-5268-42A7-9496-6F51165EEF5B}" type="presParOf" srcId="{F33F63CA-304F-4D82-8E37-F91F6D5ECDD8}" destId="{5BA575E8-8FA6-47ED-962A-242AA07BE211}" srcOrd="1" destOrd="0" presId="urn:microsoft.com/office/officeart/2018/2/layout/IconVerticalSolidList"/>
    <dgm:cxn modelId="{DBC47E5B-3937-4E2C-B9F4-B2CFB1274EF0}" type="presParOf" srcId="{F33F63CA-304F-4D82-8E37-F91F6D5ECDD8}" destId="{525E934B-5AC5-40F9-903A-F87D94B30421}" srcOrd="2" destOrd="0" presId="urn:microsoft.com/office/officeart/2018/2/layout/IconVerticalSolidList"/>
    <dgm:cxn modelId="{66779DE5-0B8E-4898-B137-98BBF0BB84D4}" type="presParOf" srcId="{F33F63CA-304F-4D82-8E37-F91F6D5ECDD8}" destId="{5BD7C6D9-04FC-4926-BE94-34F7532958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F2299-E03B-4A41-BA0F-125AACA6A9B8}">
      <dsp:nvSpPr>
        <dsp:cNvPr id="0" name=""/>
        <dsp:cNvSpPr/>
      </dsp:nvSpPr>
      <dsp:spPr>
        <a:xfrm>
          <a:off x="9573" y="0"/>
          <a:ext cx="7538016" cy="8963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>
              <a:latin typeface="Times New Roman" pitchFamily="18" charset="0"/>
              <a:cs typeface="Times New Roman" pitchFamily="18" charset="0"/>
            </a:rPr>
            <a:t>Problem Statement</a:t>
          </a:r>
        </a:p>
      </dsp:txBody>
      <dsp:txXfrm>
        <a:off x="35825" y="26252"/>
        <a:ext cx="6465965" cy="843800"/>
      </dsp:txXfrm>
    </dsp:sp>
    <dsp:sp modelId="{3458D4F0-275A-4217-8DF2-CF97629F929B}">
      <dsp:nvSpPr>
        <dsp:cNvPr id="0" name=""/>
        <dsp:cNvSpPr/>
      </dsp:nvSpPr>
      <dsp:spPr>
        <a:xfrm>
          <a:off x="562903" y="1020791"/>
          <a:ext cx="7538016" cy="896304"/>
        </a:xfrm>
        <a:prstGeom prst="roundRect">
          <a:avLst>
            <a:gd name="adj" fmla="val 10000"/>
          </a:avLst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/>
              <a:cs typeface="Times New Roman"/>
            </a:rPr>
            <a:t>Business Requirement</a:t>
          </a:r>
          <a:endParaRPr lang="en-IN" sz="2600" kern="1200" dirty="0"/>
        </a:p>
      </dsp:txBody>
      <dsp:txXfrm>
        <a:off x="589155" y="1047043"/>
        <a:ext cx="6340010" cy="843800"/>
      </dsp:txXfrm>
    </dsp:sp>
    <dsp:sp modelId="{236ADE30-BCC6-4716-9088-C3DCDA618793}">
      <dsp:nvSpPr>
        <dsp:cNvPr id="0" name=""/>
        <dsp:cNvSpPr/>
      </dsp:nvSpPr>
      <dsp:spPr>
        <a:xfrm>
          <a:off x="1125807" y="2041583"/>
          <a:ext cx="7538016" cy="896304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/>
              <a:cs typeface="Times New Roman"/>
            </a:rPr>
            <a:t>Web UI and </a:t>
          </a:r>
          <a:r>
            <a:rPr lang="en-IN" sz="2600" kern="1200" dirty="0">
              <a:latin typeface="Times New Roman"/>
              <a:cs typeface="Times New Roman"/>
            </a:rPr>
            <a:t>Design of Internshala Application</a:t>
          </a:r>
          <a:endParaRPr lang="en-US" sz="2600" kern="1200" dirty="0">
            <a:latin typeface="Times New Roman"/>
            <a:cs typeface="Times New Roman"/>
          </a:endParaRPr>
        </a:p>
      </dsp:txBody>
      <dsp:txXfrm>
        <a:off x="1152059" y="2067835"/>
        <a:ext cx="6340010" cy="843800"/>
      </dsp:txXfrm>
    </dsp:sp>
    <dsp:sp modelId="{CDAFE003-B3C7-4F4D-813B-DB186F3A91E7}">
      <dsp:nvSpPr>
        <dsp:cNvPr id="0" name=""/>
        <dsp:cNvSpPr/>
      </dsp:nvSpPr>
      <dsp:spPr>
        <a:xfrm>
          <a:off x="1688711" y="3062375"/>
          <a:ext cx="7538016" cy="896304"/>
        </a:xfrm>
        <a:prstGeom prst="roundRect">
          <a:avLst>
            <a:gd name="adj" fmla="val 10000"/>
          </a:avLst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itchFamily="18" charset="0"/>
              <a:cs typeface="Times New Roman" pitchFamily="18" charset="0"/>
            </a:rPr>
            <a:t>Tools and Technologies</a:t>
          </a:r>
        </a:p>
      </dsp:txBody>
      <dsp:txXfrm>
        <a:off x="1714963" y="3088627"/>
        <a:ext cx="6340010" cy="843800"/>
      </dsp:txXfrm>
    </dsp:sp>
    <dsp:sp modelId="{6F758ECD-DFAE-427B-9DD5-0E7FF6E59727}">
      <dsp:nvSpPr>
        <dsp:cNvPr id="0" name=""/>
        <dsp:cNvSpPr/>
      </dsp:nvSpPr>
      <dsp:spPr>
        <a:xfrm>
          <a:off x="2251615" y="4083167"/>
          <a:ext cx="7538016" cy="896304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itchFamily="18" charset="0"/>
              <a:cs typeface="Times New Roman" pitchFamily="18" charset="0"/>
            </a:rPr>
            <a:t>Conclusion</a:t>
          </a:r>
        </a:p>
      </dsp:txBody>
      <dsp:txXfrm>
        <a:off x="2277867" y="4109419"/>
        <a:ext cx="6340010" cy="843800"/>
      </dsp:txXfrm>
    </dsp:sp>
    <dsp:sp modelId="{ACCD5485-F300-4D5A-B2EA-7F7F0B4F2075}">
      <dsp:nvSpPr>
        <dsp:cNvPr id="0" name=""/>
        <dsp:cNvSpPr/>
      </dsp:nvSpPr>
      <dsp:spPr>
        <a:xfrm>
          <a:off x="6955418" y="654800"/>
          <a:ext cx="582598" cy="5825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7086503" y="654800"/>
        <a:ext cx="320428" cy="438405"/>
      </dsp:txXfrm>
    </dsp:sp>
    <dsp:sp modelId="{B7F01C39-2828-45B4-B9CD-981E0291C144}">
      <dsp:nvSpPr>
        <dsp:cNvPr id="0" name=""/>
        <dsp:cNvSpPr/>
      </dsp:nvSpPr>
      <dsp:spPr>
        <a:xfrm>
          <a:off x="7518322" y="1675592"/>
          <a:ext cx="582598" cy="5825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47123"/>
            <a:satOff val="2509"/>
            <a:lumOff val="38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247123"/>
              <a:satOff val="2509"/>
              <a:lumOff val="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7649407" y="1675592"/>
        <a:ext cx="320428" cy="438405"/>
      </dsp:txXfrm>
    </dsp:sp>
    <dsp:sp modelId="{92081491-893B-47A3-9DFA-3954F18D6D5A}">
      <dsp:nvSpPr>
        <dsp:cNvPr id="0" name=""/>
        <dsp:cNvSpPr/>
      </dsp:nvSpPr>
      <dsp:spPr>
        <a:xfrm>
          <a:off x="8081226" y="2681445"/>
          <a:ext cx="582598" cy="5825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494246"/>
            <a:satOff val="5017"/>
            <a:lumOff val="76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494246"/>
              <a:satOff val="5017"/>
              <a:lumOff val="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12311" y="2681445"/>
        <a:ext cx="320428" cy="438405"/>
      </dsp:txXfrm>
    </dsp:sp>
    <dsp:sp modelId="{1546262B-52D2-4BC1-B6BC-89D79ECEC929}">
      <dsp:nvSpPr>
        <dsp:cNvPr id="0" name=""/>
        <dsp:cNvSpPr/>
      </dsp:nvSpPr>
      <dsp:spPr>
        <a:xfrm>
          <a:off x="8644129" y="3712196"/>
          <a:ext cx="582598" cy="5825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8775214" y="3712196"/>
        <a:ext cx="320428" cy="438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4F793-8B9C-4BAD-B839-BDC7AC70BE97}">
      <dsp:nvSpPr>
        <dsp:cNvPr id="0" name=""/>
        <dsp:cNvSpPr/>
      </dsp:nvSpPr>
      <dsp:spPr>
        <a:xfrm>
          <a:off x="521122" y="4178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E5A78-3D72-4A8E-B0DD-90D50002E121}">
      <dsp:nvSpPr>
        <dsp:cNvPr id="0" name=""/>
        <dsp:cNvSpPr/>
      </dsp:nvSpPr>
      <dsp:spPr>
        <a:xfrm>
          <a:off x="743703" y="6284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858C5-8941-4E2D-B8BF-6433FA65D91E}">
      <dsp:nvSpPr>
        <dsp:cNvPr id="0" name=""/>
        <dsp:cNvSpPr/>
      </dsp:nvSpPr>
      <dsp:spPr>
        <a:xfrm>
          <a:off x="158703" y="18344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MYSQL WORKBENCH</a:t>
          </a:r>
        </a:p>
      </dsp:txBody>
      <dsp:txXfrm>
        <a:off x="158703" y="1834470"/>
        <a:ext cx="1800000" cy="720000"/>
      </dsp:txXfrm>
    </dsp:sp>
    <dsp:sp modelId="{06035A04-B3D3-4C2D-9177-815554E7B668}">
      <dsp:nvSpPr>
        <dsp:cNvPr id="0" name=""/>
        <dsp:cNvSpPr/>
      </dsp:nvSpPr>
      <dsp:spPr>
        <a:xfrm>
          <a:off x="2624703" y="3944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D739F-A95C-4708-8864-CA0C6A51B4ED}">
      <dsp:nvSpPr>
        <dsp:cNvPr id="0" name=""/>
        <dsp:cNvSpPr/>
      </dsp:nvSpPr>
      <dsp:spPr>
        <a:xfrm>
          <a:off x="2858703" y="628470"/>
          <a:ext cx="630000" cy="63000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26B6E-96A8-4AA4-AEDB-528BE49B36CC}">
      <dsp:nvSpPr>
        <dsp:cNvPr id="0" name=""/>
        <dsp:cNvSpPr/>
      </dsp:nvSpPr>
      <dsp:spPr>
        <a:xfrm>
          <a:off x="2273703" y="18344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rebuchet MS" panose="020B0603020202020204"/>
            </a:rPr>
            <a:t>HTML</a:t>
          </a:r>
        </a:p>
      </dsp:txBody>
      <dsp:txXfrm>
        <a:off x="2273703" y="1834470"/>
        <a:ext cx="1800000" cy="720000"/>
      </dsp:txXfrm>
    </dsp:sp>
    <dsp:sp modelId="{2E1111FC-C782-4A39-95FC-3226D93ACFB1}">
      <dsp:nvSpPr>
        <dsp:cNvPr id="0" name=""/>
        <dsp:cNvSpPr/>
      </dsp:nvSpPr>
      <dsp:spPr>
        <a:xfrm>
          <a:off x="4739703" y="3944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535AF-BA9C-41C2-B4B2-6D1ECD4917A3}">
      <dsp:nvSpPr>
        <dsp:cNvPr id="0" name=""/>
        <dsp:cNvSpPr/>
      </dsp:nvSpPr>
      <dsp:spPr>
        <a:xfrm>
          <a:off x="4973703" y="628470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81A80-6EE5-4D61-8687-97ADE73A03CD}">
      <dsp:nvSpPr>
        <dsp:cNvPr id="0" name=""/>
        <dsp:cNvSpPr/>
      </dsp:nvSpPr>
      <dsp:spPr>
        <a:xfrm>
          <a:off x="4388703" y="18344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rebuchet MS" panose="020B0603020202020204"/>
            </a:rPr>
            <a:t>CSS</a:t>
          </a:r>
        </a:p>
      </dsp:txBody>
      <dsp:txXfrm>
        <a:off x="4388703" y="1834470"/>
        <a:ext cx="1800000" cy="720000"/>
      </dsp:txXfrm>
    </dsp:sp>
    <dsp:sp modelId="{4BC034F7-5781-498E-A05D-EFFD86CBBB73}">
      <dsp:nvSpPr>
        <dsp:cNvPr id="0" name=""/>
        <dsp:cNvSpPr/>
      </dsp:nvSpPr>
      <dsp:spPr>
        <a:xfrm>
          <a:off x="6854703" y="3944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36AF8-441F-4906-A99C-6EFD91E93025}">
      <dsp:nvSpPr>
        <dsp:cNvPr id="0" name=""/>
        <dsp:cNvSpPr/>
      </dsp:nvSpPr>
      <dsp:spPr>
        <a:xfrm>
          <a:off x="7088703" y="628470"/>
          <a:ext cx="630000" cy="63000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3DC0B-9A71-481B-9213-8D3FBC43A834}">
      <dsp:nvSpPr>
        <dsp:cNvPr id="0" name=""/>
        <dsp:cNvSpPr/>
      </dsp:nvSpPr>
      <dsp:spPr>
        <a:xfrm>
          <a:off x="6503703" y="18344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rebuchet MS" panose="020B0603020202020204"/>
            </a:rPr>
            <a:t>JavaScript</a:t>
          </a:r>
        </a:p>
      </dsp:txBody>
      <dsp:txXfrm>
        <a:off x="6503703" y="1834470"/>
        <a:ext cx="1800000" cy="720000"/>
      </dsp:txXfrm>
    </dsp:sp>
    <dsp:sp modelId="{9784EE8D-9EDF-4761-BDC4-A42BEF70F30E}">
      <dsp:nvSpPr>
        <dsp:cNvPr id="0" name=""/>
        <dsp:cNvSpPr/>
      </dsp:nvSpPr>
      <dsp:spPr>
        <a:xfrm>
          <a:off x="8969703" y="3944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1EC42-0D9B-4D34-9315-4C260B9A4513}">
      <dsp:nvSpPr>
        <dsp:cNvPr id="0" name=""/>
        <dsp:cNvSpPr/>
      </dsp:nvSpPr>
      <dsp:spPr>
        <a:xfrm>
          <a:off x="9203703" y="628470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E718A-E666-44E0-A410-863A0AAC9B84}">
      <dsp:nvSpPr>
        <dsp:cNvPr id="0" name=""/>
        <dsp:cNvSpPr/>
      </dsp:nvSpPr>
      <dsp:spPr>
        <a:xfrm>
          <a:off x="8618703" y="18344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rebuchet MS" panose="020B0603020202020204"/>
            </a:rPr>
            <a:t>Bootstrap</a:t>
          </a:r>
        </a:p>
      </dsp:txBody>
      <dsp:txXfrm>
        <a:off x="8618703" y="18344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2C6EB-EC31-4160-A4F4-6D5469322CCB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30545-A18D-461F-B434-C5070C592F12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5D285-18AE-4CB8-8051-09CBEA5CEC53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The main purpose of Job Portal is used to applying for the Jobs, internships by providing the user friendly application to use.</a:t>
          </a:r>
        </a:p>
      </dsp:txBody>
      <dsp:txXfrm>
        <a:off x="1591264" y="588"/>
        <a:ext cx="5101549" cy="1377717"/>
      </dsp:txXfrm>
    </dsp:sp>
    <dsp:sp modelId="{A9D2317C-ECEA-40CF-9137-25389BFA8204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9DF2B-2FF6-4E89-88E0-EFE4559EFA0C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65958-0E1F-48B7-AE8D-4488472F99B2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This avoids unauthorized users from accessing the application.</a:t>
          </a:r>
        </a:p>
      </dsp:txBody>
      <dsp:txXfrm>
        <a:off x="1591264" y="1722736"/>
        <a:ext cx="5101549" cy="1377717"/>
      </dsp:txXfrm>
    </dsp:sp>
    <dsp:sp modelId="{BDB2DA2C-4F4A-48A2-845A-DE2DB2E029A4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575E8-8FA6-47ED-962A-242AA07BE211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7C6D9-04FC-4926-BE94-34F753295852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Helps to find the desired Jobs and Internships easily.</a:t>
          </a:r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DDFDB-7D14-4568-992C-04E1AD777E0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3C82C-ACF5-4DAA-B4F2-4215D9E72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5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790B0D-24DA-9973-6F06-3AE1919097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883346-A662-4766-A6AC-BD788B70A6C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471F2191-23FB-7031-2062-7EE61B91949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5C8F6E5-8D6D-9FC2-F9C8-E903A0991B1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AB6CCB-23A9-FDE8-5BB3-BC2F2A64C2C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DD72A1-97D9-4F97-B429-9BDD0C28A2E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081735D6-AD2C-CF0F-2E64-45FB268F07C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0027C68-33A1-EC9F-0A1F-8462BA26A39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52EE-C4DD-6028-4BF7-4513150113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33800E-6CA1-4B9E-8FA1-8F5B932D3A4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36866926-3705-A08E-1BB5-512C6338D52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6423333-7DC7-B6FA-1DF8-1BCD7B9B6C9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44EF54-51A7-83D0-99E0-8034A2E5D6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577FF1-EAC9-4F5E-9287-B203F34264D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50E4EB8F-3F04-79DF-83C7-9A2520C71E1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64CD798-9F5F-1EEC-C88D-DBF9E797312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6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2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0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6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2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44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53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6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385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2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654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2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3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7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75" r:id="rId6"/>
    <p:sldLayoutId id="2147483771" r:id="rId7"/>
    <p:sldLayoutId id="2147483772" r:id="rId8"/>
    <p:sldLayoutId id="2147483773" r:id="rId9"/>
    <p:sldLayoutId id="2147483774" r:id="rId10"/>
    <p:sldLayoutId id="214748377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3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3B105D66-7574-8E79-5F33-7F2D3BE5B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Modern Love"/>
                <a:cs typeface="Calibri"/>
              </a:rPr>
              <a:t>INTERNSHALA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22A4ECAF-00FB-38CF-CEC5-AC684F4E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79714"/>
            <a:ext cx="5473700" cy="244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5565D985-8D88-5436-6B00-6DB8198B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860" y="979714"/>
            <a:ext cx="5239139" cy="244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E379AB92-5B30-7AAE-C482-7F6CE801F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3789040"/>
            <a:ext cx="5715000" cy="28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6D8E4F7-E056-9F64-73D0-3718803D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861" y="3789040"/>
            <a:ext cx="5239139" cy="28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820F692-6180-6DEF-A83E-289140A1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37" y="247585"/>
            <a:ext cx="8813929" cy="52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174161"/>
                </a:solidFill>
                <a:latin typeface="Trebuchet MS" panose="020B0603020202020204" pitchFamily="34" charset="0"/>
              </a:rPr>
              <a:t>Register page, Login page and Forget password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7ACA3482-7DAE-8A55-E7A0-8D9622347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5" b="17217"/>
          <a:stretch/>
        </p:blipFill>
        <p:spPr bwMode="auto">
          <a:xfrm>
            <a:off x="457200" y="790547"/>
            <a:ext cx="5580063" cy="232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B5C7EA74-4A31-7F81-EED7-2FFF40AF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715963"/>
            <a:ext cx="5701901" cy="58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98967AEE-B644-E4B4-C1FA-BE1CDE725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41350"/>
            <a:ext cx="5580063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3CCCC88-31D7-3CC6-E0F9-66844ABA6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98438"/>
            <a:ext cx="36909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800" dirty="0">
                <a:solidFill>
                  <a:srgbClr val="174161"/>
                </a:solidFill>
                <a:latin typeface="Trebuchet MS" panose="020B0603020202020204" pitchFamily="34" charset="0"/>
              </a:rPr>
              <a:t>Internship Module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D70D599-DDB4-9A77-B981-608D0AC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98438"/>
            <a:ext cx="36909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800" dirty="0">
                <a:solidFill>
                  <a:srgbClr val="174161"/>
                </a:solidFill>
                <a:latin typeface="Trebuchet MS" panose="020B0603020202020204" pitchFamily="34" charset="0"/>
              </a:rPr>
              <a:t>Job Module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264997E-45DD-7B2E-CA5A-0F43489A7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628" y="908721"/>
            <a:ext cx="5464223" cy="255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8968B33C-4FAB-8006-3997-0BAB0EADA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3575" b="12713"/>
          <a:stretch/>
        </p:blipFill>
        <p:spPr bwMode="auto">
          <a:xfrm>
            <a:off x="443811" y="908721"/>
            <a:ext cx="5464224" cy="255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4DF32A99-581F-50EA-D5AE-101D7DE5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1" y="3711338"/>
            <a:ext cx="5464224" cy="2689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21997471-1E81-82C5-E12C-3EBDF2D6A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628" y="3711338"/>
            <a:ext cx="5464223" cy="2689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0720-4AC1-7A03-8108-0BFC845714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/>
              <a:t>5/27/22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C907C-0CAA-3C6E-F1D5-8BDE5A6D3473}"/>
              </a:ext>
            </a:extLst>
          </p:cNvPr>
          <p:cNvSpPr txBox="1"/>
          <p:nvPr/>
        </p:nvSpPr>
        <p:spPr>
          <a:xfrm>
            <a:off x="479376" y="332656"/>
            <a:ext cx="3888432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Database Connection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BD69F-6866-2766-AF55-37335DBA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6" b="7471"/>
          <a:stretch/>
        </p:blipFill>
        <p:spPr>
          <a:xfrm>
            <a:off x="347697" y="825740"/>
            <a:ext cx="9477861" cy="3107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8B9EB-133B-35FC-259E-658A25AD1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"/>
          <a:stretch/>
        </p:blipFill>
        <p:spPr>
          <a:xfrm>
            <a:off x="347697" y="4293096"/>
            <a:ext cx="4020111" cy="2232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EABCBE-EB6B-F103-6ADB-0669C5AE02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9"/>
          <a:stretch/>
        </p:blipFill>
        <p:spPr>
          <a:xfrm>
            <a:off x="4727848" y="4293096"/>
            <a:ext cx="507949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BE032F-2D2A-4B81-BD10-2FC4C2B4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CONCLUSION</a:t>
            </a:r>
            <a:endParaRPr lang="en-US" sz="4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4513EAE-45E9-4425-BBB8-82A9F4BBE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47241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97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4EC46-DE3C-1368-D83E-64587EC24A37}"/>
              </a:ext>
            </a:extLst>
          </p:cNvPr>
          <p:cNvSpPr txBox="1"/>
          <p:nvPr/>
        </p:nvSpPr>
        <p:spPr>
          <a:xfrm>
            <a:off x="662472" y="886407"/>
            <a:ext cx="81269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006CE-BB50-2A0E-E1B5-8DA41B61099F}"/>
              </a:ext>
            </a:extLst>
          </p:cNvPr>
          <p:cNvSpPr txBox="1"/>
          <p:nvPr/>
        </p:nvSpPr>
        <p:spPr>
          <a:xfrm>
            <a:off x="317240" y="4842588"/>
            <a:ext cx="1050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https://github.com/Priyapshetty07/internshala_angular_express_project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0304E-9885-C0CE-8178-494570633B73}"/>
              </a:ext>
            </a:extLst>
          </p:cNvPr>
          <p:cNvSpPr txBox="1"/>
          <p:nvPr/>
        </p:nvSpPr>
        <p:spPr>
          <a:xfrm>
            <a:off x="317241" y="4473256"/>
            <a:ext cx="512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Git Repository Link :</a:t>
            </a:r>
          </a:p>
        </p:txBody>
      </p:sp>
    </p:spTree>
    <p:extLst>
      <p:ext uri="{BB962C8B-B14F-4D97-AF65-F5344CB8AC3E}">
        <p14:creationId xmlns:p14="http://schemas.microsoft.com/office/powerpoint/2010/main" val="24701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45" y="408265"/>
            <a:ext cx="8596668" cy="808139"/>
          </a:xfrm>
        </p:spPr>
        <p:txBody>
          <a:bodyPr>
            <a:normAutofit/>
          </a:bodyPr>
          <a:lstStyle/>
          <a:p>
            <a:r>
              <a:rPr lang="en-IN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Contents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88373"/>
              </p:ext>
            </p:extLst>
          </p:nvPr>
        </p:nvGraphicFramePr>
        <p:xfrm>
          <a:off x="848799" y="1379896"/>
          <a:ext cx="9789632" cy="497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6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BB0125-BC1C-44DC-E1C9-A6CFFB984BA8}"/>
              </a:ext>
            </a:extLst>
          </p:cNvPr>
          <p:cNvSpPr txBox="1"/>
          <p:nvPr/>
        </p:nvSpPr>
        <p:spPr>
          <a:xfrm>
            <a:off x="3190672" y="330740"/>
            <a:ext cx="453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THBS Batch-99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3A617-4F17-44AB-179B-118DFA1D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408922"/>
            <a:ext cx="3755725" cy="3240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D2F75-31E5-52F5-7313-E6A5D426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76" y="1408922"/>
            <a:ext cx="3862921" cy="3240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645705-039A-DDFA-2D8F-3D78935F0EDC}"/>
              </a:ext>
            </a:extLst>
          </p:cNvPr>
          <p:cNvSpPr/>
          <p:nvPr/>
        </p:nvSpPr>
        <p:spPr>
          <a:xfrm>
            <a:off x="1828801" y="4896108"/>
            <a:ext cx="3755725" cy="132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Priya P Shetty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Design,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Developer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96E58-2FC9-2642-8F7C-731245A4C92F}"/>
              </a:ext>
            </a:extLst>
          </p:cNvPr>
          <p:cNvSpPr/>
          <p:nvPr/>
        </p:nvSpPr>
        <p:spPr>
          <a:xfrm>
            <a:off x="6607476" y="4896108"/>
            <a:ext cx="3862921" cy="132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Shashank Rao 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Design,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Developer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9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5710"/>
            <a:ext cx="8596668" cy="665527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5507"/>
            <a:ext cx="10713755" cy="46536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</a:rPr>
              <a:t>The main objective of the Job Portal (InternShala) is to manage the details of Internships, Jobs.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</a:rPr>
              <a:t>Job Portal (InternShala) is a friendly to Enroll for internship or Apply for Jobs. Users can search internships and jobs in this application.</a:t>
            </a:r>
          </a:p>
          <a:p>
            <a:pPr algn="just"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</a:rPr>
              <a:t>This application mainly concentrates on maintaining and managing the details of internships and jobs . </a:t>
            </a:r>
          </a:p>
          <a:p>
            <a:pPr algn="just"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8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9C8E2-F9B2-7C3D-4B2D-5F8656C959C6}"/>
              </a:ext>
            </a:extLst>
          </p:cNvPr>
          <p:cNvSpPr txBox="1"/>
          <p:nvPr/>
        </p:nvSpPr>
        <p:spPr>
          <a:xfrm>
            <a:off x="5350214" y="1177979"/>
            <a:ext cx="6567422" cy="329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application have the login and register option for Users.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View the details of Internships and Jobs.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allow users to apply for  Internships and Jobs.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B03F6B-174D-225D-03F4-7E4E4E3887B1}"/>
              </a:ext>
            </a:extLst>
          </p:cNvPr>
          <p:cNvSpPr txBox="1">
            <a:spLocks/>
          </p:cNvSpPr>
          <p:nvPr/>
        </p:nvSpPr>
        <p:spPr>
          <a:xfrm>
            <a:off x="3487260" y="142207"/>
            <a:ext cx="5217479" cy="90467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Business Requirements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AFE7A-C88A-F265-6EF3-8C11900A6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4" y="1046880"/>
            <a:ext cx="4910479" cy="52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8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0" y="216824"/>
            <a:ext cx="10827096" cy="770981"/>
          </a:xfrm>
        </p:spPr>
        <p:txBody>
          <a:bodyPr/>
          <a:lstStyle/>
          <a:p>
            <a:r>
              <a:rPr lang="en-IN" dirty="0"/>
              <a:t>Design of Job Portal InternShala Application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2807" y="2244054"/>
            <a:ext cx="3162651" cy="23573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860647" y="2638338"/>
            <a:ext cx="2407641" cy="146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Register view </a:t>
            </a:r>
          </a:p>
          <a:p>
            <a:pPr algn="ctr"/>
            <a:r>
              <a:rPr lang="en-IN" dirty="0"/>
              <a:t>Login view</a:t>
            </a:r>
          </a:p>
          <a:p>
            <a:pPr algn="ctr"/>
            <a:r>
              <a:rPr lang="en-IN" dirty="0"/>
              <a:t>Job View</a:t>
            </a:r>
          </a:p>
          <a:p>
            <a:pPr algn="ctr"/>
            <a:r>
              <a:rPr lang="en-IN" dirty="0"/>
              <a:t>Internship View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063530" y="1963023"/>
            <a:ext cx="3028426" cy="4009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386505" y="2124512"/>
            <a:ext cx="2382473" cy="150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Controller(Accepts the user details and transfer the request to database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36841" y="4106411"/>
            <a:ext cx="2323750" cy="133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 Model</a:t>
            </a:r>
          </a:p>
          <a:p>
            <a:pPr algn="ctr"/>
            <a:r>
              <a:rPr lang="en-IN" dirty="0"/>
              <a:t>( responds to server queries)</a:t>
            </a:r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>
            <a:off x="8577742" y="3626142"/>
            <a:ext cx="20974" cy="480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64066" y="3050444"/>
            <a:ext cx="922789" cy="49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1786855" y="3298967"/>
            <a:ext cx="10234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3651" y="4198472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Front-end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33313" y="3635103"/>
            <a:ext cx="1065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12154" y="5511459"/>
            <a:ext cx="15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</a:t>
            </a:r>
          </a:p>
        </p:txBody>
      </p:sp>
      <p:cxnSp>
        <p:nvCxnSpPr>
          <p:cNvPr id="31" name="Straight Arrow Connector 30"/>
          <p:cNvCxnSpPr>
            <a:stCxn id="7" idx="3"/>
          </p:cNvCxnSpPr>
          <p:nvPr/>
        </p:nvCxnSpPr>
        <p:spPr>
          <a:xfrm flipV="1">
            <a:off x="5268288" y="2875327"/>
            <a:ext cx="2168553" cy="497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217952" y="3123851"/>
            <a:ext cx="2168553" cy="502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8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E9A9A1-ABC9-464F-9728-6CB9CC8ECA35}"/>
              </a:ext>
            </a:extLst>
          </p:cNvPr>
          <p:cNvSpPr/>
          <p:nvPr/>
        </p:nvSpPr>
        <p:spPr>
          <a:xfrm>
            <a:off x="5494125" y="936933"/>
            <a:ext cx="1782791" cy="4025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/>
              </a:rPr>
              <a:t>Home Page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4B0317-87DA-4A28-A1DD-2B76CC952D5A}"/>
              </a:ext>
            </a:extLst>
          </p:cNvPr>
          <p:cNvSpPr/>
          <p:nvPr/>
        </p:nvSpPr>
        <p:spPr>
          <a:xfrm>
            <a:off x="5483156" y="2268150"/>
            <a:ext cx="1822522" cy="460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Login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133F5E-1647-4BEA-8DCB-B2CA9701CCBC}"/>
              </a:ext>
            </a:extLst>
          </p:cNvPr>
          <p:cNvSpPr/>
          <p:nvPr/>
        </p:nvSpPr>
        <p:spPr>
          <a:xfrm>
            <a:off x="3446217" y="3175548"/>
            <a:ext cx="189781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Internships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7DAB64-14C4-4952-B5E7-4C503F4A1166}"/>
              </a:ext>
            </a:extLst>
          </p:cNvPr>
          <p:cNvSpPr/>
          <p:nvPr/>
        </p:nvSpPr>
        <p:spPr>
          <a:xfrm>
            <a:off x="5494125" y="1628648"/>
            <a:ext cx="1781893" cy="416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A9A1-ABC9-464F-9728-6CB9CC8ECA35}"/>
              </a:ext>
            </a:extLst>
          </p:cNvPr>
          <p:cNvSpPr/>
          <p:nvPr/>
        </p:nvSpPr>
        <p:spPr>
          <a:xfrm>
            <a:off x="4563612" y="245218"/>
            <a:ext cx="4077050" cy="4025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Portal (Internshala)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23F7DC-AECD-05C2-7CD4-0403F5B95318}"/>
              </a:ext>
            </a:extLst>
          </p:cNvPr>
          <p:cNvSpPr/>
          <p:nvPr/>
        </p:nvSpPr>
        <p:spPr>
          <a:xfrm>
            <a:off x="7462569" y="3175549"/>
            <a:ext cx="2103269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1B5CBF-16DE-F182-1F88-844A82C3AB21}"/>
              </a:ext>
            </a:extLst>
          </p:cNvPr>
          <p:cNvSpPr/>
          <p:nvPr/>
        </p:nvSpPr>
        <p:spPr>
          <a:xfrm>
            <a:off x="3501091" y="4054942"/>
            <a:ext cx="1842936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Details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78553B-1656-B9EE-AB09-0CBAC8A02057}"/>
              </a:ext>
            </a:extLst>
          </p:cNvPr>
          <p:cNvSpPr/>
          <p:nvPr/>
        </p:nvSpPr>
        <p:spPr>
          <a:xfrm>
            <a:off x="7462569" y="4053323"/>
            <a:ext cx="2103269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Details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F93A4D-6997-AC0A-F6D5-1D6437F86031}"/>
              </a:ext>
            </a:extLst>
          </p:cNvPr>
          <p:cNvSpPr/>
          <p:nvPr/>
        </p:nvSpPr>
        <p:spPr>
          <a:xfrm>
            <a:off x="3447256" y="4925661"/>
            <a:ext cx="189781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336139-866A-E08B-228B-500CF2C1E05E}"/>
              </a:ext>
            </a:extLst>
          </p:cNvPr>
          <p:cNvSpPr/>
          <p:nvPr/>
        </p:nvSpPr>
        <p:spPr>
          <a:xfrm>
            <a:off x="7474071" y="4931097"/>
            <a:ext cx="2080264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3A5E64-A741-AA1F-38CF-A57D57524669}"/>
              </a:ext>
            </a:extLst>
          </p:cNvPr>
          <p:cNvSpPr/>
          <p:nvPr/>
        </p:nvSpPr>
        <p:spPr>
          <a:xfrm>
            <a:off x="5378208" y="5903773"/>
            <a:ext cx="1897810" cy="503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6B00F0-08C6-0151-1B4C-B32BE04771CF}"/>
              </a:ext>
            </a:extLst>
          </p:cNvPr>
          <p:cNvCxnSpPr>
            <a:cxnSpLocks/>
          </p:cNvCxnSpPr>
          <p:nvPr/>
        </p:nvCxnSpPr>
        <p:spPr>
          <a:xfrm>
            <a:off x="6411914" y="647784"/>
            <a:ext cx="0" cy="28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152BBD-B2C9-D3DA-23D3-64BFA7FB98DB}"/>
              </a:ext>
            </a:extLst>
          </p:cNvPr>
          <p:cNvCxnSpPr>
            <a:cxnSpLocks/>
          </p:cNvCxnSpPr>
          <p:nvPr/>
        </p:nvCxnSpPr>
        <p:spPr>
          <a:xfrm>
            <a:off x="6411914" y="1339499"/>
            <a:ext cx="0" cy="28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03096-2CF8-5372-0DA7-9227C26740FF}"/>
              </a:ext>
            </a:extLst>
          </p:cNvPr>
          <p:cNvCxnSpPr>
            <a:cxnSpLocks/>
          </p:cNvCxnSpPr>
          <p:nvPr/>
        </p:nvCxnSpPr>
        <p:spPr>
          <a:xfrm>
            <a:off x="6411914" y="1976405"/>
            <a:ext cx="0" cy="28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3872F0C-DCFE-99D6-B505-EC7AC87B3C33}"/>
              </a:ext>
            </a:extLst>
          </p:cNvPr>
          <p:cNvCxnSpPr>
            <a:stCxn id="33" idx="2"/>
            <a:endCxn id="60" idx="0"/>
          </p:cNvCxnSpPr>
          <p:nvPr/>
        </p:nvCxnSpPr>
        <p:spPr>
          <a:xfrm rot="16200000" flipH="1">
            <a:off x="7230648" y="1891993"/>
            <a:ext cx="447324" cy="2119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7DC4808-2F5E-BA7E-A8F6-6B07D840318C}"/>
              </a:ext>
            </a:extLst>
          </p:cNvPr>
          <p:cNvCxnSpPr>
            <a:stCxn id="33" idx="2"/>
            <a:endCxn id="41" idx="0"/>
          </p:cNvCxnSpPr>
          <p:nvPr/>
        </p:nvCxnSpPr>
        <p:spPr>
          <a:xfrm rot="5400000">
            <a:off x="5171109" y="1952239"/>
            <a:ext cx="447323" cy="1999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F1340C-5C91-F2A2-A9D5-EABB1FCD0D07}"/>
              </a:ext>
            </a:extLst>
          </p:cNvPr>
          <p:cNvCxnSpPr>
            <a:cxnSpLocks/>
          </p:cNvCxnSpPr>
          <p:nvPr/>
        </p:nvCxnSpPr>
        <p:spPr>
          <a:xfrm>
            <a:off x="4422559" y="3724051"/>
            <a:ext cx="0" cy="28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932763-CFCD-E455-2F36-ECEFA69532D5}"/>
              </a:ext>
            </a:extLst>
          </p:cNvPr>
          <p:cNvCxnSpPr>
            <a:cxnSpLocks/>
          </p:cNvCxnSpPr>
          <p:nvPr/>
        </p:nvCxnSpPr>
        <p:spPr>
          <a:xfrm>
            <a:off x="8514203" y="3724051"/>
            <a:ext cx="0" cy="28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87DE47-E37F-9EAB-081F-66F0E401A0A9}"/>
              </a:ext>
            </a:extLst>
          </p:cNvPr>
          <p:cNvCxnSpPr>
            <a:cxnSpLocks/>
          </p:cNvCxnSpPr>
          <p:nvPr/>
        </p:nvCxnSpPr>
        <p:spPr>
          <a:xfrm>
            <a:off x="4422559" y="4612999"/>
            <a:ext cx="0" cy="28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D6774E-794E-15E1-C773-CFBE83AF637C}"/>
              </a:ext>
            </a:extLst>
          </p:cNvPr>
          <p:cNvCxnSpPr>
            <a:cxnSpLocks/>
          </p:cNvCxnSpPr>
          <p:nvPr/>
        </p:nvCxnSpPr>
        <p:spPr>
          <a:xfrm>
            <a:off x="8545442" y="4612998"/>
            <a:ext cx="0" cy="28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12B275B-948C-2BC6-0449-BD3DB5039E43}"/>
              </a:ext>
            </a:extLst>
          </p:cNvPr>
          <p:cNvCxnSpPr>
            <a:stCxn id="64" idx="2"/>
            <a:endCxn id="71" idx="0"/>
          </p:cNvCxnSpPr>
          <p:nvPr/>
        </p:nvCxnSpPr>
        <p:spPr>
          <a:xfrm rot="16200000" flipH="1">
            <a:off x="5124185" y="4700844"/>
            <a:ext cx="474905" cy="19309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48B3DA-35F7-2376-1BC2-DF9B9BB16E71}"/>
              </a:ext>
            </a:extLst>
          </p:cNvPr>
          <p:cNvCxnSpPr>
            <a:stCxn id="69" idx="2"/>
          </p:cNvCxnSpPr>
          <p:nvPr/>
        </p:nvCxnSpPr>
        <p:spPr>
          <a:xfrm rot="5400000">
            <a:off x="7304733" y="4456684"/>
            <a:ext cx="231850" cy="21870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A61BC82-6709-BCAD-F0EC-E4795CA7EE58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9554335" y="5177264"/>
            <a:ext cx="1146957" cy="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1CE71EB-9B1D-2F53-132E-7C4FFF33D8B0}"/>
              </a:ext>
            </a:extLst>
          </p:cNvPr>
          <p:cNvCxnSpPr>
            <a:cxnSpLocks/>
          </p:cNvCxnSpPr>
          <p:nvPr/>
        </p:nvCxnSpPr>
        <p:spPr>
          <a:xfrm flipH="1" flipV="1">
            <a:off x="10666030" y="2518989"/>
            <a:ext cx="35262" cy="267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33EC3AE-BF18-B551-42BD-3DBBF6B5901A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7305678" y="2498188"/>
            <a:ext cx="335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1483234-3A21-CE28-608C-ED5DFF4BC5A2}"/>
              </a:ext>
            </a:extLst>
          </p:cNvPr>
          <p:cNvCxnSpPr>
            <a:cxnSpLocks/>
          </p:cNvCxnSpPr>
          <p:nvPr/>
        </p:nvCxnSpPr>
        <p:spPr>
          <a:xfrm flipV="1">
            <a:off x="2284473" y="5200330"/>
            <a:ext cx="1146957" cy="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0E433FB-6BE7-32FE-219C-A52E1EE808AB}"/>
              </a:ext>
            </a:extLst>
          </p:cNvPr>
          <p:cNvCxnSpPr>
            <a:cxnSpLocks/>
          </p:cNvCxnSpPr>
          <p:nvPr/>
        </p:nvCxnSpPr>
        <p:spPr>
          <a:xfrm flipH="1" flipV="1">
            <a:off x="2257303" y="2518988"/>
            <a:ext cx="35262" cy="267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6F90C5F-60DE-52F1-A039-3C02CA5DAC78}"/>
              </a:ext>
            </a:extLst>
          </p:cNvPr>
          <p:cNvCxnSpPr>
            <a:endCxn id="33" idx="1"/>
          </p:cNvCxnSpPr>
          <p:nvPr/>
        </p:nvCxnSpPr>
        <p:spPr>
          <a:xfrm flipV="1">
            <a:off x="2257303" y="2498188"/>
            <a:ext cx="3225853" cy="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9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514D7-5BB4-4775-9455-12F98134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859" y="350520"/>
            <a:ext cx="5788237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AND TECHNOLOGIES 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FDF756E7-43DD-4626-B8CF-2AD72D6A4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141329"/>
              </p:ext>
            </p:extLst>
          </p:nvPr>
        </p:nvGraphicFramePr>
        <p:xfrm>
          <a:off x="1165859" y="857250"/>
          <a:ext cx="10577407" cy="294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0FCE281-8542-79A9-D20B-BE6D4B34E710}"/>
              </a:ext>
            </a:extLst>
          </p:cNvPr>
          <p:cNvSpPr/>
          <p:nvPr/>
        </p:nvSpPr>
        <p:spPr>
          <a:xfrm>
            <a:off x="1580790" y="4013200"/>
            <a:ext cx="1098000" cy="1098000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C92D32C4-C97C-F02C-D550-0E3E9868D5B6}"/>
              </a:ext>
            </a:extLst>
          </p:cNvPr>
          <p:cNvSpPr/>
          <p:nvPr/>
        </p:nvSpPr>
        <p:spPr>
          <a:xfrm>
            <a:off x="3416984" y="4013200"/>
            <a:ext cx="1669366" cy="1098000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EB616E0-BBE2-7428-AF83-7E342F7D53FB}"/>
              </a:ext>
            </a:extLst>
          </p:cNvPr>
          <p:cNvSpPr/>
          <p:nvPr/>
        </p:nvSpPr>
        <p:spPr>
          <a:xfrm>
            <a:off x="5855696" y="4013200"/>
            <a:ext cx="1098000" cy="1098000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CFBDA-66D1-9DAB-2798-79F3EE8AB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319" y="4225729"/>
            <a:ext cx="672941" cy="672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D1934-CBB8-B46A-F33D-3D3DA021AD8A}"/>
              </a:ext>
            </a:extLst>
          </p:cNvPr>
          <p:cNvSpPr txBox="1"/>
          <p:nvPr/>
        </p:nvSpPr>
        <p:spPr>
          <a:xfrm>
            <a:off x="1572345" y="5215919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Angular</a:t>
            </a:r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5DB6E9-C4FF-29DC-635F-B683C07A4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4374" y="4225729"/>
            <a:ext cx="1514586" cy="502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B7E1FA-BBF6-A62F-230C-74394EB078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4150" y="4388099"/>
            <a:ext cx="881091" cy="550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372FD1-2C36-30BE-A0CE-A57C46CAAF69}"/>
              </a:ext>
            </a:extLst>
          </p:cNvPr>
          <p:cNvSpPr txBox="1"/>
          <p:nvPr/>
        </p:nvSpPr>
        <p:spPr>
          <a:xfrm>
            <a:off x="3494374" y="5215919"/>
            <a:ext cx="14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Express 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17196-86AB-F1FC-D1CF-26432E1C7444}"/>
              </a:ext>
            </a:extLst>
          </p:cNvPr>
          <p:cNvSpPr txBox="1"/>
          <p:nvPr/>
        </p:nvSpPr>
        <p:spPr>
          <a:xfrm>
            <a:off x="5855696" y="5215919"/>
            <a:ext cx="98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Node Js</a:t>
            </a:r>
          </a:p>
        </p:txBody>
      </p:sp>
    </p:spTree>
    <p:extLst>
      <p:ext uri="{BB962C8B-B14F-4D97-AF65-F5344CB8AC3E}">
        <p14:creationId xmlns:p14="http://schemas.microsoft.com/office/powerpoint/2010/main" val="410271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C673607A-8246-B1B2-1B08-C812092222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206375"/>
            <a:ext cx="8596312" cy="547688"/>
          </a:xfrm>
          <a:ln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600" dirty="0">
                <a:solidFill>
                  <a:srgbClr val="5FCBEF"/>
                </a:solidFill>
              </a:rPr>
              <a:t>Screenshot</a:t>
            </a:r>
            <a:br>
              <a:rPr lang="en-US" altLang="en-US" sz="3600" dirty="0">
                <a:solidFill>
                  <a:srgbClr val="5FCBEF"/>
                </a:solidFill>
              </a:rPr>
            </a:br>
            <a:endParaRPr lang="en-US" altLang="en-US" sz="3600" dirty="0">
              <a:solidFill>
                <a:srgbClr val="5FCBEF"/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991BEE13-A96B-6BA7-89ED-93830DF7F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715963"/>
            <a:ext cx="6877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174161"/>
                </a:solidFill>
                <a:latin typeface="Trebuchet MS" panose="020B0603020202020204" pitchFamily="34" charset="0"/>
              </a:rPr>
              <a:t>Home Page  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33ECD8A5-D956-DF1C-8678-7C3A7B21F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01" r="1450" b="10179"/>
          <a:stretch/>
        </p:blipFill>
        <p:spPr bwMode="auto">
          <a:xfrm>
            <a:off x="228600" y="1484783"/>
            <a:ext cx="5181600" cy="214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EB24BB5-DCC4-F4A6-B62A-9A02BADA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71600"/>
            <a:ext cx="5943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D01EC895-2FAA-14AC-2A4E-A386AACFA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5257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DDCA79B-CCCB-9C0D-B59D-E2F73859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5943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</TotalTime>
  <Words>292</Words>
  <Application>Microsoft Office PowerPoint</Application>
  <PresentationFormat>Widescreen</PresentationFormat>
  <Paragraphs>77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Modern Love</vt:lpstr>
      <vt:lpstr>The Hand</vt:lpstr>
      <vt:lpstr>Times New Roman</vt:lpstr>
      <vt:lpstr>Trebuchet MS</vt:lpstr>
      <vt:lpstr>Wingdings</vt:lpstr>
      <vt:lpstr>Wingdings 3</vt:lpstr>
      <vt:lpstr>SketchyVTI</vt:lpstr>
      <vt:lpstr>Facet</vt:lpstr>
      <vt:lpstr>INTERNSHALA</vt:lpstr>
      <vt:lpstr>Contents</vt:lpstr>
      <vt:lpstr>PowerPoint Presentation</vt:lpstr>
      <vt:lpstr>Problem Statement</vt:lpstr>
      <vt:lpstr>PowerPoint Presentation</vt:lpstr>
      <vt:lpstr>Design of Job Portal InternShala Application</vt:lpstr>
      <vt:lpstr>PowerPoint Presentation</vt:lpstr>
      <vt:lpstr>TOOLS AND TECHNOLOGIES </vt:lpstr>
      <vt:lpstr>Screenshot 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Shashank Rao S</cp:lastModifiedBy>
  <cp:revision>207</cp:revision>
  <dcterms:created xsi:type="dcterms:W3CDTF">2022-05-20T06:32:51Z</dcterms:created>
  <dcterms:modified xsi:type="dcterms:W3CDTF">2022-05-26T19:49:48Z</dcterms:modified>
</cp:coreProperties>
</file>