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81" d="100"/>
          <a:sy n="81" d="100"/>
        </p:scale>
        <p:origin x="1483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4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1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6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6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3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0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5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7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D049D-909C-4004-AC5E-55AA9C990B9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8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Name </a:t>
            </a:r>
            <a:r>
              <a:rPr lang="en-US" dirty="0"/>
              <a:t>:</a:t>
            </a:r>
            <a:r>
              <a:rPr lang="en-US" b="1" dirty="0"/>
              <a:t>Horse Race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Name- M </a:t>
            </a:r>
            <a:r>
              <a:rPr lang="en-US" b="1" dirty="0" err="1"/>
              <a:t>Padhma</a:t>
            </a:r>
            <a:r>
              <a:rPr lang="en-US" b="1" dirty="0"/>
              <a:t> Priya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596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This project aims to predict horse racing outcomes using machine learning techniques.</a:t>
            </a:r>
          </a:p>
          <a:p>
            <a:pPr lvl="0"/>
            <a:r>
              <a:rPr lang="en-US" sz="2000" dirty="0"/>
              <a:t>The dataset spans from 1990 to 2020 and includes detailed information on races and individual horses.</a:t>
            </a:r>
          </a:p>
          <a:p>
            <a:pPr lvl="0"/>
            <a:r>
              <a:rPr lang="en-US" sz="2000" dirty="0"/>
              <a:t>Given the inherent complexity and unpredictability of horse racing, the project explores various machine learning models.</a:t>
            </a:r>
          </a:p>
          <a:p>
            <a:pPr lvl="0"/>
            <a:r>
              <a:rPr lang="en-US" sz="2000" dirty="0"/>
              <a:t>Feature engineering techniques are employed to enhance prediction accuracy.</a:t>
            </a:r>
          </a:p>
          <a:p>
            <a:pPr lvl="0"/>
            <a:r>
              <a:rPr lang="en-US" sz="2000" dirty="0"/>
              <a:t>The dataset comprises two main types of files: races and horses.</a:t>
            </a:r>
          </a:p>
          <a:p>
            <a:pPr lvl="0"/>
            <a:r>
              <a:rPr lang="en-US" sz="2000" dirty="0"/>
              <a:t>Data for each year from 1990 to 2020 is available.</a:t>
            </a:r>
          </a:p>
          <a:p>
            <a:pPr lvl="0"/>
            <a:r>
              <a:rPr lang="en-US" sz="2000" dirty="0"/>
              <a:t>Additionally, there is a file named forward.csv that contains pre-race information.</a:t>
            </a:r>
          </a:p>
        </p:txBody>
      </p:sp>
    </p:spTree>
    <p:extLst>
      <p:ext uri="{BB962C8B-B14F-4D97-AF65-F5344CB8AC3E}">
        <p14:creationId xmlns:p14="http://schemas.microsoft.com/office/powerpoint/2010/main" val="417312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Evaluate various machine learning models including Regression, Random Forest, Gradient Boosting, and Neural Networks.</a:t>
            </a:r>
          </a:p>
          <a:p>
            <a:r>
              <a:rPr lang="en-US" sz="2000" dirty="0"/>
              <a:t>Utilize cross-validation techniques to assess the performance of each model.</a:t>
            </a:r>
          </a:p>
          <a:p>
            <a:r>
              <a:rPr lang="en-US" sz="2000" dirty="0"/>
              <a:t>Apply techniques such as SMOTE (Synthetic Minority Over-sampling Technique), under-sampling, and adjustments of class weights to address imbalanced data issues.</a:t>
            </a:r>
          </a:p>
          <a:p>
            <a:r>
              <a:rPr lang="en-US" sz="2000" dirty="0"/>
              <a:t>Implement Recursive Feature Elimination (RFE) to select the most relevant features.</a:t>
            </a:r>
          </a:p>
          <a:p>
            <a:r>
              <a:rPr lang="en-US" sz="2000" dirty="0"/>
              <a:t>Employ regularization techniques to reduce model complexity and mitigate </a:t>
            </a:r>
            <a:r>
              <a:rPr lang="en-US" sz="2000" dirty="0" err="1"/>
              <a:t>overfitting</a:t>
            </a:r>
            <a:r>
              <a:rPr lang="en-US" sz="2000" dirty="0"/>
              <a:t>.</a:t>
            </a:r>
          </a:p>
          <a:p>
            <a:r>
              <a:rPr lang="en-US" sz="2000" dirty="0"/>
              <a:t>Perform grid search and random search to find the optimal </a:t>
            </a:r>
            <a:r>
              <a:rPr lang="en-US" sz="2000" dirty="0" err="1"/>
              <a:t>hyperparameters</a:t>
            </a:r>
            <a:r>
              <a:rPr lang="en-US" sz="2000" dirty="0"/>
              <a:t> for enhancing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3601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000" b="1" dirty="0"/>
              <a:t>Primary Goal:</a:t>
            </a:r>
            <a:r>
              <a:rPr lang="en-US" sz="2000" dirty="0"/>
              <a:t> Predict the outcomes of horse races, focusing on win or place results.</a:t>
            </a:r>
          </a:p>
          <a:p>
            <a:pPr fontAlgn="base"/>
            <a:r>
              <a:rPr lang="en-US" sz="2000" b="1" dirty="0"/>
              <a:t>Secondary Goals:</a:t>
            </a:r>
            <a:r>
              <a:rPr lang="en-US" sz="2000" dirty="0"/>
              <a:t> Identify significant race outcome features, address dataset imbalance, and build a robust prediction model.</a:t>
            </a:r>
          </a:p>
          <a:p>
            <a:pPr fontAlgn="base"/>
            <a:r>
              <a:rPr lang="en-US" sz="2000" b="1" dirty="0"/>
              <a:t>Data Preprocessing:</a:t>
            </a:r>
            <a:r>
              <a:rPr lang="en-US" sz="2000" dirty="0"/>
              <a:t> Clean data by handling missing values, normalizing where applicable, and converting categorical variables to numerical formats. Engineer features by creating new metrics and aggregating across races, integrating datasets as needed.</a:t>
            </a:r>
          </a:p>
          <a:p>
            <a:pPr fontAlgn="base"/>
            <a:r>
              <a:rPr lang="en-US" sz="2000" b="1" dirty="0"/>
              <a:t>Exploratory Data Analysis (EDA):</a:t>
            </a:r>
            <a:r>
              <a:rPr lang="en-US" sz="2000" dirty="0"/>
              <a:t> Conduct descriptive statistics and correlation analyses, visualize data distributions and feature relationships using plots and </a:t>
            </a:r>
            <a:r>
              <a:rPr lang="en-US" sz="2000" dirty="0" err="1"/>
              <a:t>heatmaps</a:t>
            </a:r>
            <a:r>
              <a:rPr lang="en-US" sz="2000" dirty="0"/>
              <a:t>.</a:t>
            </a:r>
          </a:p>
          <a:p>
            <a:pPr fontAlgn="base"/>
            <a:r>
              <a:rPr lang="en-US" sz="2000" b="1" dirty="0"/>
              <a:t>Model Development:</a:t>
            </a:r>
            <a:r>
              <a:rPr lang="en-US" sz="2000" dirty="0"/>
              <a:t> Evaluate various machine learning models through cross-validation, employ techniques like SMOTE for imbalanced data, apply feature selection methods such as RFE and regularization, and optimize </a:t>
            </a:r>
            <a:r>
              <a:rPr lang="en-US" sz="2000" dirty="0" err="1"/>
              <a:t>hyperparameters</a:t>
            </a:r>
            <a:r>
              <a:rPr lang="en-US" sz="2000" dirty="0"/>
              <a:t> using grid and random search.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9263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24000"/>
            <a:ext cx="5257799" cy="4177546"/>
          </a:xfrm>
        </p:spPr>
      </p:pic>
    </p:spTree>
    <p:extLst>
      <p:ext uri="{BB962C8B-B14F-4D97-AF65-F5344CB8AC3E}">
        <p14:creationId xmlns:p14="http://schemas.microsoft.com/office/powerpoint/2010/main" val="22744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346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Project Name :Horse Race Prediction</vt:lpstr>
      <vt:lpstr>Problem Understanding</vt:lpstr>
      <vt:lpstr>Solution</vt:lpstr>
      <vt:lpstr>Goal of the project</vt:lpstr>
      <vt:lpstr>EDA</vt:lpstr>
    </vt:vector>
  </TitlesOfParts>
  <Company>IndianOil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home</dc:creator>
  <cp:lastModifiedBy>cheliyan 06</cp:lastModifiedBy>
  <cp:revision>23</cp:revision>
  <dcterms:created xsi:type="dcterms:W3CDTF">2024-03-21T14:08:55Z</dcterms:created>
  <dcterms:modified xsi:type="dcterms:W3CDTF">2024-06-29T06:37:15Z</dcterms:modified>
</cp:coreProperties>
</file>