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00000"/>
    <a:srgbClr val="E9D0F4"/>
    <a:srgbClr val="C78AE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p:scale>
          <a:sx n="66" d="100"/>
          <a:sy n="66" d="100"/>
        </p:scale>
        <p:origin x="-900" y="-4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5" name="Footer Placeholder 4">
            <a:extLst>
              <a:ext uri="{FF2B5EF4-FFF2-40B4-BE49-F238E27FC236}">
                <a16:creationId xmlns=""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5" name="Footer Placeholder 4">
            <a:extLst>
              <a:ext uri="{FF2B5EF4-FFF2-40B4-BE49-F238E27FC236}">
                <a16:creationId xmlns=""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5" name="Footer Placeholder 4">
            <a:extLst>
              <a:ext uri="{FF2B5EF4-FFF2-40B4-BE49-F238E27FC236}">
                <a16:creationId xmlns=""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5" name="Footer Placeholder 4">
            <a:extLst>
              <a:ext uri="{FF2B5EF4-FFF2-40B4-BE49-F238E27FC236}">
                <a16:creationId xmlns=""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5" name="Footer Placeholder 4">
            <a:extLst>
              <a:ext uri="{FF2B5EF4-FFF2-40B4-BE49-F238E27FC236}">
                <a16:creationId xmlns=""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6" name="Footer Placeholder 5">
            <a:extLst>
              <a:ext uri="{FF2B5EF4-FFF2-40B4-BE49-F238E27FC236}">
                <a16:creationId xmlns=""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8" name="Footer Placeholder 7">
            <a:extLst>
              <a:ext uri="{FF2B5EF4-FFF2-40B4-BE49-F238E27FC236}">
                <a16:creationId xmlns=""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4" name="Footer Placeholder 3">
            <a:extLst>
              <a:ext uri="{FF2B5EF4-FFF2-40B4-BE49-F238E27FC236}">
                <a16:creationId xmlns=""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3" name="Footer Placeholder 2">
            <a:extLst>
              <a:ext uri="{FF2B5EF4-FFF2-40B4-BE49-F238E27FC236}">
                <a16:creationId xmlns=""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6" name="Footer Placeholder 5">
            <a:extLst>
              <a:ext uri="{FF2B5EF4-FFF2-40B4-BE49-F238E27FC236}">
                <a16:creationId xmlns=""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pPr/>
              <a:t>10-04-2024</a:t>
            </a:fld>
            <a:endParaRPr lang="en-IN"/>
          </a:p>
        </p:txBody>
      </p:sp>
      <p:sp>
        <p:nvSpPr>
          <p:cNvPr id="6" name="Footer Placeholder 5">
            <a:extLst>
              <a:ext uri="{FF2B5EF4-FFF2-40B4-BE49-F238E27FC236}">
                <a16:creationId xmlns=""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pPr/>
              <a:t>10-04-2024</a:t>
            </a:fld>
            <a:endParaRPr lang="en-IN"/>
          </a:p>
        </p:txBody>
      </p:sp>
      <p:sp>
        <p:nvSpPr>
          <p:cNvPr id="5" name="Footer Placeholder 4">
            <a:extLst>
              <a:ext uri="{FF2B5EF4-FFF2-40B4-BE49-F238E27FC236}">
                <a16:creationId xmlns=""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pPr/>
              <a:t>‹#›</a:t>
            </a:fld>
            <a:endParaRPr lang="en-IN"/>
          </a:p>
        </p:txBody>
      </p:sp>
    </p:spTree>
    <p:extLst>
      <p:ext uri="{BB962C8B-B14F-4D97-AF65-F5344CB8AC3E}">
        <p14:creationId xmlns=""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 xmlns:a16="http://schemas.microsoft.com/office/drawing/2014/main" id="{0C887D1E-9F40-CDFF-850B-0B769EFD4EBB}"/>
              </a:ext>
            </a:extLst>
          </p:cNvPr>
          <p:cNvSpPr/>
          <p:nvPr/>
        </p:nvSpPr>
        <p:spPr>
          <a:xfrm>
            <a:off x="544286" y="780143"/>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 xmlns:a16="http://schemas.microsoft.com/office/drawing/2014/main" id="{AFEB6E5D-CFD0-BCA4-3271-FC231193080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 xmlns:a16="http://schemas.microsoft.com/office/drawing/2014/main" id="{D9E679B2-650D-05F8-912F-1BD55CAC9D9B}"/>
              </a:ext>
            </a:extLst>
          </p:cNvPr>
          <p:cNvSpPr txBox="1"/>
          <p:nvPr/>
        </p:nvSpPr>
        <p:spPr>
          <a:xfrm>
            <a:off x="1741714" y="2460171"/>
            <a:ext cx="764177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 xmlns:a16="http://schemas.microsoft.com/office/drawing/2014/main" id="{AD656B55-BEC0-4106-BED4-F501D4CE4F0C}"/>
              </a:ext>
            </a:extLst>
          </p:cNvPr>
          <p:cNvSpPr txBox="1"/>
          <p:nvPr/>
        </p:nvSpPr>
        <p:spPr>
          <a:xfrm>
            <a:off x="2220686" y="3135086"/>
            <a:ext cx="7162799"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smtClean="0">
                <a:latin typeface="Calibri" panose="020F0502020204030204" pitchFamily="34" charset="0"/>
                <a:ea typeface="Calibri" panose="020F0502020204030204" pitchFamily="34" charset="0"/>
                <a:cs typeface="Calibri" panose="020F0502020204030204" pitchFamily="34" charset="0"/>
              </a:rPr>
              <a:t>PRIYADHARSHINI S</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US" sz="2000" b="1" dirty="0" smtClean="0">
                <a:latin typeface="Calibri" panose="020F0502020204030204" pitchFamily="34" charset="0"/>
                <a:ea typeface="Calibri" panose="020F0502020204030204" pitchFamily="34" charset="0"/>
                <a:cs typeface="Calibri" panose="020F0502020204030204" pitchFamily="34" charset="0"/>
              </a:rPr>
              <a:t>au613021104072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8" name="Picture 7" descr="Screenshot (7).png"/>
          <p:cNvPicPr>
            <a:picLocks noChangeAspect="1"/>
          </p:cNvPicPr>
          <p:nvPr/>
        </p:nvPicPr>
        <p:blipFill>
          <a:blip r:embed="rId3"/>
          <a:stretch>
            <a:fillRect/>
          </a:stretch>
        </p:blipFill>
        <p:spPr>
          <a:xfrm>
            <a:off x="841829" y="1741714"/>
            <a:ext cx="10421258" cy="3991429"/>
          </a:xfrm>
          <a:prstGeom prst="rect">
            <a:avLst/>
          </a:prstGeom>
        </p:spPr>
      </p:pic>
    </p:spTree>
    <p:extLst>
      <p:ext uri="{BB962C8B-B14F-4D97-AF65-F5344CB8AC3E}">
        <p14:creationId xmlns=""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9" name="Picture 8" descr="Screenshot (8).png"/>
          <p:cNvPicPr>
            <a:picLocks noChangeAspect="1"/>
          </p:cNvPicPr>
          <p:nvPr/>
        </p:nvPicPr>
        <p:blipFill>
          <a:blip r:embed="rId3"/>
          <a:stretch>
            <a:fillRect/>
          </a:stretch>
        </p:blipFill>
        <p:spPr>
          <a:xfrm>
            <a:off x="1088570" y="1654629"/>
            <a:ext cx="9869715" cy="4034971"/>
          </a:xfrm>
          <a:prstGeom prst="rect">
            <a:avLst/>
          </a:prstGeom>
        </p:spPr>
      </p:pic>
    </p:spTree>
    <p:extLst>
      <p:ext uri="{BB962C8B-B14F-4D97-AF65-F5344CB8AC3E}">
        <p14:creationId xmlns=""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Screenshot (12).png"/>
          <p:cNvPicPr>
            <a:picLocks noChangeAspect="1"/>
          </p:cNvPicPr>
          <p:nvPr/>
        </p:nvPicPr>
        <p:blipFill>
          <a:blip r:embed="rId3"/>
          <a:stretch>
            <a:fillRect/>
          </a:stretch>
        </p:blipFill>
        <p:spPr>
          <a:xfrm>
            <a:off x="986971" y="1799771"/>
            <a:ext cx="9652000" cy="3788230"/>
          </a:xfrm>
          <a:prstGeom prst="rect">
            <a:avLst/>
          </a:prstGeom>
        </p:spPr>
      </p:pic>
    </p:spTree>
    <p:extLst>
      <p:ext uri="{BB962C8B-B14F-4D97-AF65-F5344CB8AC3E}">
        <p14:creationId xmlns=""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 xmlns:p14="http://schemas.microsoft.com/office/powerpoint/2010/main" val="344087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a:t>
            </a:r>
            <a:r>
              <a:rPr lang="en-US" altLang="en-US" dirty="0">
                <a:latin typeface="Arial" panose="020B0604020202020204" pitchFamily="34" charset="0"/>
              </a:rPr>
              <a:t>my</a:t>
            </a:r>
            <a:r>
              <a:rPr kumimoji="0" lang="en-US" altLang="en-US" sz="1800" b="0" i="0" u="none" strike="noStrike" cap="none" normalizeH="0" baseline="0" dirty="0">
                <a:ln>
                  <a:noFill/>
                </a:ln>
                <a:solidFill>
                  <a:schemeClr val="tx1"/>
                </a:solidFill>
                <a:effectLst/>
                <a:latin typeface="Arial" panose="020B0604020202020204" pitchFamily="34" charset="0"/>
              </a:rPr>
              <a:t>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199964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kern="100" dirty="0">
                <a:latin typeface="Arial" panose="020B0604020202020204" pitchFamily="34" charset="0"/>
                <a:ea typeface="Aptos" panose="020B0004020202020204" pitchFamily="34" charset="0"/>
                <a:cs typeface="Arial" panose="020B0604020202020204" pitchFamily="34" charset="0"/>
              </a:rPr>
              <a:t>My</a:t>
            </a:r>
            <a:r>
              <a:rPr lang="en-US" sz="1800" kern="100" dirty="0">
                <a:effectLst/>
                <a:latin typeface="Arial" panose="020B0604020202020204" pitchFamily="34" charset="0"/>
                <a:ea typeface="Aptos" panose="020B0004020202020204" pitchFamily="34" charset="0"/>
                <a:cs typeface="Arial" panose="020B0604020202020204" pitchFamily="34" charset="0"/>
              </a:rPr>
              <a:t>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 xmlns:a16="http://schemas.microsoft.com/office/drawing/2014/main" id="{43FC905D-33B1-6048-673E-6D0B02B84CB8}"/>
              </a:ext>
            </a:extLst>
          </p:cNvPr>
          <p:cNvSpPr txBox="1"/>
          <p:nvPr/>
        </p:nvSpPr>
        <p:spPr>
          <a:xfrm>
            <a:off x="1992086" y="2298948"/>
            <a:ext cx="6984766" cy="1020921"/>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descr="Screenshot (2).png"/>
          <p:cNvPicPr>
            <a:picLocks noChangeAspect="1"/>
          </p:cNvPicPr>
          <p:nvPr/>
        </p:nvPicPr>
        <p:blipFill>
          <a:blip r:embed="rId3"/>
          <a:stretch>
            <a:fillRect/>
          </a:stretch>
        </p:blipFill>
        <p:spPr>
          <a:xfrm>
            <a:off x="618811" y="1799772"/>
            <a:ext cx="10441075" cy="4470399"/>
          </a:xfrm>
          <a:prstGeom prst="rect">
            <a:avLst/>
          </a:prstGeom>
        </p:spPr>
      </p:pic>
    </p:spTree>
    <p:extLst>
      <p:ext uri="{BB962C8B-B14F-4D97-AF65-F5344CB8AC3E}">
        <p14:creationId xmlns=""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TotalTime>
  <Words>714</Words>
  <Application>Microsoft Office PowerPoint</Application>
  <PresentationFormat>Custom</PresentationFormat>
  <Paragraphs>65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ACER</cp:lastModifiedBy>
  <cp:revision>35</cp:revision>
  <dcterms:created xsi:type="dcterms:W3CDTF">2024-04-08T08:29:47Z</dcterms:created>
  <dcterms:modified xsi:type="dcterms:W3CDTF">2024-04-10T12:04:13Z</dcterms:modified>
</cp:coreProperties>
</file>