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8.jpeg" /><Relationship Id="rId4" Type="http://schemas.openxmlformats.org/officeDocument/2006/relationships/image" Target="../media/image7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4854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sz="3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246769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16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000" b="1" spc="3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3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IN" sz="2000" b="1" spc="30" dirty="0" err="1">
                <a:solidFill>
                  <a:schemeClr val="bg1"/>
                </a:solidFill>
                <a:latin typeface="Arial"/>
                <a:cs typeface="Arial"/>
              </a:rPr>
              <a:t>Nivetha</a:t>
            </a:r>
            <a:r>
              <a:rPr lang="en-IN" sz="2000" b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30" dirty="0">
                <a:solidFill>
                  <a:schemeClr val="bg1"/>
                </a:solidFill>
                <a:latin typeface="Arial"/>
                <a:cs typeface="Arial"/>
              </a:rPr>
              <a:t>S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  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000" b="1" spc="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-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8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sz="2000" b="1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sz="2000" b="1" spc="-7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2000" b="1" spc="9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5" dirty="0">
                <a:solidFill>
                  <a:schemeClr val="bg1"/>
                </a:solidFill>
                <a:latin typeface="Arial"/>
                <a:cs typeface="Arial"/>
              </a:rPr>
              <a:t>t: </a:t>
            </a:r>
            <a:r>
              <a:rPr lang="en-IN" sz="2000" b="1" spc="5" dirty="0" err="1">
                <a:solidFill>
                  <a:schemeClr val="bg1"/>
                </a:solidFill>
                <a:latin typeface="Arial"/>
                <a:cs typeface="Arial"/>
              </a:rPr>
              <a:t>B.tech</a:t>
            </a:r>
            <a:r>
              <a:rPr lang="en-IN" sz="2000" b="1" spc="5" dirty="0">
                <a:solidFill>
                  <a:schemeClr val="bg1"/>
                </a:solidFill>
                <a:latin typeface="Arial"/>
                <a:cs typeface="Arial"/>
              </a:rPr>
              <a:t> Chemical engineering </a:t>
            </a:r>
            <a:endParaRPr lang="en-US" sz="2000" b="1" spc="5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970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Venmadhi</dc:creator>
  <cp:lastModifiedBy>NIVETHA S</cp:lastModifiedBy>
  <cp:revision>7</cp:revision>
  <dcterms:created xsi:type="dcterms:W3CDTF">2024-04-04T19:22:38Z</dcterms:created>
  <dcterms:modified xsi:type="dcterms:W3CDTF">2024-04-30T16:47:24Z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