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38529-D509-1147-419A-834DE64153DB}" v="400" dt="2024-07-10T17:10:47.563"/>
    <p1510:client id="{82642B59-8D6F-AD46-12AF-15107500D82B}" v="14" dt="2024-07-10T13:27:0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osintrobus/chapter/trends-in-management-and-leadership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Graph">
            <a:extLst>
              <a:ext uri="{FF2B5EF4-FFF2-40B4-BE49-F238E27FC236}">
                <a16:creationId xmlns:a16="http://schemas.microsoft.com/office/drawing/2014/main" id="{12817E04-15A8-B66D-3AAF-8F1F6963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000" b="500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BA5A9-000A-0A1E-C55A-9BA12E1C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064" y="171267"/>
            <a:ext cx="10038861" cy="84754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    </a:t>
            </a:r>
            <a:r>
              <a:rPr lang="en-US" b="1" dirty="0">
                <a:solidFill>
                  <a:srgbClr val="FFFFFF"/>
                </a:solidFill>
              </a:rPr>
              <a:t>SAMPLE-SUPERSTORE DATA ANALYSIS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BC0D-B979-8751-2E31-2FDBEB2A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5" y="2105574"/>
            <a:ext cx="11312412" cy="44426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</a:rPr>
              <a:t>OBJECTIVE: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</a:rPr>
              <a:t>      Create</a:t>
            </a: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 a dashboard to visualize and compare sales data between two selected regions.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     Assist the organization in understanding performance and suggesting improvements.</a:t>
            </a:r>
            <a:endParaRPr lang="en-US" sz="1900" b="1" dirty="0">
              <a:solidFill>
                <a:srgbClr val="FFFFFF"/>
              </a:solidFill>
              <a:latin typeface="Aptos Display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</a:rPr>
              <a:t>Dataset: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       Sample Superstore</a:t>
            </a:r>
            <a:endParaRPr lang="en-US" sz="1900" b="1" dirty="0">
              <a:solidFill>
                <a:srgbClr val="FFFFFF"/>
              </a:solidFill>
              <a:latin typeface="Aptos Display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</a:rPr>
              <a:t>Steps to Perform:</a:t>
            </a:r>
          </a:p>
          <a:p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Select Data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Use the Sample Superstore dataset.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Organize Data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Group data by Customer Name and Order ID for thorough organization.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Create Hierarchy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Establish a hierarchy called "Location" for the variable "Country."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Create Parameters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Define two parameters: Primary Region and Secondary Region, listing all regions.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Create Calculated Fields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Generate calculated fields for both Primary Region and Secondary Region.</a:t>
            </a:r>
            <a:endParaRPr lang="en-US" sz="1900" b="1">
              <a:solidFill>
                <a:srgbClr val="FFFFFF"/>
              </a:solidFill>
              <a:latin typeface="Aptos Display"/>
            </a:endParaRPr>
          </a:p>
          <a:p>
            <a:endParaRPr lang="en-US" sz="1900" b="1" dirty="0">
              <a:solidFill>
                <a:srgbClr val="FFFFFF"/>
              </a:solidFill>
              <a:latin typeface="Aptos Display"/>
            </a:endParaRPr>
          </a:p>
          <a:p>
            <a:endParaRPr lang="en-US" sz="1900" b="1" dirty="0">
              <a:solidFill>
                <a:srgbClr val="FFFFFF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603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C43CD0-B506-E8FA-2DA6-00DEB56F1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a variety of graphics&#10;&#10;Description automatically generated">
            <a:extLst>
              <a:ext uri="{FF2B5EF4-FFF2-40B4-BE49-F238E27FC236}">
                <a16:creationId xmlns:a16="http://schemas.microsoft.com/office/drawing/2014/main" id="{806957C2-A413-E3C4-427F-DAF9EE128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05" r="32490" b="778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FB55A-230F-6E28-9A47-6DF7F87A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25" y="288283"/>
            <a:ext cx="8255550" cy="6035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*Determine First Order Date</a:t>
            </a:r>
          </a:p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 Create a calculated field named "First Order Date."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*Build Dashboard</a:t>
            </a:r>
          </a:p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 1.Align all sheets in the dashboard.</a:t>
            </a:r>
            <a:br>
              <a:rPr lang="en-US" sz="2400" b="1" kern="1200" dirty="0">
                <a:latin typeface="Aptos Display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 2.Partition the dashboard to display the following details     for both Primary and Secondary Regions: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 3.First Order Date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 4.Total Sales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 5.Average Sales per Order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 6.Number of Customers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 7.Number of Orders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      8.Number of Products in Sale</a:t>
            </a:r>
          </a:p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*Summary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     1.The dashboard will enable upper management to visualize and compare sales data between two regions.</a:t>
            </a:r>
            <a:br>
              <a:rPr lang="en-US" sz="2400" b="1" dirty="0"/>
            </a:br>
            <a:r>
              <a:rPr lang="en-US" sz="2400" b="1" dirty="0">
                <a:solidFill>
                  <a:schemeClr val="bg1"/>
                </a:solidFill>
              </a:rPr>
              <a:t>         2.It will provide insights for performance evaluation and improvement suggestions.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54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map of the world with red states&#10;&#10;Description automatically generated">
            <a:extLst>
              <a:ext uri="{FF2B5EF4-FFF2-40B4-BE49-F238E27FC236}">
                <a16:creationId xmlns:a16="http://schemas.microsoft.com/office/drawing/2014/main" id="{1A22E10A-1565-1BE7-4894-E3B2FC126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" b="1105"/>
          <a:stretch/>
        </p:blipFill>
        <p:spPr>
          <a:xfrm>
            <a:off x="240957" y="271849"/>
            <a:ext cx="11679194" cy="63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8C39429A-E570-F6A3-3B8D-A7FA6885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0" y="251255"/>
            <a:ext cx="11627022" cy="64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DC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and white clouds">
            <a:extLst>
              <a:ext uri="{FF2B5EF4-FFF2-40B4-BE49-F238E27FC236}">
                <a16:creationId xmlns:a16="http://schemas.microsoft.com/office/drawing/2014/main" id="{239D33AA-32D2-EFDF-6BD8-2252D6E1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685215"/>
            <a:ext cx="3854945" cy="237156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DC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613343C8-020D-D153-6DFB-7CE107CF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940808"/>
            <a:ext cx="3844648" cy="182897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8ADCE4-55AC-7BC6-9E9F-5C183225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64" y="831934"/>
            <a:ext cx="6410084" cy="53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6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C5B5173F-6A0C-D5DC-854F-66C5D4B7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1" y="3422344"/>
            <a:ext cx="11241558" cy="2937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7A6C9-EAAB-7CB8-FE19-D4C3AAD9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2" y="476476"/>
            <a:ext cx="11241557" cy="27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2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F7ECA4E-E0C1-4946-4E55-35D2EA1F3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0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E1F612-A8FA-9EA6-1C88-80AE0DCB9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9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01088-5707-645E-09FD-5AC8D3094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9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    SAMPLE-SUPERSTORE DATA ANALYSIS</vt:lpstr>
      <vt:lpstr>*Determine First Order Date       Create a calculated field named "First Order Date." *Build Dashboard        1.Align all sheets in the dashboard.        2.Partition the dashboard to display the following details     for both Primary and Secondary Regions:        3.First Order Date        4.Total Sales        5.Average Sales per Order        6.Number of Customers        7.Number of Orders        8.Number of Products in Sale *Summary          1.The dashboard will enable upper management to visualize and compare sales data between two regions.          2.It will provide insights for performance evaluation and improvement suggestions.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199</cp:revision>
  <dcterms:created xsi:type="dcterms:W3CDTF">2024-07-10T13:24:52Z</dcterms:created>
  <dcterms:modified xsi:type="dcterms:W3CDTF">2024-07-10T17:11:52Z</dcterms:modified>
</cp:coreProperties>
</file>