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yap\OneDrive\Documents\priya%20excel.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[priya excel.csv]Sheet1!PivotTable1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a:t>
            </a:r>
            <a:r>
              <a:rPr lang="en-US" baseline="0"/>
              <a:t>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121884981297076"/>
          <c:y val="0.20848000000000003"/>
          <c:w val="0.5606162570242711"/>
          <c:h val="0.6302756955380577"/>
        </c:manualLayout>
      </c:layout>
      <c:bar3DChart>
        <c:barDir val="col"/>
        <c:grouping val="standar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shape val="box"/>
        <c:axId val="137330895"/>
        <c:axId val="137338095"/>
        <c:axId val="27087535"/>
      </c:bar3DChart>
      <c:catAx>
        <c:axId val="137330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auto val="1"/>
        <c:lblAlgn val="ctr"/>
        <c:lblOffset val="100"/>
        <c:noMultiLvlLbl val="0"/>
      </c:catAx>
      <c:valAx>
        <c:axId val="13733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0895"/>
        <c:crosses val="autoZero"/>
        <c:crossBetween val="between"/>
      </c:valAx>
      <c:serAx>
        <c:axId val="27087535"/>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38095"/>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S</a:t>
            </a:r>
            <a:r>
              <a:rPr dirty="0" sz="2400" lang="en-US"/>
              <a:t>.</a:t>
            </a:r>
            <a:r>
              <a:rPr dirty="0" sz="2400" lang="en-US"/>
              <a:t> </a:t>
            </a:r>
            <a:r>
              <a:rPr dirty="0" sz="2400" lang="en-US"/>
              <a:t>P</a:t>
            </a:r>
            <a:r>
              <a:rPr dirty="0" sz="2400" lang="en-US"/>
              <a:t>r</a:t>
            </a:r>
            <a:r>
              <a:rPr dirty="0" sz="2400" lang="en-US"/>
              <a:t>i</a:t>
            </a:r>
            <a:r>
              <a:rPr dirty="0" sz="2400" lang="en-US"/>
              <a:t>y</a:t>
            </a:r>
            <a:r>
              <a:rPr dirty="0" sz="2400" lang="en-US"/>
              <a:t>a</a:t>
            </a:r>
            <a:endParaRPr altLang="en-US" lang="zh-CN"/>
          </a:p>
          <a:p>
            <a:r>
              <a:rPr dirty="0" sz="2400" lang="en-US"/>
              <a:t>REGISTER NO      : 3122012</a:t>
            </a:r>
            <a:r>
              <a:rPr dirty="0" sz="2400" lang="en-US"/>
              <a:t>0</a:t>
            </a:r>
            <a:r>
              <a:rPr dirty="0" sz="2400" lang="en-US"/>
              <a:t>2</a:t>
            </a:r>
            <a:endParaRPr altLang="en-US" lang="zh-CN"/>
          </a:p>
          <a:p>
            <a:r>
              <a:rPr altLang="en-US" dirty="0" sz="2400" lang="en-US"/>
              <a:t>N</a:t>
            </a:r>
            <a:r>
              <a:rPr altLang="en-US" dirty="0" sz="2400" lang="en-US"/>
              <a:t>M</a:t>
            </a:r>
            <a:r>
              <a:rPr altLang="en-US" dirty="0" sz="2400" lang="en-US"/>
              <a:t>I</a:t>
            </a:r>
            <a:r>
              <a:rPr altLang="en-US" dirty="0" sz="2400" lang="en-US"/>
              <a:t>D</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:367765B60CACDE9B9A1440E3FFB1C04A</a:t>
            </a:r>
            <a:r>
              <a:rPr altLang="en-US" dirty="0" sz="2400" lang="en-US"/>
              <a:t> </a:t>
            </a:r>
            <a:endParaRPr altLang="en-US" lang="zh-CN"/>
          </a:p>
          <a:p>
            <a:r>
              <a:rPr dirty="0" sz="2400" lang="en-US"/>
              <a:t>DEPARTMENT     : B.COM BANK MANAGEMENT</a:t>
            </a:r>
          </a:p>
          <a:p>
            <a:r>
              <a:rPr dirty="0" sz="2400" lang="en-US"/>
              <a:t>COLLEGE              : D.R.B.C.C.C 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838200" y="1600200"/>
            <a:ext cx="8153400" cy="2758440"/>
          </a:xfrm>
          <a:prstGeom prst="rect"/>
          <a:noFill/>
        </p:spPr>
        <p:txBody>
          <a:bodyPr rtlCol="0" wrap="square">
            <a:spAutoFit/>
          </a:bodyPr>
          <a:p>
            <a:r>
              <a:rPr b="1" dirty="0" lang="en-IN"/>
              <a:t>Data collection </a:t>
            </a:r>
            <a:r>
              <a:rPr dirty="0" lang="en-IN"/>
              <a:t>: </a:t>
            </a:r>
          </a:p>
          <a:p>
            <a:pPr indent="-285750" marL="285750">
              <a:buFont typeface="Arial" panose="020B0604020202020204" pitchFamily="34" charset="0"/>
              <a:buChar char="•"/>
            </a:pPr>
            <a:r>
              <a:rPr dirty="0" lang="en-IN"/>
              <a:t>Downloaded the data from Kaggle</a:t>
            </a:r>
          </a:p>
          <a:p>
            <a:pPr indent="-285750" marL="285750">
              <a:buFont typeface="Arial" panose="020B0604020202020204" pitchFamily="34" charset="0"/>
              <a:buChar char="•"/>
            </a:pPr>
            <a:r>
              <a:rPr dirty="0" lang="en-IN"/>
              <a:t>Downloaded from the dashboard</a:t>
            </a:r>
          </a:p>
          <a:p>
            <a:r>
              <a:rPr b="1" dirty="0" lang="en-IN"/>
              <a:t>Features collection </a:t>
            </a:r>
            <a:r>
              <a:rPr dirty="0" lang="en-IN"/>
              <a:t>: Identified each feature  of the data set </a:t>
            </a:r>
          </a:p>
          <a:p>
            <a:r>
              <a:rPr b="1" dirty="0" lang="en-IN"/>
              <a:t>Data cleaning</a:t>
            </a:r>
            <a:r>
              <a:rPr dirty="0" lang="en-IN"/>
              <a:t> : </a:t>
            </a:r>
          </a:p>
          <a:p>
            <a:pPr indent="-285750" marL="285750">
              <a:buFont typeface="Arial" panose="020B0604020202020204" pitchFamily="34" charset="0"/>
              <a:buChar char="•"/>
            </a:pPr>
            <a:r>
              <a:rPr dirty="0" lang="en-IN"/>
              <a:t>Identified the missing values </a:t>
            </a:r>
          </a:p>
          <a:p>
            <a:pPr indent="-285750" marL="285750">
              <a:buFont typeface="Arial" panose="020B0604020202020204" pitchFamily="34" charset="0"/>
              <a:buChar char="•"/>
            </a:pPr>
            <a:r>
              <a:rPr dirty="0" lang="en-IN"/>
              <a:t>Filtered out the missing values </a:t>
            </a:r>
          </a:p>
          <a:p>
            <a:r>
              <a:rPr b="1" dirty="0" lang="en-IN"/>
              <a:t>Calculated the Performance level  </a:t>
            </a:r>
          </a:p>
          <a:p>
            <a:r>
              <a:rPr b="1" dirty="0" lang="en-IN"/>
              <a:t>Pivot table </a:t>
            </a:r>
            <a:r>
              <a:rPr dirty="0" lang="en-IN"/>
              <a:t>: Used for Summarization </a:t>
            </a:r>
          </a:p>
          <a:p>
            <a:endParaRPr dirty="0" lang="en-IN"/>
          </a:p>
        </p:txBody>
      </p:sp>
      <p:sp>
        <p:nvSpPr>
          <p:cNvPr id="1048685" name="TextBox 3"/>
          <p:cNvSpPr txBox="1"/>
          <p:nvPr/>
        </p:nvSpPr>
        <p:spPr>
          <a:xfrm>
            <a:off x="778267" y="2254081"/>
            <a:ext cx="242374" cy="369332"/>
          </a:xfrm>
          <a:prstGeom prst="rect"/>
          <a:noFill/>
        </p:spPr>
        <p:txBody>
          <a:bodyPr rtlCol="0" wrap="none">
            <a:spAutoFit/>
          </a:bodyPr>
          <a:p>
            <a:r>
              <a:rPr dirty="0" lang="en-US"/>
              <a:t>.</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755332" y="1695450"/>
          <a:ext cx="7097078" cy="29241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755332" y="1447800"/>
            <a:ext cx="242374" cy="369332"/>
          </a:xfrm>
          <a:prstGeom prst="rect"/>
          <a:noFill/>
        </p:spPr>
        <p:txBody>
          <a:bodyPr rtlCol="0" wrap="none">
            <a:spAutoFit/>
          </a:bodyPr>
          <a:p>
            <a:r>
              <a:rPr dirty="0" lang="en-US"/>
              <a:t>.</a:t>
            </a:r>
            <a:endParaRPr dirty="0" lang="en-IN"/>
          </a:p>
        </p:txBody>
      </p:sp>
      <p:sp>
        <p:nvSpPr>
          <p:cNvPr id="1048693" name="TextBox 5"/>
          <p:cNvSpPr txBox="1"/>
          <p:nvPr/>
        </p:nvSpPr>
        <p:spPr>
          <a:xfrm>
            <a:off x="749113" y="3451542"/>
            <a:ext cx="242374" cy="646331"/>
          </a:xfrm>
          <a:prstGeom prst="rect"/>
          <a:noFill/>
        </p:spPr>
        <p:txBody>
          <a:bodyPr rtlCol="0" wrap="none">
            <a:spAutoFit/>
          </a:bodyPr>
          <a:p>
            <a:r>
              <a:rPr dirty="0" lang="en-US"/>
              <a:t>.</a:t>
            </a:r>
          </a:p>
          <a:p>
            <a:endParaRPr dirty="0" lang="en-IN"/>
          </a:p>
        </p:txBody>
      </p:sp>
      <p:sp>
        <p:nvSpPr>
          <p:cNvPr id="1048694" name="Rectangle 1"/>
          <p:cNvSpPr>
            <a:spLocks noChangeArrowheads="1"/>
          </p:cNvSpPr>
          <p:nvPr/>
        </p:nvSpPr>
        <p:spPr bwMode="auto">
          <a:xfrm>
            <a:off x="749113" y="-5583196"/>
            <a:ext cx="9448800" cy="106182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1" dirty="0" lang="en-US">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 Comprehensive Performance Evaluation</a:t>
            </a:r>
            <a:r>
              <a:rPr altLang="en-US" baseline="0" b="0" cap="none" dirty="0" sz="1800" i="0" kumimoji="0" lang="en-US" normalizeH="0" strike="noStrike" u="none">
                <a:ln>
                  <a:noFill/>
                </a:ln>
                <a:solidFill>
                  <a:schemeClr val="tx1"/>
                </a:solidFill>
                <a:effectLst/>
                <a:latin typeface="Arial" panose="020B0604020202020204" pitchFamily="34" charset="0"/>
              </a:rPr>
              <a:t>: Successfully analyzed employee         performance using Excel tools.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Effective Use of Excel</a:t>
            </a:r>
            <a:r>
              <a:rPr altLang="en-US" baseline="0" b="0" cap="none" dirty="0" sz="1800" i="0" kumimoji="0" lang="en-US" normalizeH="0" strike="noStrike" u="none">
                <a:ln>
                  <a:noFill/>
                </a:ln>
                <a:solidFill>
                  <a:schemeClr val="tx1"/>
                </a:solidFill>
                <a:effectLst/>
                <a:latin typeface="Arial" panose="020B0604020202020204" pitchFamily="34" charset="0"/>
              </a:rPr>
              <a:t>: Utilized formulas, pivot tables, and graphs to automate performance calculations and visualizations.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Decision Making</a:t>
            </a:r>
            <a:r>
              <a:rPr altLang="en-US" baseline="0" b="0" cap="none" dirty="0" sz="1800" i="0" kumimoji="0" lang="en-US" normalizeH="0" strike="noStrike" u="none">
                <a:ln>
                  <a:noFill/>
                </a:ln>
                <a:solidFill>
                  <a:schemeClr val="tx1"/>
                </a:solidFill>
                <a:effectLst/>
                <a:latin typeface="Arial" panose="020B0604020202020204" pitchFamily="34" charset="0"/>
              </a:rPr>
              <a:t>: Provided a structured approach to enable informed decisions on employee productivity and performance management.</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Key Insights</a:t>
            </a:r>
            <a:r>
              <a:rPr altLang="en-US" baseline="0" b="0" cap="none" dirty="0" sz="1800" i="0" kumimoji="0" lang="en-US" normalizeH="0" strike="noStrike" u="none">
                <a:ln>
                  <a:noFill/>
                </a:ln>
                <a:solidFill>
                  <a:schemeClr val="tx1"/>
                </a:solidFill>
                <a:effectLst/>
                <a:latin typeface="Arial" panose="020B0604020202020204" pitchFamily="34" charset="0"/>
              </a:rPr>
              <a:t>: Identified top and underperformers, enabling targeted improvements.</a:t>
            </a:r>
          </a:p>
          <a:p>
            <a:pPr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Workforce Optimization</a:t>
            </a:r>
            <a:r>
              <a:rPr altLang="en-US" baseline="0" b="0" cap="none" dirty="0" sz="1800" i="0" kumimoji="0" lang="en-US" normalizeH="0" strike="noStrike" u="none">
                <a:ln>
                  <a:noFill/>
                </a:ln>
                <a:solidFill>
                  <a:schemeClr val="tx1"/>
                </a:solidFill>
                <a:effectLst/>
                <a:latin typeface="Arial" panose="020B0604020202020204" pitchFamily="34" charset="0"/>
              </a:rPr>
              <a:t>: Facilitated management in optimizing overall team efficiency and effectiveness.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1752600"/>
            <a:ext cx="6404928" cy="1691641"/>
          </a:xfrm>
          <a:prstGeom prst="rect"/>
          <a:noFill/>
        </p:spPr>
        <p:txBody>
          <a:bodyPr rtlCol="0" wrap="square">
            <a:spAutoFit/>
          </a:bodyPr>
          <a:p>
            <a:pPr indent="-285750" marL="285750">
              <a:buFont typeface="Arial" panose="020B0604020202020204" pitchFamily="34" charset="0"/>
              <a:buChar char="•"/>
            </a:pPr>
            <a:r>
              <a:rPr dirty="0" lang="en-US"/>
              <a:t>Organizations often face challenges in evaluating employee performance due to scattered data, inconsistent evaluation methods, and a lack of real-time insights. This limits the ability to identify top performers, areas of improvement, and overall team productivity. Analyzing employee performance with a structured approach can improve decision-making and productivity</a:t>
            </a:r>
            <a:endParaRPr dirty="0" lang="en-IN"/>
          </a:p>
        </p:txBody>
      </p:sp>
      <p:sp>
        <p:nvSpPr>
          <p:cNvPr id="1048650" name="TextBox 17"/>
          <p:cNvSpPr txBox="1"/>
          <p:nvPr/>
        </p:nvSpPr>
        <p:spPr>
          <a:xfrm>
            <a:off x="834072" y="3768407"/>
            <a:ext cx="6244579" cy="646331"/>
          </a:xfrm>
          <a:prstGeom prst="rect"/>
          <a:noFill/>
        </p:spPr>
        <p:txBody>
          <a:bodyPr rtlCol="0" wrap="square">
            <a:spAutoFit/>
          </a:bodyPr>
          <a:p>
            <a:r>
              <a:rPr dirty="0" lang="en-US"/>
              <a:t>.</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676275" y="2373302"/>
            <a:ext cx="7924799" cy="802640"/>
          </a:xfrm>
          <a:prstGeom prst="rect"/>
          <a:noFill/>
        </p:spPr>
        <p:txBody>
          <a:bodyPr rtlCol="0" wrap="square">
            <a:spAutoFit/>
          </a:bodyPr>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66443" y="1695450"/>
            <a:ext cx="5956300" cy="3025140"/>
          </a:xfrm>
          <a:prstGeom prst="rect"/>
          <a:noFill/>
        </p:spPr>
        <p:txBody>
          <a:bodyPr rtlCol="0" wrap="square">
            <a:spAutoFit/>
          </a:bodyPr>
          <a:p>
            <a:pPr indent="-285750" marL="285750">
              <a:buFont typeface="Arial" panose="020B0604020202020204" pitchFamily="34" charset="0"/>
              <a:buChar char="•"/>
            </a:pPr>
            <a:r>
              <a:rPr dirty="0" lang="en-US"/>
              <a:t>This project focuses on developing a systematic approach to analyze employee performance using Excel. The data will be collected, organized, and visually represented with charts and pivot tables to highlight key performance indicators. By applying Excel's built-in functions and formulas, we will automate the calculation of metrics such as efficiency, task completion, and goal achievement. The project will also demonstrate how data can be filtered and customized for better insights, enabling management to make data-driven decisions. Ultimately, it provides a comprehensive performance analysis solution.</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Rectangle 5"/>
          <p:cNvSpPr>
            <a:spLocks noChangeArrowheads="1"/>
          </p:cNvSpPr>
          <p:nvPr/>
        </p:nvSpPr>
        <p:spPr bwMode="auto">
          <a:xfrm>
            <a:off x="699451" y="2360325"/>
            <a:ext cx="7939089" cy="2758441"/>
          </a:xfrm>
          <a:prstGeom prst="rect"/>
          <a:noFill/>
          <a:ln>
            <a:noFill/>
          </a:ln>
          <a:effectLst/>
        </p:spPr>
        <p:txBody>
          <a:bodyPr anchor="ctr" anchorCtr="0" bIns="45720" compatLnSpc="1" lIns="91440" numCol="1" rIns="91440" tIns="45720" vert="horz" wrap="square">
            <a:prstTxWarp prst="textNoShape"/>
            <a:spAutoFit/>
          </a:bodyPr>
          <a:p>
            <a:pPr eaLnBrk="0" fontAlgn="base" hangingPunct="0" indent="-285750" marL="285750">
              <a:spcBef>
                <a:spcPct val="0"/>
              </a:spcBef>
              <a:spcAft>
                <a:spcPct val="0"/>
              </a:spcAft>
              <a:buFont typeface="Arial" panose="020B0604020202020204" pitchFamily="34" charset="0"/>
              <a:buChar char="•"/>
            </a:pPr>
            <a:r>
              <a:rPr altLang="en-US" baseline="0" b="1" cap="none" dirty="0" i="0" kumimoji="0" lang="en-US" normalizeH="0" strike="noStrike" u="none">
                <a:ln>
                  <a:noFill/>
                </a:ln>
                <a:solidFill>
                  <a:schemeClr val="tx1"/>
                </a:solidFill>
                <a:effectLst/>
                <a:latin typeface="Arial" panose="020B0604020202020204" pitchFamily="34" charset="0"/>
              </a:rPr>
              <a:t>HR Managers</a:t>
            </a:r>
            <a:r>
              <a:rPr altLang="en-US" baseline="0" b="0" cap="none" dirty="0" i="0" kumimoji="0" lang="en-US" normalizeH="0" strike="noStrike" u="none">
                <a:ln>
                  <a:noFill/>
                </a:ln>
                <a:solidFill>
                  <a:schemeClr val="tx1"/>
                </a:solidFill>
                <a:effectLst/>
                <a:latin typeface="Arial" panose="020B0604020202020204" pitchFamily="34" charset="0"/>
              </a:rPr>
              <a:t>: They can use the analysis to track employee performance, identify training needs, and make promotion or salary decisions.</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Team Leaders</a:t>
            </a:r>
            <a:r>
              <a:rPr altLang="en-US" baseline="0" b="0" cap="none" dirty="0" sz="1800" i="0" kumimoji="0" lang="en-US" normalizeH="0" strike="noStrike" u="none">
                <a:ln>
                  <a:noFill/>
                </a:ln>
                <a:solidFill>
                  <a:schemeClr val="tx1"/>
                </a:solidFill>
                <a:effectLst/>
                <a:latin typeface="Arial" panose="020B0604020202020204" pitchFamily="34" charset="0"/>
              </a:rPr>
              <a:t>: To monitor team productivity, recognize top performers, and address underperformance.</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Executives</a:t>
            </a:r>
            <a:r>
              <a:rPr altLang="en-US" baseline="0" b="0" cap="none" dirty="0" sz="1800" i="0" kumimoji="0" lang="en-US" normalizeH="0" strike="noStrike" u="none">
                <a:ln>
                  <a:noFill/>
                </a:ln>
                <a:solidFill>
                  <a:schemeClr val="tx1"/>
                </a:solidFill>
                <a:effectLst/>
                <a:latin typeface="Arial" panose="020B0604020202020204" pitchFamily="34" charset="0"/>
              </a:rPr>
              <a:t>: They can use the data for strategic planning and workforce management.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For self-assessment, understanding feedback, and identifying areas of improvement.</a:t>
            </a:r>
          </a:p>
          <a:p>
            <a:pPr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Heads</a:t>
            </a:r>
            <a:r>
              <a:rPr altLang="en-US" baseline="0" b="0" cap="none" dirty="0" sz="1800" i="0" kumimoji="0" lang="en-US" normalizeH="0" strike="noStrike" u="none">
                <a:ln>
                  <a:noFill/>
                </a:ln>
                <a:solidFill>
                  <a:schemeClr val="tx1"/>
                </a:solidFill>
                <a:effectLst/>
                <a:latin typeface="Arial" panose="020B0604020202020204" pitchFamily="34" charset="0"/>
              </a:rPr>
              <a:t>: To evaluate the performance of their specific teams and departments for overall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3127658" y="2950502"/>
            <a:ext cx="6016342" cy="1424940"/>
          </a:xfrm>
          <a:prstGeom prst="rect"/>
          <a:noFill/>
        </p:spPr>
        <p:txBody>
          <a:bodyPr rtlCol="0" wrap="square">
            <a:spAutoFit/>
          </a:bodyPr>
          <a:p>
            <a:r>
              <a:rPr b="1" dirty="0" lang="en-US"/>
              <a:t>Conditional formatting - </a:t>
            </a:r>
            <a:r>
              <a:rPr dirty="0" lang="en-US"/>
              <a:t>To highlight the missing values.</a:t>
            </a:r>
          </a:p>
          <a:p>
            <a:r>
              <a:rPr b="1" dirty="0" lang="en-US"/>
              <a:t>Filter</a:t>
            </a:r>
            <a:r>
              <a:rPr dirty="0" lang="en-US"/>
              <a:t>- To remove the missing values or to filter .</a:t>
            </a:r>
          </a:p>
          <a:p>
            <a:r>
              <a:rPr b="1" dirty="0" lang="en-US"/>
              <a:t>Formula</a:t>
            </a:r>
            <a:r>
              <a:rPr dirty="0" lang="en-US"/>
              <a:t>- To calculate the performance level  of the  employee</a:t>
            </a:r>
          </a:p>
          <a:p>
            <a:r>
              <a:rPr b="1" dirty="0" lang="en-US"/>
              <a:t>Pivot table </a:t>
            </a:r>
            <a:r>
              <a:rPr dirty="0" lang="en-US"/>
              <a:t>-  Is used for summary</a:t>
            </a:r>
          </a:p>
          <a:p>
            <a:r>
              <a:rPr b="1" dirty="0" lang="en-US"/>
              <a:t>Graph</a:t>
            </a:r>
            <a:r>
              <a:rPr dirty="0" lang="en-US"/>
              <a:t>- For visualizing  the data</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2"/>
          <p:cNvSpPr txBox="1"/>
          <p:nvPr/>
        </p:nvSpPr>
        <p:spPr>
          <a:xfrm>
            <a:off x="990600" y="1828800"/>
            <a:ext cx="5072380" cy="2225041"/>
          </a:xfrm>
          <a:prstGeom prst="rect"/>
          <a:noFill/>
        </p:spPr>
        <p:txBody>
          <a:bodyPr rtlCol="0" wrap="none">
            <a:spAutoFit/>
          </a:bodyPr>
          <a:p>
            <a:pPr indent="-285750" marL="285750">
              <a:buFont typeface="Arial" panose="020B0604020202020204" pitchFamily="34" charset="0"/>
              <a:buChar char="•"/>
            </a:pPr>
            <a:r>
              <a:rPr b="1" dirty="0" lang="en-US"/>
              <a:t>Employee data</a:t>
            </a:r>
            <a:r>
              <a:rPr dirty="0" lang="en-US"/>
              <a:t>- Collected data from  Kaggle</a:t>
            </a:r>
          </a:p>
          <a:p>
            <a:pPr indent="-285750" marL="285750">
              <a:buFont typeface="Arial" panose="020B0604020202020204" pitchFamily="34" charset="0"/>
              <a:buChar char="•"/>
            </a:pPr>
            <a:r>
              <a:rPr b="1" dirty="0" lang="en-US"/>
              <a:t>Features </a:t>
            </a:r>
            <a:r>
              <a:rPr dirty="0" lang="en-US"/>
              <a:t>- There were </a:t>
            </a:r>
            <a:r>
              <a:rPr b="1" dirty="0" lang="en-US"/>
              <a:t>26</a:t>
            </a:r>
            <a:r>
              <a:rPr dirty="0" lang="en-US"/>
              <a:t> features</a:t>
            </a:r>
          </a:p>
          <a:p>
            <a:pPr indent="-285750" marL="285750">
              <a:buFont typeface="Arial" panose="020B0604020202020204" pitchFamily="34" charset="0"/>
              <a:buChar char="•"/>
            </a:pPr>
            <a:r>
              <a:rPr dirty="0" lang="en-US"/>
              <a:t>Considered mainly 5 features</a:t>
            </a:r>
          </a:p>
          <a:p>
            <a:pPr indent="-342900" marL="342900">
              <a:buFont typeface="+mj-lt"/>
              <a:buAutoNum type="arabicPeriod"/>
            </a:pPr>
            <a:r>
              <a:rPr dirty="0" lang="en-US"/>
              <a:t>Emp-id- which was in numerical values</a:t>
            </a:r>
          </a:p>
          <a:p>
            <a:pPr indent="-342900" marL="342900">
              <a:buFont typeface="+mj-lt"/>
              <a:buAutoNum type="arabicPeriod"/>
            </a:pPr>
            <a:r>
              <a:rPr dirty="0" lang="en-US"/>
              <a:t>Name- this was in the form of text</a:t>
            </a:r>
          </a:p>
          <a:p>
            <a:pPr indent="-342900" marL="342900">
              <a:buFont typeface="+mj-lt"/>
              <a:buAutoNum type="arabicPeriod"/>
            </a:pPr>
            <a:r>
              <a:rPr dirty="0" lang="en-US"/>
              <a:t>Performance level</a:t>
            </a:r>
          </a:p>
          <a:p>
            <a:pPr indent="-342900" marL="342900">
              <a:buFont typeface="+mj-lt"/>
              <a:buAutoNum type="arabicPeriod"/>
            </a:pPr>
            <a:r>
              <a:rPr dirty="0" lang="en-US"/>
              <a:t>Gender- Gender was considered as male or female</a:t>
            </a:r>
          </a:p>
          <a:p>
            <a:pPr indent="-342900" marL="342900">
              <a:buFont typeface="+mj-lt"/>
              <a:buAutoNum type="arabicPeriod"/>
            </a:pPr>
            <a:r>
              <a:rPr dirty="0" lang="en-US"/>
              <a:t>Employee rating- this is in numeric values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2019300"/>
            <a:ext cx="8577581" cy="1158240"/>
          </a:xfrm>
          <a:prstGeom prst="rect"/>
          <a:noFill/>
        </p:spPr>
        <p:txBody>
          <a:bodyPr rtlCol="0" wrap="none">
            <a:spAutoFit/>
          </a:bodyPr>
          <a:p>
            <a:pPr indent="-285750" marL="285750">
              <a:buFont typeface="Arial" panose="020B0604020202020204" pitchFamily="34" charset="0"/>
              <a:buChar char="•"/>
            </a:pPr>
            <a:r>
              <a:rPr b="1" dirty="0" lang="en-US"/>
              <a:t> </a:t>
            </a:r>
            <a:r>
              <a:rPr b="1" dirty="0" sz="2400" lang="en-US"/>
              <a:t>Calculated the Performance level using the formula :</a:t>
            </a:r>
          </a:p>
          <a:p>
            <a:r>
              <a:rPr b="1" dirty="0" sz="2400" lang="en-US"/>
              <a:t> </a:t>
            </a:r>
          </a:p>
          <a:p>
            <a:r>
              <a:rPr dirty="0" sz="2400" lang="en-US"/>
              <a:t>        IFS(Z8&gt;5,”VERY HIGH”,Z8&gt;=4,”HIGH”,Z8&gt;=3,”MED”,TRUE,”LOW”)</a:t>
            </a:r>
            <a:endParaRPr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Hameed Basha</cp:lastModifiedBy>
  <dcterms:created xsi:type="dcterms:W3CDTF">2024-03-29T04:07:22Z</dcterms:created>
  <dcterms:modified xsi:type="dcterms:W3CDTF">2024-09-10T10:01:55Z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b66beba11f7749ae80883e3540d8e0ee</vt:lpwstr>
  </property>
</Properties>
</file>