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18/04/23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2" y="2469056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USER</cp:lastModifiedBy>
  <cp:revision>9</cp:revision>
  <cp:lastPrinted>2022-06-09T07:44:13Z</cp:lastPrinted>
  <dcterms:created xsi:type="dcterms:W3CDTF">2022-02-22T07:39:05Z</dcterms:created>
  <dcterms:modified xsi:type="dcterms:W3CDTF">2023-04-18T05:41:26Z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