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02AA36-61A8-472F-83A6-06625B7F569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720" cy="53640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953BA-2C9E-4468-9531-255EB1F47AD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81480" y="0"/>
            <a:ext cx="3276720" cy="53640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581E8C1-4C77-4584-9C5C-5B97A52608F8}" type="datetime1">
              <a:rPr lang="en-US" sz="1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 Regular" pitchFamily="2"/>
                <a:cs typeface="Lohit Devanagari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1/21/2020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648EE-1D72-4D7C-9C7D-78D0D0B7B9E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5240"/>
            <a:ext cx="3276720" cy="53640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98467-84B3-412D-A9C9-6A2E91DF8BD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81480" y="10155240"/>
            <a:ext cx="3276720" cy="53640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76C136F-A7AC-4085-8C78-E1F1C47C70D9}" type="slidenum">
              <a:t>‹#›</a:t>
            </a:fld>
            <a:endParaRPr lang="en-IN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8F0FEBDC-9948-441B-B3DB-6A7E6685BDFC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74C63-151B-498A-959C-9DA2C9C5DF0C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0348D-B010-4FC4-B98B-D4250B1D9F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1D319-4070-4AB9-A257-25F13CE60B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19517F0-5DEB-4D3C-9D5A-6CA95C91370F}" type="slidenum">
              <a:t>‹#›</a:t>
            </a:fld>
            <a:endParaRPr lang="en-IN" sz="1400" b="0" i="0" u="none" strike="noStrike" kern="0" cap="none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10" name="Header Placeholder 1">
            <a:extLst>
              <a:ext uri="{FF2B5EF4-FFF2-40B4-BE49-F238E27FC236}">
                <a16:creationId xmlns:a16="http://schemas.microsoft.com/office/drawing/2014/main" id="{C7E9B7A6-E4F1-40DC-8B40-A56F51C12555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720" cy="53640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E54AD2BC-A4FF-4162-B590-959AEDB76E6E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81480" y="0"/>
            <a:ext cx="3276720" cy="53640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E7AB824-A351-49D3-8BBA-FE830CA796E6}" type="datetime1">
              <a:rPr lang="en-US" sz="1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 Regular" pitchFamily="2"/>
                <a:cs typeface="Lohit Devanagari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1/21/2020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58583F4-C1CB-4391-97AD-C542770FE1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40"/>
            <a:ext cx="3276720" cy="53640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8CE5E48D-EE10-4C54-A25D-DB4001B097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0" y="10155240"/>
            <a:ext cx="3276720" cy="53640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EB16B7C-233C-47E8-80A7-806CA425155D}" type="slidenum">
              <a:t>‹#›</a:t>
            </a:fld>
            <a:endParaRPr lang="en-IN" sz="1800" b="0" i="0" u="none" strike="noStrike" kern="0" cap="none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58242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E2F88A-824E-4626-95C4-8FC0DCC8827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72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lvl1pPr lvl="0" hangingPunct="0">
              <a:buNone/>
              <a:tabLst/>
              <a:defRPr lang="en-IN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FD4AB-0CD6-408F-92AC-C8E50F0DF23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81480" y="0"/>
            <a:ext cx="327672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BB1F8B4F-DA5D-40F6-A7F5-72FC7E97F2C9}" type="datetime1">
              <a:rPr lang="en-US"/>
              <a:pPr lvl="0"/>
              <a:t>1/21/2020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AB53AFE-ED3B-48A6-B345-812EB22129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4839" y="1336680"/>
            <a:ext cx="4809960" cy="360828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229CDFC-9895-45C8-8858-1FB2F963A05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639" y="5145120"/>
            <a:ext cx="6048360" cy="4210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Image Placeholder 7">
            <a:extLst>
              <a:ext uri="{FF2B5EF4-FFF2-40B4-BE49-F238E27FC236}">
                <a16:creationId xmlns:a16="http://schemas.microsoft.com/office/drawing/2014/main" id="{D9C79169-CD95-45A3-96FE-8C1D554DAFAF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1484999" y="900000"/>
            <a:ext cx="459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Notes Placeholder 8">
            <a:extLst>
              <a:ext uri="{FF2B5EF4-FFF2-40B4-BE49-F238E27FC236}">
                <a16:creationId xmlns:a16="http://schemas.microsoft.com/office/drawing/2014/main" id="{3074906E-F4B5-4A1A-BCB4-34B88C1A9A0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endParaRPr lang="en-IN"/>
          </a:p>
        </p:txBody>
      </p:sp>
      <p:sp>
        <p:nvSpPr>
          <p:cNvPr id="8" name="Header Placeholder 9">
            <a:extLst>
              <a:ext uri="{FF2B5EF4-FFF2-40B4-BE49-F238E27FC236}">
                <a16:creationId xmlns:a16="http://schemas.microsoft.com/office/drawing/2014/main" id="{E9CA65E4-D81C-474A-9317-68365A0944D4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en-IN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Date Placeholder 10">
            <a:extLst>
              <a:ext uri="{FF2B5EF4-FFF2-40B4-BE49-F238E27FC236}">
                <a16:creationId xmlns:a16="http://schemas.microsoft.com/office/drawing/2014/main" id="{6B917DD3-053F-4700-9164-A3944109B9E1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en-IN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0" name="Footer Placeholder 11">
            <a:extLst>
              <a:ext uri="{FF2B5EF4-FFF2-40B4-BE49-F238E27FC236}">
                <a16:creationId xmlns:a16="http://schemas.microsoft.com/office/drawing/2014/main" id="{DF26F612-933A-4339-81DD-6621BCBFC3F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lvl="0" hangingPunct="0">
              <a:buNone/>
              <a:tabLst/>
              <a:defRPr lang="en-IN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1" name="Slide Number Placeholder 12">
            <a:extLst>
              <a:ext uri="{FF2B5EF4-FFF2-40B4-BE49-F238E27FC236}">
                <a16:creationId xmlns:a16="http://schemas.microsoft.com/office/drawing/2014/main" id="{C4BC3389-D5E3-40BA-BDCB-94392F0366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C69552CD-C505-40AA-A113-0F94F9EFE8EB}" type="slidenum">
              <a:t>‹#›</a:t>
            </a:fld>
            <a:endParaRPr lang="en-IN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17761E6B-44E1-4AD7-93DB-3F2A29DCCB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40"/>
            <a:ext cx="327672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>
            <a:lvl1pPr lvl="0" hangingPunct="0">
              <a:buNone/>
              <a:tabLst/>
              <a:defRPr lang="en-IN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AB846D7-34DE-4301-B09D-46B9ACF40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0" y="10155240"/>
            <a:ext cx="327672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3CB9B548-3247-436A-B469-2B2409655CE1}" type="slidenum">
              <a:t>‹#›</a:t>
            </a:fld>
            <a:endParaRPr lang="en-US"/>
          </a:p>
        </p:txBody>
      </p:sp>
      <p:sp>
        <p:nvSpPr>
          <p:cNvPr id="14" name="Header Placeholder 1">
            <a:extLst>
              <a:ext uri="{FF2B5EF4-FFF2-40B4-BE49-F238E27FC236}">
                <a16:creationId xmlns:a16="http://schemas.microsoft.com/office/drawing/2014/main" id="{E156F79A-2698-4D69-A9E9-031658E9B129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72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lvl1pPr lvl="0" hangingPunct="0">
              <a:buNone/>
              <a:tabLst/>
              <a:defRPr lang="en-IN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B3CE3401-52A2-4243-B2EF-5757A941D39D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81480" y="0"/>
            <a:ext cx="327672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F4F1200A-6BD1-4B89-BBFF-1F64063F3C15}" type="datetime1">
              <a:rPr lang="en-US"/>
              <a:pPr lvl="0"/>
              <a:t>1/21/2020</a:t>
            </a:fld>
            <a:endParaRPr lang="en-US"/>
          </a:p>
        </p:txBody>
      </p:sp>
      <p:sp>
        <p:nvSpPr>
          <p:cNvPr id="16" name="Slide Image Placeholder 3">
            <a:extLst>
              <a:ext uri="{FF2B5EF4-FFF2-40B4-BE49-F238E27FC236}">
                <a16:creationId xmlns:a16="http://schemas.microsoft.com/office/drawing/2014/main" id="{B3E649B6-9899-48F8-9C2C-39F6F5B6AAB3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1374839" y="1336680"/>
            <a:ext cx="4809960" cy="360828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17" name="Notes Placeholder 4">
            <a:extLst>
              <a:ext uri="{FF2B5EF4-FFF2-40B4-BE49-F238E27FC236}">
                <a16:creationId xmlns:a16="http://schemas.microsoft.com/office/drawing/2014/main" id="{1357135B-1927-4C1A-84DA-9EC256BDF91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55639" y="5145120"/>
            <a:ext cx="6048360" cy="4210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88446E7D-AA23-4C8D-809A-FD15E5E14B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40"/>
            <a:ext cx="327672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>
            <a:lvl1pPr lvl="0" hangingPunct="0">
              <a:buNone/>
              <a:tabLst/>
              <a:defRPr lang="en-IN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D65F983-F8AB-41AF-9296-CF1560FE3A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0" y="10155240"/>
            <a:ext cx="327672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41C3CA4D-22FF-44A6-B4A6-59F367D9394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28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0" rtl="0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Liberation Sans" pitchFamily="18"/>
        <a:ea typeface="Noto Sans CJK SC Regular" pitchFamily="2"/>
        <a:cs typeface="Lohit Devanagari" pitchFamily="2"/>
      </a:defRPr>
    </a:lvl1pPr>
    <a:lvl2pPr marL="457200" marR="0" lvl="1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Calibri" pitchFamily="18"/>
        <a:ea typeface="Noto Sans CJK SC Regular" pitchFamily="2"/>
        <a:cs typeface="Lohit Devanagari" pitchFamily="2"/>
      </a:defRPr>
    </a:lvl2pPr>
    <a:lvl3pPr marL="914400" marR="0" lvl="2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Calibri" pitchFamily="18"/>
        <a:ea typeface="Noto Sans CJK SC Regular" pitchFamily="2"/>
        <a:cs typeface="Lohit Devanagari" pitchFamily="2"/>
      </a:defRPr>
    </a:lvl3pPr>
    <a:lvl4pPr marL="1371599" marR="0" lvl="3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Calibri" pitchFamily="18"/>
        <a:ea typeface="Noto Sans CJK SC Regular" pitchFamily="2"/>
        <a:cs typeface="Lohit Devanagari" pitchFamily="2"/>
      </a:defRPr>
    </a:lvl4pPr>
    <a:lvl5pPr marL="1828800" marR="0" lvl="4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Calibri" pitchFamily="18"/>
        <a:ea typeface="Noto Sans CJK SC Regular" pitchFamily="2"/>
        <a:cs typeface="Lohit Devanagari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FC70F584-CF05-42A2-91E6-710161C0A3D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BB1F8B4F-DA5D-40F6-A7F5-72FC7E97F2C9}" type="datetime1">
              <a:rPr lang="en-US"/>
              <a:pPr lvl="0"/>
              <a:t>1/21/2020</a:t>
            </a:fld>
            <a:endParaRPr lang="en-US"/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68BB4155-6E5D-449F-B529-B6011B6429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D683B6F-B513-4C88-8A05-05F19428A463}" type="slidenum">
              <a:t>1</a:t>
            </a:fld>
            <a:endParaRPr lang="en-IN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95A307A-3109-4AD1-AFB5-25AB850220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407239C5-BEB0-46EB-9F02-43CF34510AE9}" type="slidenum">
              <a:t>1</a:t>
            </a:fld>
            <a:endParaRPr lang="en-US"/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F8E87740-5AE7-4063-9B02-C813CB61473E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F4F1200A-6BD1-4B89-BBFF-1F64063F3C15}" type="datetime1">
              <a:rPr lang="en-US"/>
              <a:pPr lvl="0"/>
              <a:t>1/21/2020</a:t>
            </a:fld>
            <a:endParaRPr lang="en-US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092C1882-7B81-4C97-9986-E614C841B3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E4FCF962-DE8E-4819-9B63-938838F0963B}" type="slidenum">
              <a:t>1</a:t>
            </a:fld>
            <a:endParaRPr lang="en-IN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1E80A777-0F15-4F3A-83A4-6F9AABD075A3}"/>
              </a:ext>
            </a:extLst>
          </p:cNvPr>
          <p:cNvSpPr txBox="1"/>
          <p:nvPr/>
        </p:nvSpPr>
        <p:spPr>
          <a:xfrm>
            <a:off x="4281480" y="0"/>
            <a:ext cx="3276720" cy="53640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1DC1A83-A8F3-44F0-9471-41AB324505A9}" type="datetime1">
              <a:rPr lang="en-US" sz="1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 Regular" pitchFamily="2"/>
                <a:cs typeface="Lohit Devanagari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1/21/2020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DB32D8E7-587C-49D7-9959-CB952F5FCAF5}"/>
              </a:ext>
            </a:extLst>
          </p:cNvPr>
          <p:cNvSpPr txBox="1"/>
          <p:nvPr/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5B9386D-26FA-48B3-84A0-BB7A4C7101D9}" type="slidenum">
              <a:t>1</a:t>
            </a:fld>
            <a:endParaRPr lang="en-IN" sz="1800" b="0" i="0" u="none" strike="noStrike" kern="0" cap="none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F712AD02-C419-4B0B-9ABF-1E4568B086D4}"/>
              </a:ext>
            </a:extLst>
          </p:cNvPr>
          <p:cNvSpPr txBox="1"/>
          <p:nvPr/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58BA89B-0161-4B18-9BAE-7821D4D8A0A0}" type="slidenum">
              <a:t>1</a:t>
            </a:fld>
            <a:endParaRPr lang="en-IN" sz="1800" b="0" i="0" u="none" strike="noStrike" kern="0" cap="none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BA174D2B-5BC0-4544-AB5B-C8654B49DF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B090EA08-ECD9-4FC5-A4F9-C5DC4D0FD2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indent="-216000"/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7DDC85EA-6FDB-4CCC-A330-F0E3058209A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BB1F8B4F-DA5D-40F6-A7F5-72FC7E97F2C9}" type="datetime1">
              <a:rPr lang="en-US"/>
              <a:pPr lvl="0"/>
              <a:t>1/21/2020</a:t>
            </a:fld>
            <a:endParaRPr lang="en-US"/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93CAF1E6-5B67-460D-A3A5-87C52B1603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97F3081-239D-4DB3-8FC4-259E939BCE51}" type="slidenum">
              <a:t>2</a:t>
            </a:fld>
            <a:endParaRPr lang="en-IN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4FFCF86B-D266-41C2-BA35-13B3CDBEBE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6A627A1E-3047-467F-BD17-1E9FDE76CDDB}" type="slidenum">
              <a:t>2</a:t>
            </a:fld>
            <a:endParaRPr lang="en-US"/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A0BBB7AD-3575-4B0F-B74A-D209DE6E4DDD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F4F1200A-6BD1-4B89-BBFF-1F64063F3C15}" type="datetime1">
              <a:rPr lang="en-US"/>
              <a:pPr lvl="0"/>
              <a:t>1/21/2020</a:t>
            </a:fld>
            <a:endParaRPr lang="en-US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B2496205-8810-4AE0-9345-7E4297BB9B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54BC837F-543E-46A4-8D72-EA5AAF880816}" type="slidenum">
              <a:t>2</a:t>
            </a:fld>
            <a:endParaRPr lang="en-IN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EDB3A08A-0663-4D62-9E1B-F804FF8F6048}"/>
              </a:ext>
            </a:extLst>
          </p:cNvPr>
          <p:cNvSpPr txBox="1"/>
          <p:nvPr/>
        </p:nvSpPr>
        <p:spPr>
          <a:xfrm>
            <a:off x="4281480" y="0"/>
            <a:ext cx="3276720" cy="53640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9589F11-9579-4E98-89F5-1377FE31ED79}" type="datetime1">
              <a:rPr lang="en-US" sz="1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 Regular" pitchFamily="2"/>
                <a:cs typeface="Lohit Devanagari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1/21/2020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C55D2B71-9736-4418-A923-F62A77A7C554}"/>
              </a:ext>
            </a:extLst>
          </p:cNvPr>
          <p:cNvSpPr txBox="1"/>
          <p:nvPr/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69BDA2A-2372-4A24-A496-DB03B3622044}" type="slidenum">
              <a:t>2</a:t>
            </a:fld>
            <a:endParaRPr lang="en-IN" sz="1800" b="0" i="0" u="none" strike="noStrike" kern="0" cap="none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7631020-4D86-4B92-9C9D-30A2396A49D5}"/>
              </a:ext>
            </a:extLst>
          </p:cNvPr>
          <p:cNvSpPr txBox="1"/>
          <p:nvPr/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077D14A-BCD3-4AC9-B14B-FAFD9A05AEB7}" type="slidenum">
              <a:t>2</a:t>
            </a:fld>
            <a:endParaRPr lang="en-IN" sz="1800" b="0" i="0" u="none" strike="noStrike" kern="0" cap="none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7A272B78-6B1B-4BFD-8A2C-95C9B2A19E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CA2FB297-B1B7-4EF4-9DB9-1D16E388C0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 lIns="0" tIns="0" rIns="0" bIns="0"/>
          <a:lstStyle/>
          <a:p>
            <a:pPr indent="-216000"/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7258FA33-CBAD-416A-87FA-8F1F3A653C8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BB1F8B4F-DA5D-40F6-A7F5-72FC7E97F2C9}" type="datetime1">
              <a:rPr lang="en-US"/>
              <a:pPr lvl="0"/>
              <a:t>1/21/2020</a:t>
            </a:fld>
            <a:endParaRPr lang="en-US"/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014B130E-6A16-4795-989D-15728F7A1F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AACD4B2-2471-4F45-B7A3-894F3208E725}" type="slidenum">
              <a:t>3</a:t>
            </a:fld>
            <a:endParaRPr lang="en-IN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8DFF718-3472-4CB1-92BD-7B7F7DE316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BF0A3680-A224-41BD-92E0-FDF98F88A4CF}" type="slidenum">
              <a:t>3</a:t>
            </a:fld>
            <a:endParaRPr lang="en-US"/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54CC50D4-192E-4FC3-A0BD-DFB3FD7A03A3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F4F1200A-6BD1-4B89-BBFF-1F64063F3C15}" type="datetime1">
              <a:rPr lang="en-US"/>
              <a:pPr lvl="0"/>
              <a:t>1/21/2020</a:t>
            </a:fld>
            <a:endParaRPr lang="en-US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14C9187E-738A-4CA4-B9F8-2EB422A4C8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AE8149C6-098B-454C-A861-6E8FC55FF985}" type="slidenum">
              <a:t>3</a:t>
            </a:fld>
            <a:endParaRPr lang="en-IN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83FFA034-A11C-4BDD-80DB-9E1E0C376955}"/>
              </a:ext>
            </a:extLst>
          </p:cNvPr>
          <p:cNvSpPr txBox="1"/>
          <p:nvPr/>
        </p:nvSpPr>
        <p:spPr>
          <a:xfrm>
            <a:off x="4281480" y="0"/>
            <a:ext cx="3276720" cy="53640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E8AB07-99CD-4422-AE6B-FCE3BC93F994}" type="datetime1">
              <a:rPr lang="en-US" sz="1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 Regular" pitchFamily="2"/>
                <a:cs typeface="Lohit Devanagari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1/21/2020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7F6D32A8-B62A-4C2B-98B3-D6DB69E5B93F}"/>
              </a:ext>
            </a:extLst>
          </p:cNvPr>
          <p:cNvSpPr txBox="1"/>
          <p:nvPr/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F757759-9138-4CFA-8287-7EAAE78FECB4}" type="slidenum">
              <a:t>3</a:t>
            </a:fld>
            <a:endParaRPr lang="en-IN" sz="1800" b="0" i="0" u="none" strike="noStrike" kern="0" cap="none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130636B5-5F52-4CFF-A51B-3FAC33B440E3}"/>
              </a:ext>
            </a:extLst>
          </p:cNvPr>
          <p:cNvSpPr txBox="1"/>
          <p:nvPr/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FC2105B-00D0-4927-BDA5-BCD658CD9E4A}" type="slidenum">
              <a:t>3</a:t>
            </a:fld>
            <a:endParaRPr lang="en-IN" sz="1800" b="0" i="0" u="none" strike="noStrike" kern="0" cap="none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BD3DA50C-AEE3-4067-A9DB-55E197BB26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89278A3D-E982-42B6-B4D2-FFDDF60EAE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 lIns="0" tIns="0" rIns="0" bIns="0">
            <a:spAutoFit/>
          </a:bodyPr>
          <a:lstStyle/>
          <a:p>
            <a:pPr indent="-216000"/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6F41CD5C-2C15-4FCC-964B-282A0592C57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BB1F8B4F-DA5D-40F6-A7F5-72FC7E97F2C9}" type="datetime1">
              <a:rPr lang="en-US"/>
              <a:pPr lvl="0"/>
              <a:t>1/21/2020</a:t>
            </a:fld>
            <a:endParaRPr lang="en-US"/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CC17EEE2-516A-4577-85AB-610B82D412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6584929-27C1-4EDC-B4CE-60B3715E9F88}" type="slidenum">
              <a:t>4</a:t>
            </a:fld>
            <a:endParaRPr lang="en-IN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0AB00C0D-F43F-4D67-98EB-BABE5CCBBD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7F706827-0F33-42FC-BEC0-0655DE6D2F4E}" type="slidenum">
              <a:t>4</a:t>
            </a:fld>
            <a:endParaRPr lang="en-US"/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C58A7E1C-B953-43EA-9F28-71C97103D3B0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F4F1200A-6BD1-4B89-BBFF-1F64063F3C15}" type="datetime1">
              <a:rPr lang="en-US"/>
              <a:pPr lvl="0"/>
              <a:t>1/21/2020</a:t>
            </a:fld>
            <a:endParaRPr lang="en-US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603EE8CC-CEF4-4F28-A4E0-74C6C32315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D17443BA-3593-461C-B2DA-415F47909CC0}" type="slidenum">
              <a:t>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440140-4CDF-45CE-B683-548B1D5108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F2A923-532A-421B-A91C-F42DA2E6C4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indent="-216000"/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2C978407-1E28-46C4-84F6-17599609DCE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BB1F8B4F-DA5D-40F6-A7F5-72FC7E97F2C9}" type="datetime1">
              <a:rPr lang="en-US"/>
              <a:pPr lvl="0"/>
              <a:t>1/21/2020</a:t>
            </a:fld>
            <a:endParaRPr lang="en-US"/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EB7A8FEA-ABB3-4F27-9907-7E2AD14AA5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323B6EB7-E657-4D1B-96EC-ABD8F5FE88EC}" type="slidenum">
              <a:t>5</a:t>
            </a:fld>
            <a:endParaRPr lang="en-IN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96F8E9B0-0257-4409-89A6-DE415BA693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3572DFF7-02EB-4EEE-8619-44267D5D3C5F}" type="slidenum">
              <a:t>5</a:t>
            </a:fld>
            <a:endParaRPr lang="en-US"/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02E4748A-8125-4B1B-A307-8A7F1E67EA23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ln/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fld id="{F4F1200A-6BD1-4B89-BBFF-1F64063F3C15}" type="datetime1">
              <a:rPr lang="en-US"/>
              <a:pPr lvl="0"/>
              <a:t>1/21/2020</a:t>
            </a:fld>
            <a:endParaRPr lang="en-US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E405227F-0A53-4A2E-9195-C1DA7284C3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ln/>
        </p:spPr>
        <p:txBody>
          <a:bodyPr wrap="square" lIns="91440" tIns="45720" rIns="91440" bIns="45720" anchor="b" anchorCtr="0">
            <a:noAutofit/>
          </a:bodyPr>
          <a:lstStyle/>
          <a:p>
            <a:pPr lvl="0"/>
            <a:fld id="{7606F0C3-058C-48F4-9D64-CE7BC15D5F8F}" type="slidenum">
              <a:t>5</a:t>
            </a:fld>
            <a:endParaRPr lang="en-IN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8E9E1D1-1AF2-475C-A9C2-5B57395968BC}"/>
              </a:ext>
            </a:extLst>
          </p:cNvPr>
          <p:cNvSpPr txBox="1"/>
          <p:nvPr/>
        </p:nvSpPr>
        <p:spPr>
          <a:xfrm>
            <a:off x="4281480" y="0"/>
            <a:ext cx="3276720" cy="53640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594DAAB-8E4F-4E17-8416-6B61C2509EFC}" type="datetime1">
              <a:rPr lang="en-US" sz="1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 Regular" pitchFamily="2"/>
                <a:cs typeface="Lohit Devanagari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1/21/2020</a:t>
            </a:fld>
            <a:endParaRPr lang="en-US" sz="12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F5A2DC46-AF44-4D40-82F5-F15E392D6A28}"/>
              </a:ext>
            </a:extLst>
          </p:cNvPr>
          <p:cNvSpPr txBox="1"/>
          <p:nvPr/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3FDD083-BBE7-4495-A2C9-7449E447E2EA}" type="slidenum">
              <a:t>5</a:t>
            </a:fld>
            <a:endParaRPr lang="en-IN" sz="1800" b="0" i="0" u="none" strike="noStrike" kern="0" cap="none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92DBD14-5ED0-4F02-B5E9-B16AE464B041}"/>
              </a:ext>
            </a:extLst>
          </p:cNvPr>
          <p:cNvSpPr txBox="1"/>
          <p:nvPr/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981B033-E5CF-4000-A2E0-EF7EAFFA66AB}" type="slidenum">
              <a:t>5</a:t>
            </a:fld>
            <a:endParaRPr lang="en-IN" sz="1800" b="0" i="0" u="none" strike="noStrike" kern="0" cap="none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58BEE8A0-C36D-4C61-BD93-6FFFBCC6D1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3A10877F-8C6A-4022-A0A3-47FDBFB061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19640" y="4679640"/>
            <a:ext cx="6119640" cy="5040000"/>
          </a:xfrm>
        </p:spPr>
        <p:txBody>
          <a:bodyPr lIns="0" tIns="0" rIns="0" bIns="0"/>
          <a:lstStyle/>
          <a:p>
            <a:endParaRPr lang="en-IN" sz="294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CEE4-92A4-4D8E-AEA8-9256D7908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80FE8-781B-4AB7-8E9E-BA7D91195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140A6-75AA-4341-A704-53B4F35C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03D9-7D45-440D-AF6D-DDB873D4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B1CB-8AFB-4278-99FC-5ECAC251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6DABC9-1248-46F4-A9BD-71E132E14E6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9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1157-C982-4FC5-B10C-C228525D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A68B2-748B-4C72-A76C-4DA18C9E7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C604-F254-47BC-AE28-14E08ACB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AF44-CCC2-4641-8411-1D41707D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B5D4C-7892-4436-9CE0-1FE85D3E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D36BE8-0831-4920-A72B-4894152BB31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9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81935-D29F-4ED1-A6C3-F76EE1252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576263"/>
            <a:ext cx="2268538" cy="5607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B59BA-5B94-4BDA-A3F8-EB55C8F8D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576263"/>
            <a:ext cx="6653212" cy="5607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B3EC7-39EF-4F81-8328-9BFB447A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29F6-1B61-49CD-9E26-C60FEEB9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575C-019E-4075-88D1-9F322B1B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A2DFE4-33C4-4FA4-9E87-F043BE6F12C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714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D1120-4B39-4764-9918-233D69DA6B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470EF-BB3A-42D9-99D1-A02AFAE666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232EE-AD8C-4F56-ACB2-096E6304CF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807812-FB14-4B0A-B4A7-E95D8F5CF3A5}" type="slidenum">
              <a:t>‹#›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AB7AEB-C0AC-4432-8506-872CF49DF3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 b="1">
                <a:latin typeface="DejaVu Sans" pitchFamily="34"/>
              </a:defRPr>
            </a:lvl1pPr>
          </a:lstStyle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056D86-0819-4505-97A2-387E85F772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 lang="en-IN" sz="3200">
                <a:latin typeface="Liberation Sans" pitchFamily="18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063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6EAE-DDDB-4817-AC96-AFF32A1C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F3FE5-A491-46C0-A3B5-DFA481BF2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1BB6-6AAD-4605-929F-DA936B2E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D0C1D-7C46-4FEB-8668-45238F38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F38B8-8298-4CE3-9908-59FB7C3B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482310-5FD0-4051-A878-64EF8EECFE5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5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0428-A12B-42F6-B9CA-E2495EFC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B0EA-A072-4A18-A4D9-C0538041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3783-6590-415A-A33A-FD15A52F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9090B-9DED-4B92-AF9B-8194C395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D922C-524F-4D00-9972-23418D05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765DC7-142B-4FC2-BB30-64C6232C200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8841-A4E8-4A53-AB1E-D50939CF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F0FF-9A30-44E2-997E-ACE305ED2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800225"/>
            <a:ext cx="4460875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BD040-97C8-430B-8BB8-9A00F8C26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800225"/>
            <a:ext cx="4460875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5E207-0DC7-4AC1-B05E-073D6C49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3BCF1-7E21-4AF0-B7CF-394CBF4C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2C2DF-B375-4659-8B31-494DEBA7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CA821E-78F5-42AB-9B8B-D207D51A156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4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85DB-6C6A-4153-9F27-E12735C5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25A7-C67E-4FFB-89F5-6965600DF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63268-C35F-4D2B-A9EC-A9666FC87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21ADE-17F3-4A8A-A2A1-5D1DFA68E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C632D-605A-4362-8CAA-578CA2620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1DE3B-5474-434E-9918-2B869363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C0C6A-DA9F-483B-BB8E-D3EDAF34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6C757-1979-435D-8134-8AB7CBD4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591650-B6D4-4B73-8394-9214355D102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16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5ADC-0649-463B-9B2E-016EB224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0552-9C94-40E3-9B3C-738847B7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43CFC-E8C9-4504-AE9B-36A2C31D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E8B08-B5AC-4798-B550-A6B5A060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AF0FE2-B0F4-47B5-9D45-70A32CFC6C4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2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5485A-8FB9-4356-9FFF-47838AC9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48A34-7EA6-4B29-83FE-9D4DE461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62C90-51A8-49E3-800F-C5F2BA6F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F4E9A9-6C1A-44F1-87DE-0E4478CD52F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274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8C8F-DFFF-4588-8C73-72276DB1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DC64-770B-412F-A2B0-A6374ECE4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F0B84-FB15-4153-911E-D41D07737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0EC82-2559-4384-B88B-80745204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650FF-CED1-4B47-9513-DA3376E8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6E280-A377-474F-B980-150871A6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E6828A-E624-45CE-9147-C10BC19F054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0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E82F-FEC7-4BF1-ACA8-6057B31F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CC857-1713-420A-8E10-3B0A1EC6C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22808-BD1D-4603-8CBD-F0CA8EEBC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58FF4-11CB-48DC-B713-09A9D798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EB75D-79A3-448C-8514-045B8AD4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7FFEA-6970-4929-8CA7-FCB271ED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CCA740-78D9-4A59-A2C0-3991E39CA29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0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AE8C70-FB01-4BA0-82F3-636EC8544A63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720" y="360"/>
            <a:ext cx="10080360" cy="75592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C16F8E84-D01D-4B84-B4AF-D85992BB7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575640"/>
            <a:ext cx="72003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FD97D-F64B-4CE1-B020-14EF412204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99640"/>
            <a:ext cx="907272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430F9-2A80-47A7-A73F-5A5A81B9682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383D5-3C19-4D27-AFB4-352F8A86CBB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3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IN" sz="1400" kern="1200"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C8F29-8760-4E74-9C1D-3A02A6C523C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8DA07F78-C950-4901-B55C-710C8350CB13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hangingPunct="0">
        <a:tabLst/>
        <a:defRPr lang="en-IN" sz="36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IN" sz="2600" b="0" i="0" u="none" strike="noStrike" kern="1200">
          <a:ln>
            <a:noFill/>
          </a:ln>
          <a:latin typeface="Liberation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gradFill>
          <a:gsLst>
            <a:gs pos="100000">
              <a:schemeClr val="accent3">
                <a:lumMod val="60000"/>
                <a:lumOff val="4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A5356-2C89-47D3-AF36-84D9C276E566}"/>
              </a:ext>
            </a:extLst>
          </p:cNvPr>
          <p:cNvSpPr txBox="1"/>
          <p:nvPr/>
        </p:nvSpPr>
        <p:spPr>
          <a:xfrm>
            <a:off x="612000" y="1728000"/>
            <a:ext cx="8640000" cy="144468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Organization </a:t>
            </a:r>
            <a:r>
              <a:rPr lang="en-IN" sz="1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                    : Yamaha Motor Solution India </a:t>
            </a:r>
            <a:r>
              <a:rPr lang="en-IN" sz="16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Pvt.</a:t>
            </a:r>
            <a:r>
              <a:rPr lang="en-IN" sz="1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Ltd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Problem Statement </a:t>
            </a:r>
            <a:r>
              <a:rPr lang="en-IN" sz="1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         : Mobile game for Alzheimer’s disease detection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Problem Statement Code</a:t>
            </a:r>
            <a:r>
              <a:rPr lang="en-IN" sz="1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: DK287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Team Name</a:t>
            </a:r>
            <a:r>
              <a:rPr lang="en-IN" sz="1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                       : Sic Mundus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Team Leader Name</a:t>
            </a:r>
            <a:r>
              <a:rPr lang="en-IN" sz="1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          : Shaik </a:t>
            </a:r>
            <a:r>
              <a:rPr lang="en-IN" sz="16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Idrisulla</a:t>
            </a:r>
            <a:endParaRPr lang="en-IN" sz="16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College Code </a:t>
            </a:r>
            <a:r>
              <a:rPr lang="en-IN" sz="1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                   : MGIT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DBEFA-B919-435F-AC8F-D21EC8F687B0}"/>
              </a:ext>
            </a:extLst>
          </p:cNvPr>
          <p:cNvSpPr txBox="1"/>
          <p:nvPr/>
        </p:nvSpPr>
        <p:spPr>
          <a:xfrm>
            <a:off x="576000" y="3924000"/>
            <a:ext cx="10228320" cy="383940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Problem faced</a:t>
            </a:r>
            <a:r>
              <a:rPr lang="en-IN" sz="1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:   Early detection of Alzheimer’s and its symptoms, which can be                                                                                 	               severe at later stages of the disease.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Basic Intention </a:t>
            </a:r>
            <a:r>
              <a:rPr lang="en-IN" sz="1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:  Detection of Alzheimer’s disease at an early stage prior to the                                                                                 	              involvement of a doctor through a mobile game.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Functions  </a:t>
            </a:r>
            <a:r>
              <a:rPr lang="en-IN" sz="1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     :  To make the user go through a series of tests to analyse their                                                                                 	             capabilities and give a detailed report.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6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Works on </a:t>
            </a:r>
            <a:r>
              <a:rPr lang="en-IN" sz="1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       :  Any smartphone with a SIM card and Internet connectivity.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6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Supplements </a:t>
            </a:r>
            <a:r>
              <a:rPr lang="en-IN" sz="1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 : Gives a detailed report and lets the user know their stats.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6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5FB3A-81CF-4F14-B18B-58831D199DAA}"/>
              </a:ext>
            </a:extLst>
          </p:cNvPr>
          <p:cNvSpPr txBox="1"/>
          <p:nvPr/>
        </p:nvSpPr>
        <p:spPr>
          <a:xfrm>
            <a:off x="2880000" y="3348000"/>
            <a:ext cx="3240000" cy="43020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1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ohit Devanagari" pitchFamily="2"/>
              </a:rPr>
              <a:t>   </a:t>
            </a:r>
            <a:r>
              <a:rPr lang="en-IN" sz="2400" b="1" i="0" u="sng" strike="noStrike" kern="1200" cap="none">
                <a:ln>
                  <a:noFill/>
                </a:ln>
                <a:uFillTx/>
                <a:latin typeface="Liberation Sans" pitchFamily="18"/>
                <a:ea typeface="Noto Sans CJK SC Regular" pitchFamily="2"/>
                <a:cs typeface="Lohit Devanagari" pitchFamily="2"/>
              </a:rPr>
              <a:t>Solution/Prototype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5831D-2D47-4935-92D9-023209DDCA8D}"/>
              </a:ext>
            </a:extLst>
          </p:cNvPr>
          <p:cNvSpPr txBox="1"/>
          <p:nvPr/>
        </p:nvSpPr>
        <p:spPr>
          <a:xfrm>
            <a:off x="2227668" y="621572"/>
            <a:ext cx="5408663" cy="71021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200" b="1" i="0" u="sng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Lohit Devanagari" pitchFamily="2"/>
              </a:rPr>
              <a:t>Idea/Project Details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6D1C1893-DAE2-43E5-9B4D-769C15EF69A1}"/>
              </a:ext>
            </a:extLst>
          </p:cNvPr>
          <p:cNvSpPr txBox="1"/>
          <p:nvPr/>
        </p:nvSpPr>
        <p:spPr>
          <a:xfrm>
            <a:off x="569520" y="2664000"/>
            <a:ext cx="9102240" cy="34178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Languages used        </a:t>
            </a:r>
            <a:r>
              <a:rPr lang="en-IN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               :  Java,C#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Database</a:t>
            </a:r>
            <a:r>
              <a:rPr lang="en-IN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                                   :  SQLite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Operating System </a:t>
            </a:r>
            <a:r>
              <a:rPr lang="en-IN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                   :  Windows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Hardware Requirements </a:t>
            </a:r>
            <a:r>
              <a:rPr lang="en-IN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         :  Smartphone,PC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Software Requirements </a:t>
            </a:r>
            <a:r>
              <a:rPr lang="en-IN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          :  Android 5.1 and above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Front-End Development Tools</a:t>
            </a:r>
            <a:r>
              <a:rPr lang="en-IN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:   HTML,XML,CSS,Adobe Illustrator.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Back-End Servers    </a:t>
            </a:r>
            <a:r>
              <a:rPr lang="en-IN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                :  SQLite Database with Android Studio.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B4006-11E9-48F8-BAA8-7AB41CE11A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 anchorCtr="1"/>
          <a:lstStyle/>
          <a:p>
            <a:pPr lvl="0" rtl="0"/>
            <a:r>
              <a:rPr lang="en-IN" sz="2600" dirty="0">
                <a:solidFill>
                  <a:srgbClr val="000000"/>
                </a:solidFill>
              </a:rPr>
              <a:t>   </a:t>
            </a:r>
            <a:r>
              <a:rPr lang="en-IN" sz="4200" b="1" u="sng" dirty="0">
                <a:solidFill>
                  <a:schemeClr val="tx1"/>
                </a:solidFill>
              </a:rPr>
              <a:t>Technology Stack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">
            <a:extLst>
              <a:ext uri="{FF2B5EF4-FFF2-40B4-BE49-F238E27FC236}">
                <a16:creationId xmlns:a16="http://schemas.microsoft.com/office/drawing/2014/main" id="{267EA4D6-11CC-46DD-A7BC-5548A75097A0}"/>
              </a:ext>
            </a:extLst>
          </p:cNvPr>
          <p:cNvSpPr/>
          <p:nvPr/>
        </p:nvSpPr>
        <p:spPr>
          <a:xfrm>
            <a:off x="1578239" y="4031279"/>
            <a:ext cx="947880" cy="4456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9C765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Sign-up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: Shape 3">
            <a:extLst>
              <a:ext uri="{FF2B5EF4-FFF2-40B4-BE49-F238E27FC236}">
                <a16:creationId xmlns:a16="http://schemas.microsoft.com/office/drawing/2014/main" id="{7879E2F5-E3F2-4204-8F43-83C7EEC89AD7}"/>
              </a:ext>
            </a:extLst>
          </p:cNvPr>
          <p:cNvSpPr/>
          <p:nvPr/>
        </p:nvSpPr>
        <p:spPr>
          <a:xfrm>
            <a:off x="3105360" y="4031279"/>
            <a:ext cx="1807560" cy="405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CC79B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Cognitive test</a:t>
            </a:r>
          </a:p>
        </p:txBody>
      </p:sp>
      <p:sp>
        <p:nvSpPr>
          <p:cNvPr id="4" name="Freeform: Shape 4">
            <a:extLst>
              <a:ext uri="{FF2B5EF4-FFF2-40B4-BE49-F238E27FC236}">
                <a16:creationId xmlns:a16="http://schemas.microsoft.com/office/drawing/2014/main" id="{88CDB15D-7466-4369-8291-35C8A0F0049E}"/>
              </a:ext>
            </a:extLst>
          </p:cNvPr>
          <p:cNvSpPr/>
          <p:nvPr/>
        </p:nvSpPr>
        <p:spPr>
          <a:xfrm>
            <a:off x="3198240" y="5204520"/>
            <a:ext cx="1496519" cy="3027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CC79B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IQ Test</a:t>
            </a:r>
          </a:p>
        </p:txBody>
      </p:sp>
      <p:sp>
        <p:nvSpPr>
          <p:cNvPr id="5" name="Freeform: Shape 5">
            <a:extLst>
              <a:ext uri="{FF2B5EF4-FFF2-40B4-BE49-F238E27FC236}">
                <a16:creationId xmlns:a16="http://schemas.microsoft.com/office/drawing/2014/main" id="{A82EAD85-EAE4-4B07-A1E8-9BAC2A250062}"/>
              </a:ext>
            </a:extLst>
          </p:cNvPr>
          <p:cNvSpPr/>
          <p:nvPr/>
        </p:nvSpPr>
        <p:spPr>
          <a:xfrm>
            <a:off x="3105360" y="3133800"/>
            <a:ext cx="1745280" cy="3470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CC79B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5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Quick play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218EC508-1037-43AC-B40F-BDC49EEBA5DF}"/>
              </a:ext>
            </a:extLst>
          </p:cNvPr>
          <p:cNvSpPr/>
          <p:nvPr/>
        </p:nvSpPr>
        <p:spPr>
          <a:xfrm>
            <a:off x="3105360" y="5883480"/>
            <a:ext cx="1683000" cy="4053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CC79B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About</a:t>
            </a: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4B57E41D-B68F-4FD4-80ED-D64D4E2D5927}"/>
              </a:ext>
            </a:extLst>
          </p:cNvPr>
          <p:cNvSpPr/>
          <p:nvPr/>
        </p:nvSpPr>
        <p:spPr>
          <a:xfrm>
            <a:off x="7405920" y="6433200"/>
            <a:ext cx="1558440" cy="3182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CD3C1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Report generation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50E5EFD7-6F8E-4B70-A1A9-61BAC776D001}"/>
              </a:ext>
            </a:extLst>
          </p:cNvPr>
          <p:cNvSpPr/>
          <p:nvPr/>
        </p:nvSpPr>
        <p:spPr>
          <a:xfrm>
            <a:off x="3074040" y="1946880"/>
            <a:ext cx="1745640" cy="4053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CC79B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Tutorial</a:t>
            </a:r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98BC7CE2-E4E2-41D2-8137-286F6253317E}"/>
              </a:ext>
            </a:extLst>
          </p:cNvPr>
          <p:cNvSpPr/>
          <p:nvPr/>
        </p:nvSpPr>
        <p:spPr>
          <a:xfrm>
            <a:off x="5536440" y="1404000"/>
            <a:ext cx="934920" cy="4053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CCFB7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3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How to play</a:t>
            </a:r>
          </a:p>
        </p:txBody>
      </p:sp>
      <p:sp>
        <p:nvSpPr>
          <p:cNvPr id="10" name="Freeform: Shape 10">
            <a:extLst>
              <a:ext uri="{FF2B5EF4-FFF2-40B4-BE49-F238E27FC236}">
                <a16:creationId xmlns:a16="http://schemas.microsoft.com/office/drawing/2014/main" id="{72FE55B5-6124-4D6D-81BE-CB1BDA54233D}"/>
              </a:ext>
            </a:extLst>
          </p:cNvPr>
          <p:cNvSpPr/>
          <p:nvPr/>
        </p:nvSpPr>
        <p:spPr>
          <a:xfrm>
            <a:off x="5411520" y="1917719"/>
            <a:ext cx="1184400" cy="405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CCFB7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3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What to expect</a:t>
            </a:r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059E37A1-57F5-492F-A9F1-4C51CA8E4F45}"/>
              </a:ext>
            </a:extLst>
          </p:cNvPr>
          <p:cNvSpPr/>
          <p:nvPr/>
        </p:nvSpPr>
        <p:spPr>
          <a:xfrm>
            <a:off x="5442840" y="2468160"/>
            <a:ext cx="1122120" cy="3762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CCFB7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3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Basic UI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3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functions</a:t>
            </a:r>
          </a:p>
        </p:txBody>
      </p:sp>
      <p:sp>
        <p:nvSpPr>
          <p:cNvPr id="12" name="Freeform: Shape 12">
            <a:extLst>
              <a:ext uri="{FF2B5EF4-FFF2-40B4-BE49-F238E27FC236}">
                <a16:creationId xmlns:a16="http://schemas.microsoft.com/office/drawing/2014/main" id="{3D3A2369-F223-4E51-AF52-7074CAF1AC14}"/>
              </a:ext>
            </a:extLst>
          </p:cNvPr>
          <p:cNvSpPr/>
          <p:nvPr/>
        </p:nvSpPr>
        <p:spPr>
          <a:xfrm>
            <a:off x="7094520" y="3480840"/>
            <a:ext cx="1371599" cy="4053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450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Basic Memory Test</a:t>
            </a:r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738042FB-D11C-4B38-AC9E-BDEE6DB5C303}"/>
              </a:ext>
            </a:extLst>
          </p:cNvPr>
          <p:cNvSpPr/>
          <p:nvPr/>
        </p:nvSpPr>
        <p:spPr>
          <a:xfrm>
            <a:off x="6907680" y="4031279"/>
            <a:ext cx="1496160" cy="405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450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Language Assessment</a:t>
            </a:r>
          </a:p>
        </p:txBody>
      </p:sp>
      <p:sp>
        <p:nvSpPr>
          <p:cNvPr id="14" name="Freeform: Shape 14">
            <a:extLst>
              <a:ext uri="{FF2B5EF4-FFF2-40B4-BE49-F238E27FC236}">
                <a16:creationId xmlns:a16="http://schemas.microsoft.com/office/drawing/2014/main" id="{456B070A-1701-4A9A-8CF8-A530405999EE}"/>
              </a:ext>
            </a:extLst>
          </p:cNvPr>
          <p:cNvSpPr/>
          <p:nvPr/>
        </p:nvSpPr>
        <p:spPr>
          <a:xfrm>
            <a:off x="6845400" y="4581000"/>
            <a:ext cx="1495799" cy="4053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450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Number Assessment</a:t>
            </a:r>
          </a:p>
        </p:txBody>
      </p:sp>
      <p:sp>
        <p:nvSpPr>
          <p:cNvPr id="15" name="Freeform: Shape 15">
            <a:extLst>
              <a:ext uri="{FF2B5EF4-FFF2-40B4-BE49-F238E27FC236}">
                <a16:creationId xmlns:a16="http://schemas.microsoft.com/office/drawing/2014/main" id="{43C9B583-9E5D-4461-BDA8-0A5B3A36FC7A}"/>
              </a:ext>
            </a:extLst>
          </p:cNvPr>
          <p:cNvSpPr/>
          <p:nvPr/>
        </p:nvSpPr>
        <p:spPr>
          <a:xfrm>
            <a:off x="6938999" y="5073120"/>
            <a:ext cx="1495799" cy="4053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450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Personal info test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provided in survey</a:t>
            </a:r>
          </a:p>
        </p:txBody>
      </p:sp>
      <p:sp>
        <p:nvSpPr>
          <p:cNvPr id="16" name="Freeform: Shape 16">
            <a:extLst>
              <a:ext uri="{FF2B5EF4-FFF2-40B4-BE49-F238E27FC236}">
                <a16:creationId xmlns:a16="http://schemas.microsoft.com/office/drawing/2014/main" id="{62800C84-F5CC-419F-96D8-3178D01C3EA0}"/>
              </a:ext>
            </a:extLst>
          </p:cNvPr>
          <p:cNvSpPr/>
          <p:nvPr/>
        </p:nvSpPr>
        <p:spPr>
          <a:xfrm>
            <a:off x="5100120" y="5652000"/>
            <a:ext cx="1059480" cy="4053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2E0AE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Number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Assessment</a:t>
            </a:r>
          </a:p>
        </p:txBody>
      </p:sp>
      <p:sp>
        <p:nvSpPr>
          <p:cNvPr id="17" name="Freeform: Shape 17">
            <a:extLst>
              <a:ext uri="{FF2B5EF4-FFF2-40B4-BE49-F238E27FC236}">
                <a16:creationId xmlns:a16="http://schemas.microsoft.com/office/drawing/2014/main" id="{E2B56019-8C26-4F49-87F1-6EBFEA4B22B9}"/>
              </a:ext>
            </a:extLst>
          </p:cNvPr>
          <p:cNvSpPr/>
          <p:nvPr/>
        </p:nvSpPr>
        <p:spPr>
          <a:xfrm>
            <a:off x="5193360" y="5130720"/>
            <a:ext cx="872640" cy="405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2E0AE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Number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Series</a:t>
            </a:r>
          </a:p>
        </p:txBody>
      </p:sp>
      <p:sp>
        <p:nvSpPr>
          <p:cNvPr id="18" name="Freeform: Shape 18">
            <a:extLst>
              <a:ext uri="{FF2B5EF4-FFF2-40B4-BE49-F238E27FC236}">
                <a16:creationId xmlns:a16="http://schemas.microsoft.com/office/drawing/2014/main" id="{02998E29-CB35-49D5-979D-F4E1E898FDD0}"/>
              </a:ext>
            </a:extLst>
          </p:cNvPr>
          <p:cNvSpPr/>
          <p:nvPr/>
        </p:nvSpPr>
        <p:spPr>
          <a:xfrm>
            <a:off x="5100120" y="4696560"/>
            <a:ext cx="810000" cy="318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2E0AE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Simple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puzzles</a:t>
            </a:r>
          </a:p>
        </p:txBody>
      </p:sp>
      <p:sp>
        <p:nvSpPr>
          <p:cNvPr id="19" name="Freeform: Shape 19">
            <a:extLst>
              <a:ext uri="{FF2B5EF4-FFF2-40B4-BE49-F238E27FC236}">
                <a16:creationId xmlns:a16="http://schemas.microsoft.com/office/drawing/2014/main" id="{F6CA9F7C-3CBD-4F84-8645-A7444F66688A}"/>
              </a:ext>
            </a:extLst>
          </p:cNvPr>
          <p:cNvSpPr/>
          <p:nvPr/>
        </p:nvSpPr>
        <p:spPr>
          <a:xfrm>
            <a:off x="4538520" y="6578280"/>
            <a:ext cx="1246680" cy="549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B6BD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Game  version and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Other details</a:t>
            </a:r>
          </a:p>
        </p:txBody>
      </p:sp>
      <p:sp>
        <p:nvSpPr>
          <p:cNvPr id="20" name="Straight Connector 20">
            <a:extLst>
              <a:ext uri="{FF2B5EF4-FFF2-40B4-BE49-F238E27FC236}">
                <a16:creationId xmlns:a16="http://schemas.microsoft.com/office/drawing/2014/main" id="{43D68B0E-23AE-4E4C-9F84-9B406D053394}"/>
              </a:ext>
            </a:extLst>
          </p:cNvPr>
          <p:cNvSpPr/>
          <p:nvPr/>
        </p:nvSpPr>
        <p:spPr>
          <a:xfrm>
            <a:off x="1172880" y="4291200"/>
            <a:ext cx="405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21" name="Straight Connector 21">
            <a:extLst>
              <a:ext uri="{FF2B5EF4-FFF2-40B4-BE49-F238E27FC236}">
                <a16:creationId xmlns:a16="http://schemas.microsoft.com/office/drawing/2014/main" id="{0F3AA130-7B9A-4765-8C63-029BAA9E438B}"/>
              </a:ext>
            </a:extLst>
          </p:cNvPr>
          <p:cNvSpPr/>
          <p:nvPr/>
        </p:nvSpPr>
        <p:spPr>
          <a:xfrm flipV="1">
            <a:off x="2526120" y="2149200"/>
            <a:ext cx="548280" cy="196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22" name="Straight Connector 22">
            <a:extLst>
              <a:ext uri="{FF2B5EF4-FFF2-40B4-BE49-F238E27FC236}">
                <a16:creationId xmlns:a16="http://schemas.microsoft.com/office/drawing/2014/main" id="{EAE6821C-0113-4661-9616-692652DE87FD}"/>
              </a:ext>
            </a:extLst>
          </p:cNvPr>
          <p:cNvSpPr/>
          <p:nvPr/>
        </p:nvSpPr>
        <p:spPr>
          <a:xfrm flipV="1">
            <a:off x="2526120" y="3304079"/>
            <a:ext cx="548280" cy="92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23" name="Straight Connector 23">
            <a:extLst>
              <a:ext uri="{FF2B5EF4-FFF2-40B4-BE49-F238E27FC236}">
                <a16:creationId xmlns:a16="http://schemas.microsoft.com/office/drawing/2014/main" id="{6DC01E9F-D15D-4C31-8B42-9CC98AF06D02}"/>
              </a:ext>
            </a:extLst>
          </p:cNvPr>
          <p:cNvSpPr/>
          <p:nvPr/>
        </p:nvSpPr>
        <p:spPr>
          <a:xfrm>
            <a:off x="2544119" y="4233240"/>
            <a:ext cx="56124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24" name="Straight Connector 24">
            <a:extLst>
              <a:ext uri="{FF2B5EF4-FFF2-40B4-BE49-F238E27FC236}">
                <a16:creationId xmlns:a16="http://schemas.microsoft.com/office/drawing/2014/main" id="{19D1F3AA-4709-4EF2-B4EB-09EF69BCB6D5}"/>
              </a:ext>
            </a:extLst>
          </p:cNvPr>
          <p:cNvSpPr/>
          <p:nvPr/>
        </p:nvSpPr>
        <p:spPr>
          <a:xfrm>
            <a:off x="2544119" y="4233240"/>
            <a:ext cx="654840" cy="1157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25" name="Straight Connector 25">
            <a:extLst>
              <a:ext uri="{FF2B5EF4-FFF2-40B4-BE49-F238E27FC236}">
                <a16:creationId xmlns:a16="http://schemas.microsoft.com/office/drawing/2014/main" id="{E9A009FB-1142-4A9D-9917-20DD2A489A97}"/>
              </a:ext>
            </a:extLst>
          </p:cNvPr>
          <p:cNvSpPr/>
          <p:nvPr/>
        </p:nvSpPr>
        <p:spPr>
          <a:xfrm>
            <a:off x="2526120" y="4349160"/>
            <a:ext cx="672840" cy="15343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26" name="Straight Connector 26">
            <a:extLst>
              <a:ext uri="{FF2B5EF4-FFF2-40B4-BE49-F238E27FC236}">
                <a16:creationId xmlns:a16="http://schemas.microsoft.com/office/drawing/2014/main" id="{F5FBCC42-0ED7-4FF4-95AC-47EB03FD9B7D}"/>
              </a:ext>
            </a:extLst>
          </p:cNvPr>
          <p:cNvSpPr/>
          <p:nvPr/>
        </p:nvSpPr>
        <p:spPr>
          <a:xfrm flipV="1">
            <a:off x="4819680" y="1570319"/>
            <a:ext cx="716760" cy="578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27" name="Straight Connector 27">
            <a:extLst>
              <a:ext uri="{FF2B5EF4-FFF2-40B4-BE49-F238E27FC236}">
                <a16:creationId xmlns:a16="http://schemas.microsoft.com/office/drawing/2014/main" id="{450840DE-4060-4064-BDD1-D7AE57046E4D}"/>
              </a:ext>
            </a:extLst>
          </p:cNvPr>
          <p:cNvSpPr/>
          <p:nvPr/>
        </p:nvSpPr>
        <p:spPr>
          <a:xfrm>
            <a:off x="4819680" y="2149200"/>
            <a:ext cx="623160" cy="4629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28" name="Straight Connector 28">
            <a:extLst>
              <a:ext uri="{FF2B5EF4-FFF2-40B4-BE49-F238E27FC236}">
                <a16:creationId xmlns:a16="http://schemas.microsoft.com/office/drawing/2014/main" id="{D9B80945-E024-4874-B0B2-48B523B36BDA}"/>
              </a:ext>
            </a:extLst>
          </p:cNvPr>
          <p:cNvSpPr/>
          <p:nvPr/>
        </p:nvSpPr>
        <p:spPr>
          <a:xfrm>
            <a:off x="4788360" y="2149200"/>
            <a:ext cx="62316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29" name="Straight Connector 29">
            <a:extLst>
              <a:ext uri="{FF2B5EF4-FFF2-40B4-BE49-F238E27FC236}">
                <a16:creationId xmlns:a16="http://schemas.microsoft.com/office/drawing/2014/main" id="{34681D0C-4FB5-4E1E-A020-E5E17C41F5C4}"/>
              </a:ext>
            </a:extLst>
          </p:cNvPr>
          <p:cNvSpPr/>
          <p:nvPr/>
        </p:nvSpPr>
        <p:spPr>
          <a:xfrm flipV="1">
            <a:off x="4694759" y="4870079"/>
            <a:ext cx="405000" cy="4629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0" name="Straight Connector 30">
            <a:extLst>
              <a:ext uri="{FF2B5EF4-FFF2-40B4-BE49-F238E27FC236}">
                <a16:creationId xmlns:a16="http://schemas.microsoft.com/office/drawing/2014/main" id="{B4CB443E-E69A-4020-BCCC-5B32C43DB7AF}"/>
              </a:ext>
            </a:extLst>
          </p:cNvPr>
          <p:cNvSpPr/>
          <p:nvPr/>
        </p:nvSpPr>
        <p:spPr>
          <a:xfrm>
            <a:off x="4694759" y="5448960"/>
            <a:ext cx="405000" cy="347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1" name="Straight Connector 31">
            <a:extLst>
              <a:ext uri="{FF2B5EF4-FFF2-40B4-BE49-F238E27FC236}">
                <a16:creationId xmlns:a16="http://schemas.microsoft.com/office/drawing/2014/main" id="{7782595B-41CE-4213-9A6B-FB827200D8DB}"/>
              </a:ext>
            </a:extLst>
          </p:cNvPr>
          <p:cNvSpPr/>
          <p:nvPr/>
        </p:nvSpPr>
        <p:spPr>
          <a:xfrm>
            <a:off x="4694759" y="5391360"/>
            <a:ext cx="4986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2" name="Straight Connector 32">
            <a:extLst>
              <a:ext uri="{FF2B5EF4-FFF2-40B4-BE49-F238E27FC236}">
                <a16:creationId xmlns:a16="http://schemas.microsoft.com/office/drawing/2014/main" id="{6D3F76EA-665B-4A32-9CC5-4EE7B0CA1BC2}"/>
              </a:ext>
            </a:extLst>
          </p:cNvPr>
          <p:cNvSpPr/>
          <p:nvPr/>
        </p:nvSpPr>
        <p:spPr>
          <a:xfrm flipV="1">
            <a:off x="4912919" y="3593520"/>
            <a:ext cx="2181600" cy="5209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3" name="Straight Connector 33">
            <a:extLst>
              <a:ext uri="{FF2B5EF4-FFF2-40B4-BE49-F238E27FC236}">
                <a16:creationId xmlns:a16="http://schemas.microsoft.com/office/drawing/2014/main" id="{2206F82E-1627-46BA-BAE4-C49D095B5C87}"/>
              </a:ext>
            </a:extLst>
          </p:cNvPr>
          <p:cNvSpPr/>
          <p:nvPr/>
        </p:nvSpPr>
        <p:spPr>
          <a:xfrm>
            <a:off x="4912919" y="4117679"/>
            <a:ext cx="1994760" cy="11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4" name="Straight Connector 34">
            <a:extLst>
              <a:ext uri="{FF2B5EF4-FFF2-40B4-BE49-F238E27FC236}">
                <a16:creationId xmlns:a16="http://schemas.microsoft.com/office/drawing/2014/main" id="{D50E5BBE-6C45-45AB-9B1B-1048987DB864}"/>
              </a:ext>
            </a:extLst>
          </p:cNvPr>
          <p:cNvSpPr/>
          <p:nvPr/>
        </p:nvSpPr>
        <p:spPr>
          <a:xfrm>
            <a:off x="4912919" y="4117679"/>
            <a:ext cx="1932479" cy="5209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5" name="Straight Connector 35">
            <a:extLst>
              <a:ext uri="{FF2B5EF4-FFF2-40B4-BE49-F238E27FC236}">
                <a16:creationId xmlns:a16="http://schemas.microsoft.com/office/drawing/2014/main" id="{540D1F3E-DDE6-4B61-A208-F31DCD7B04B0}"/>
              </a:ext>
            </a:extLst>
          </p:cNvPr>
          <p:cNvSpPr/>
          <p:nvPr/>
        </p:nvSpPr>
        <p:spPr>
          <a:xfrm>
            <a:off x="4881960" y="4117679"/>
            <a:ext cx="2057039" cy="10421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6" name="Straight Connector 36">
            <a:extLst>
              <a:ext uri="{FF2B5EF4-FFF2-40B4-BE49-F238E27FC236}">
                <a16:creationId xmlns:a16="http://schemas.microsoft.com/office/drawing/2014/main" id="{E8D0616B-8696-4D15-B5F9-11F6F91D4CE8}"/>
              </a:ext>
            </a:extLst>
          </p:cNvPr>
          <p:cNvSpPr/>
          <p:nvPr/>
        </p:nvSpPr>
        <p:spPr>
          <a:xfrm>
            <a:off x="4788360" y="6085799"/>
            <a:ext cx="373680" cy="492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7" name="Straight Connector 37">
            <a:extLst>
              <a:ext uri="{FF2B5EF4-FFF2-40B4-BE49-F238E27FC236}">
                <a16:creationId xmlns:a16="http://schemas.microsoft.com/office/drawing/2014/main" id="{0BF7B67F-D81B-4C45-B4F3-69AFFBFF0D51}"/>
              </a:ext>
            </a:extLst>
          </p:cNvPr>
          <p:cNvSpPr/>
          <p:nvPr/>
        </p:nvSpPr>
        <p:spPr>
          <a:xfrm>
            <a:off x="5910120" y="4870079"/>
            <a:ext cx="1620720" cy="1563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8" name="Straight Connector 38">
            <a:extLst>
              <a:ext uri="{FF2B5EF4-FFF2-40B4-BE49-F238E27FC236}">
                <a16:creationId xmlns:a16="http://schemas.microsoft.com/office/drawing/2014/main" id="{26E0F613-76B4-451E-942B-FFC9A2D35D3B}"/>
              </a:ext>
            </a:extLst>
          </p:cNvPr>
          <p:cNvSpPr/>
          <p:nvPr/>
        </p:nvSpPr>
        <p:spPr>
          <a:xfrm>
            <a:off x="6066000" y="5391360"/>
            <a:ext cx="1339920" cy="1157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9" name="Straight Connector 39">
            <a:extLst>
              <a:ext uri="{FF2B5EF4-FFF2-40B4-BE49-F238E27FC236}">
                <a16:creationId xmlns:a16="http://schemas.microsoft.com/office/drawing/2014/main" id="{E2AFA49F-D5EB-4507-A476-2D434395637F}"/>
              </a:ext>
            </a:extLst>
          </p:cNvPr>
          <p:cNvSpPr/>
          <p:nvPr/>
        </p:nvSpPr>
        <p:spPr>
          <a:xfrm>
            <a:off x="6159600" y="5970240"/>
            <a:ext cx="1246320" cy="694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0" name="Straight Connector 40">
            <a:extLst>
              <a:ext uri="{FF2B5EF4-FFF2-40B4-BE49-F238E27FC236}">
                <a16:creationId xmlns:a16="http://schemas.microsoft.com/office/drawing/2014/main" id="{CD816351-6963-442E-A4B9-3B032757B666}"/>
              </a:ext>
            </a:extLst>
          </p:cNvPr>
          <p:cNvSpPr/>
          <p:nvPr/>
        </p:nvSpPr>
        <p:spPr>
          <a:xfrm>
            <a:off x="8466120" y="3712320"/>
            <a:ext cx="435959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1" name="Straight Connector 41">
            <a:extLst>
              <a:ext uri="{FF2B5EF4-FFF2-40B4-BE49-F238E27FC236}">
                <a16:creationId xmlns:a16="http://schemas.microsoft.com/office/drawing/2014/main" id="{DF46DB48-21C2-42D9-BD8F-953DD9F945A8}"/>
              </a:ext>
            </a:extLst>
          </p:cNvPr>
          <p:cNvSpPr/>
          <p:nvPr/>
        </p:nvSpPr>
        <p:spPr>
          <a:xfrm>
            <a:off x="8403840" y="4175640"/>
            <a:ext cx="3114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2" name="Straight Connector 42">
            <a:extLst>
              <a:ext uri="{FF2B5EF4-FFF2-40B4-BE49-F238E27FC236}">
                <a16:creationId xmlns:a16="http://schemas.microsoft.com/office/drawing/2014/main" id="{16FC3353-2943-47FA-A610-0E4326DD0893}"/>
              </a:ext>
            </a:extLst>
          </p:cNvPr>
          <p:cNvSpPr/>
          <p:nvPr/>
        </p:nvSpPr>
        <p:spPr>
          <a:xfrm>
            <a:off x="8341200" y="4812480"/>
            <a:ext cx="24912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3" name="Straight Connector 43">
            <a:extLst>
              <a:ext uri="{FF2B5EF4-FFF2-40B4-BE49-F238E27FC236}">
                <a16:creationId xmlns:a16="http://schemas.microsoft.com/office/drawing/2014/main" id="{DBEBCA54-ABE3-4F2B-A14F-92DED4EFF210}"/>
              </a:ext>
            </a:extLst>
          </p:cNvPr>
          <p:cNvSpPr/>
          <p:nvPr/>
        </p:nvSpPr>
        <p:spPr>
          <a:xfrm>
            <a:off x="8154000" y="5478479"/>
            <a:ext cx="360" cy="955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4" name="Straight Connector 44">
            <a:extLst>
              <a:ext uri="{FF2B5EF4-FFF2-40B4-BE49-F238E27FC236}">
                <a16:creationId xmlns:a16="http://schemas.microsoft.com/office/drawing/2014/main" id="{867202A2-C3F5-4515-9C2B-A8FA17EB9916}"/>
              </a:ext>
            </a:extLst>
          </p:cNvPr>
          <p:cNvSpPr/>
          <p:nvPr/>
        </p:nvSpPr>
        <p:spPr>
          <a:xfrm>
            <a:off x="8902080" y="3712320"/>
            <a:ext cx="360" cy="2720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5" name="Straight Connector 45">
            <a:extLst>
              <a:ext uri="{FF2B5EF4-FFF2-40B4-BE49-F238E27FC236}">
                <a16:creationId xmlns:a16="http://schemas.microsoft.com/office/drawing/2014/main" id="{C2CF071D-D248-4216-8220-88C01FE1EAF6}"/>
              </a:ext>
            </a:extLst>
          </p:cNvPr>
          <p:cNvSpPr/>
          <p:nvPr/>
        </p:nvSpPr>
        <p:spPr>
          <a:xfrm>
            <a:off x="8590320" y="4812480"/>
            <a:ext cx="360" cy="1621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6" name="Straight Connector 46">
            <a:extLst>
              <a:ext uri="{FF2B5EF4-FFF2-40B4-BE49-F238E27FC236}">
                <a16:creationId xmlns:a16="http://schemas.microsoft.com/office/drawing/2014/main" id="{543533F5-B400-416D-9E77-392ADDE55A90}"/>
              </a:ext>
            </a:extLst>
          </p:cNvPr>
          <p:cNvSpPr/>
          <p:nvPr/>
        </p:nvSpPr>
        <p:spPr>
          <a:xfrm>
            <a:off x="8714880" y="4175640"/>
            <a:ext cx="62280" cy="2257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7" name="TextBox 47">
            <a:extLst>
              <a:ext uri="{FF2B5EF4-FFF2-40B4-BE49-F238E27FC236}">
                <a16:creationId xmlns:a16="http://schemas.microsoft.com/office/drawing/2014/main" id="{4FDE6394-86C5-4C4B-8021-0DE37C6BF381}"/>
              </a:ext>
            </a:extLst>
          </p:cNvPr>
          <p:cNvSpPr txBox="1"/>
          <p:nvPr/>
        </p:nvSpPr>
        <p:spPr>
          <a:xfrm>
            <a:off x="913971" y="580171"/>
            <a:ext cx="8122458" cy="710216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200" b="1" u="sng" dirty="0">
                <a:latin typeface="Liberation Sans" pitchFamily="18"/>
              </a:rPr>
              <a:t>An Overview of the Application</a:t>
            </a:r>
          </a:p>
        </p:txBody>
      </p:sp>
      <p:sp>
        <p:nvSpPr>
          <p:cNvPr id="48" name="Straight Connector 48">
            <a:extLst>
              <a:ext uri="{FF2B5EF4-FFF2-40B4-BE49-F238E27FC236}">
                <a16:creationId xmlns:a16="http://schemas.microsoft.com/office/drawing/2014/main" id="{C1982830-78EE-4B32-8852-37809671B973}"/>
              </a:ext>
            </a:extLst>
          </p:cNvPr>
          <p:cNvSpPr/>
          <p:nvPr/>
        </p:nvSpPr>
        <p:spPr>
          <a:xfrm>
            <a:off x="1872000" y="4476960"/>
            <a:ext cx="360" cy="1067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9" name="Freeform: Shape 49">
            <a:extLst>
              <a:ext uri="{FF2B5EF4-FFF2-40B4-BE49-F238E27FC236}">
                <a16:creationId xmlns:a16="http://schemas.microsoft.com/office/drawing/2014/main" id="{DD5ADF2E-B94D-4A4F-AAFA-F6460958CC61}"/>
              </a:ext>
            </a:extLst>
          </p:cNvPr>
          <p:cNvSpPr/>
          <p:nvPr/>
        </p:nvSpPr>
        <p:spPr>
          <a:xfrm>
            <a:off x="1296000" y="5541120"/>
            <a:ext cx="1152000" cy="5788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68E76"/>
          </a:solidFill>
          <a:ln w="0" cap="flat">
            <a:solidFill>
              <a:srgbClr val="3465AF"/>
            </a:solidFill>
            <a:prstDash val="solid"/>
            <a:miter/>
          </a:ln>
        </p:spPr>
        <p:txBody>
          <a:bodyPr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SQLite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Database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B172F3B-9748-4EB7-B96B-2A7FE0E038C3}"/>
              </a:ext>
            </a:extLst>
          </p:cNvPr>
          <p:cNvSpPr/>
          <p:nvPr/>
        </p:nvSpPr>
        <p:spPr>
          <a:xfrm>
            <a:off x="612000" y="3420000"/>
            <a:ext cx="503999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1" name="Straight Connector 50">
            <a:extLst>
              <a:ext uri="{FF2B5EF4-FFF2-40B4-BE49-F238E27FC236}">
                <a16:creationId xmlns:a16="http://schemas.microsoft.com/office/drawing/2014/main" id="{BE10A13A-B6F9-474F-A19C-179A9E046F65}"/>
              </a:ext>
            </a:extLst>
          </p:cNvPr>
          <p:cNvSpPr/>
          <p:nvPr/>
        </p:nvSpPr>
        <p:spPr>
          <a:xfrm>
            <a:off x="864000" y="3851999"/>
            <a:ext cx="0" cy="648001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2" name="Straight Connector 51">
            <a:extLst>
              <a:ext uri="{FF2B5EF4-FFF2-40B4-BE49-F238E27FC236}">
                <a16:creationId xmlns:a16="http://schemas.microsoft.com/office/drawing/2014/main" id="{DA586C86-6A50-467D-9039-7CAFE5C9C710}"/>
              </a:ext>
            </a:extLst>
          </p:cNvPr>
          <p:cNvSpPr/>
          <p:nvPr/>
        </p:nvSpPr>
        <p:spPr>
          <a:xfrm flipH="1">
            <a:off x="648000" y="4320000"/>
            <a:ext cx="216000" cy="216000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3" name="Straight Connector 52">
            <a:extLst>
              <a:ext uri="{FF2B5EF4-FFF2-40B4-BE49-F238E27FC236}">
                <a16:creationId xmlns:a16="http://schemas.microsoft.com/office/drawing/2014/main" id="{1B35C8FF-F893-469E-8BF9-CAD3FD212130}"/>
              </a:ext>
            </a:extLst>
          </p:cNvPr>
          <p:cNvSpPr/>
          <p:nvPr/>
        </p:nvSpPr>
        <p:spPr>
          <a:xfrm>
            <a:off x="864000" y="4320000"/>
            <a:ext cx="216000" cy="216000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4" name="Straight Connector 53">
            <a:extLst>
              <a:ext uri="{FF2B5EF4-FFF2-40B4-BE49-F238E27FC236}">
                <a16:creationId xmlns:a16="http://schemas.microsoft.com/office/drawing/2014/main" id="{FDEE9BE0-3C77-46C5-8149-611AB89EA33D}"/>
              </a:ext>
            </a:extLst>
          </p:cNvPr>
          <p:cNvSpPr/>
          <p:nvPr/>
        </p:nvSpPr>
        <p:spPr>
          <a:xfrm flipH="1">
            <a:off x="576000" y="4104000"/>
            <a:ext cx="288000" cy="144000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5" name="Straight Connector 54">
            <a:extLst>
              <a:ext uri="{FF2B5EF4-FFF2-40B4-BE49-F238E27FC236}">
                <a16:creationId xmlns:a16="http://schemas.microsoft.com/office/drawing/2014/main" id="{078AF341-2387-4C14-B2DC-C6074F55F7D2}"/>
              </a:ext>
            </a:extLst>
          </p:cNvPr>
          <p:cNvSpPr/>
          <p:nvPr/>
        </p:nvSpPr>
        <p:spPr>
          <a:xfrm>
            <a:off x="864000" y="4104000"/>
            <a:ext cx="216000" cy="144000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F5D7B9-3F60-486F-BAF3-AA334A9C46D0}"/>
              </a:ext>
            </a:extLst>
          </p:cNvPr>
          <p:cNvSpPr txBox="1"/>
          <p:nvPr/>
        </p:nvSpPr>
        <p:spPr>
          <a:xfrm>
            <a:off x="576000" y="3024000"/>
            <a:ext cx="1152000" cy="31608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ohit Devanagari" pitchFamily="2"/>
              </a:rPr>
              <a:t>User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906A38-E3EA-47C2-97E0-7A10D8CE61F6}"/>
              </a:ext>
            </a:extLst>
          </p:cNvPr>
          <p:cNvSpPr txBox="1"/>
          <p:nvPr/>
        </p:nvSpPr>
        <p:spPr>
          <a:xfrm>
            <a:off x="1296000" y="1440000"/>
            <a:ext cx="7848000" cy="561600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34C0C-D88F-4AB1-9C3F-11637BA7891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8488" y="1200538"/>
            <a:ext cx="9267987" cy="585546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151A59-6190-4C2C-9CC3-87043B0CA106}"/>
              </a:ext>
            </a:extLst>
          </p:cNvPr>
          <p:cNvSpPr txBox="1"/>
          <p:nvPr/>
        </p:nvSpPr>
        <p:spPr>
          <a:xfrm>
            <a:off x="3088037" y="581605"/>
            <a:ext cx="3308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200" b="1"/>
            </a:lvl1pPr>
          </a:lstStyle>
          <a:p>
            <a:r>
              <a:rPr lang="en-US" u="sng" dirty="0"/>
              <a:t>UML Diagram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114C15-979F-4D60-98D6-6ABBE96E4B4B}"/>
              </a:ext>
            </a:extLst>
          </p:cNvPr>
          <p:cNvGraphicFramePr>
            <a:graphicFrameLocks noGrp="1"/>
          </p:cNvGraphicFramePr>
          <p:nvPr/>
        </p:nvGraphicFramePr>
        <p:xfrm>
          <a:off x="630000" y="2661120"/>
          <a:ext cx="8783639" cy="3617997"/>
        </p:xfrm>
        <a:graphic>
          <a:graphicData uri="http://schemas.openxmlformats.org/drawingml/2006/table">
            <a:tbl>
              <a:tblPr firstRow="1" bandRow="1"/>
              <a:tblGrid>
                <a:gridCol w="1921680">
                  <a:extLst>
                    <a:ext uri="{9D8B030D-6E8A-4147-A177-3AD203B41FA5}">
                      <a16:colId xmlns:a16="http://schemas.microsoft.com/office/drawing/2014/main" val="3100208342"/>
                    </a:ext>
                  </a:extLst>
                </a:gridCol>
                <a:gridCol w="3932640">
                  <a:extLst>
                    <a:ext uri="{9D8B030D-6E8A-4147-A177-3AD203B41FA5}">
                      <a16:colId xmlns:a16="http://schemas.microsoft.com/office/drawing/2014/main" val="3299006842"/>
                    </a:ext>
                  </a:extLst>
                </a:gridCol>
                <a:gridCol w="2929319">
                  <a:extLst>
                    <a:ext uri="{9D8B030D-6E8A-4147-A177-3AD203B41FA5}">
                      <a16:colId xmlns:a16="http://schemas.microsoft.com/office/drawing/2014/main" val="1891508474"/>
                    </a:ext>
                  </a:extLst>
                </a:gridCol>
              </a:tblGrid>
              <a:tr h="903959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ohit Devanagari" pitchFamily="2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ohit Devanagari" pitchFamily="2"/>
                        </a:rPr>
                        <a:t>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ohit Devanagari" pitchFamily="2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67263"/>
                  </a:ext>
                </a:extLst>
              </a:tr>
              <a:tr h="903959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ohit Devanagari" pitchFamily="2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ohit Devanagari" pitchFamily="2"/>
                        </a:rPr>
                        <a:t>More number of users required.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ohit Devanagari" pitchFamily="2"/>
                        </a:rPr>
                        <a:t>For generating an accurate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31158"/>
                  </a:ext>
                </a:extLst>
              </a:tr>
              <a:tr h="903959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ohit Devanagari" pitchFamily="2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ohit Devanagari" pitchFamily="2"/>
                        </a:rPr>
                        <a:t>Further medical testing of the user.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ohit Devanagari" pitchFamily="2"/>
                        </a:rPr>
                        <a:t>For examining the mental and physical behaviour of the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82314"/>
                  </a:ext>
                </a:extLst>
              </a:tr>
              <a:tr h="90612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ohit Devanagari" pitchFamily="2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ohit Devanagari" pitchFamily="2"/>
                        </a:rPr>
                        <a:t> Need of a qualified physicist.</a:t>
                      </a: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IN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ohit Devanagari" pitchFamily="2"/>
                        </a:rPr>
                        <a:t>For examining the report based on the user’s performance.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124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648772-E3BE-4C82-977A-6E6EF07B8269}"/>
              </a:ext>
            </a:extLst>
          </p:cNvPr>
          <p:cNvSpPr txBox="1"/>
          <p:nvPr/>
        </p:nvSpPr>
        <p:spPr>
          <a:xfrm>
            <a:off x="2963471" y="532191"/>
            <a:ext cx="3600000" cy="748367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200" b="1" u="sng" dirty="0"/>
              <a:t>Dependencies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spirat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349</Words>
  <Application>Microsoft Office PowerPoint</Application>
  <PresentationFormat>Custom</PresentationFormat>
  <Paragraphs>112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DejaVu Sans</vt:lpstr>
      <vt:lpstr>Liberation Sans</vt:lpstr>
      <vt:lpstr>Liberation Serif</vt:lpstr>
      <vt:lpstr>Inspiration</vt:lpstr>
      <vt:lpstr>PowerPoint Presentation</vt:lpstr>
      <vt:lpstr>   Technology Stack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Naveen Chand B</dc:creator>
  <cp:lastModifiedBy>Naveen Chand B</cp:lastModifiedBy>
  <cp:revision>42</cp:revision>
  <dcterms:created xsi:type="dcterms:W3CDTF">2020-01-08T17:52:02Z</dcterms:created>
  <dcterms:modified xsi:type="dcterms:W3CDTF">2020-01-21T10:39:40Z</dcterms:modified>
</cp:coreProperties>
</file>