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42AD59-89A9-4B1F-AF99-F9D33F13AAA2}">
          <p14:sldIdLst>
            <p14:sldId id="256"/>
            <p14:sldId id="257"/>
          </p14:sldIdLst>
        </p14:section>
        <p14:section name="Fibonacci" id="{66579F91-303B-496C-BE41-83D76F42729D}">
          <p14:sldIdLst>
            <p14:sldId id="258"/>
          </p14:sldIdLst>
        </p14:section>
        <p14:section name="Prime" id="{81311B7F-456E-46D4-9F02-9C71459CF4A8}">
          <p14:sldIdLst>
            <p14:sldId id="259"/>
            <p14:sldId id="260"/>
            <p14:sldId id="261"/>
            <p14:sldId id="262"/>
          </p14:sldIdLst>
        </p14:section>
        <p14:section name="Square" id="{ECB5FF6E-5BA7-4799-9D02-5648E0DC88FF}">
          <p14:sldIdLst>
            <p14:sldId id="263"/>
            <p14:sldId id="264"/>
            <p14:sldId id="265"/>
            <p14:sldId id="266"/>
          </p14:sldIdLst>
        </p14:section>
        <p14:section name="Power" id="{FF077E76-F9A0-461E-A316-E89C95A2C310}">
          <p14:sldIdLst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Recaman" id="{EE42484F-71BB-43FE-B3F1-918546EB9020}">
          <p14:sldIdLst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9397E-9B06-4D51-D2D0-4E9754160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9F6A0-24C1-C746-F6E5-4604AB7EE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F5D7-99F1-2854-E8AA-F2BA38221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470B-22EB-4502-856B-254751B21EDD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A0B62-2374-32CC-AED5-FA333BC5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3D911-C087-03C8-1136-C5597330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427-759B-4002-BA4D-92DA38064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09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2B22-4080-01A8-CFDB-066802E26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22025-91FE-21C0-7E4E-38BA6843D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E800C-6021-FDEA-5832-4BA8BA03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470B-22EB-4502-856B-254751B21EDD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7A7B6-56A9-AA62-5EB6-0EDCE4E56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5BA98-749F-E2FB-F56C-A5D8014F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427-759B-4002-BA4D-92DA38064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98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20DD10-3A30-49EC-1767-E1E389651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24826-E83D-7CE1-E99B-CC9271E9A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98A21-FA6C-7C0A-942C-57E76336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470B-22EB-4502-856B-254751B21EDD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A997D-DDCA-931A-A07A-5DFAB212A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C0176-6D1A-0A62-62B5-8C91D3C7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427-759B-4002-BA4D-92DA38064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29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13400-196C-53AE-DE4C-578706EE1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67964-57C5-BBFB-7578-1625E48AA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89B6B-C19E-8D7A-108A-EAF20D63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470B-22EB-4502-856B-254751B21EDD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0AC1D-7A87-5788-F533-40B0DC47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64A71-59C8-BF84-250F-A3CEB21F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427-759B-4002-BA4D-92DA38064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73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E80F8-0C70-7768-13C6-A70D77D4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1C28D-3FDB-A09A-B0DF-F0011E1AE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31FF2-B237-D787-470C-DFF2BC69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470B-22EB-4502-856B-254751B21EDD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015AC-A75E-69A7-4BCB-649A0572B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AA68F-CB65-6278-9EB7-7DE09DBF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427-759B-4002-BA4D-92DA38064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51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2678D-52D5-297F-FE18-B3CB46B44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DA360-75EC-08A2-5A58-9FB184E12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C90D0-4309-384A-DCDD-DC273C191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09224-78A3-7428-5955-54E8960C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470B-22EB-4502-856B-254751B21EDD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83BDB-ACEE-2B51-2792-6572DC60E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52EEE-172F-DD7E-01DA-98858B9B5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427-759B-4002-BA4D-92DA38064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08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6206-B7CB-8F53-D3CF-EBD95DCB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16D7F-45AC-9FD9-FA71-1B19FFDB8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B7D6E-C938-E0EB-C319-ACDE9280B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DDD2B-7C1C-51BE-B7DE-70B76B53F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8EFB55-58E1-670B-AC2A-E38C7CCDC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E332A1-1F6B-FEF2-217A-918C25E6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470B-22EB-4502-856B-254751B21EDD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A53338-E1CB-F040-1354-58EF848F1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992A02-B48C-8722-2683-BC131513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427-759B-4002-BA4D-92DA38064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78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EABB-0F86-7DFA-BD58-AD8F0BDD6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4F0BA-63E9-5F46-4113-56790B4C7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470B-22EB-4502-856B-254751B21EDD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C5302-DEEA-229B-46E4-DBCE7B467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64302-B54B-FE1A-9B18-251E9C36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427-759B-4002-BA4D-92DA38064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83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36F3C-7334-CB98-EA87-D14CB79D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470B-22EB-4502-856B-254751B21EDD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315710-6E51-2AC4-EB40-41986A22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13967-C4C3-F28B-1154-4B4E1C023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427-759B-4002-BA4D-92DA38064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1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A1B1D-8ED9-E199-75D3-DBC27410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3C3F3-24F1-01C8-2DB3-7074AFFA5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8B67C-CC63-FDF0-C0AA-B3A760861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B9BFE-731B-5B8F-6854-65EBF6359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470B-22EB-4502-856B-254751B21EDD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67014-E72F-14BA-89CC-CED80FD13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AA4B6-4802-6B97-4890-6EB34B5F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427-759B-4002-BA4D-92DA38064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45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51E2-7102-CB65-E8B9-2592DF9CF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7E705-46C5-0F05-FAD0-743E4602CB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B152A-FF54-0F54-B2AB-FA1C19CE5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CB3F3-A056-769E-9B0A-61AAB417E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470B-22EB-4502-856B-254751B21EDD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C546D-2C15-A365-D55E-89D935A2A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2524C-A02B-939F-AAD1-475B0610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427-759B-4002-BA4D-92DA38064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72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5D1005-2092-3E25-F01A-22DE4B202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C57BE-E0B7-64CA-C060-179E4C9AE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9E00D-E860-4463-38EA-A1F34DAF6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E470B-22EB-4502-856B-254751B21EDD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65731-4248-CAD8-C53C-BE04B44BC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34FA4-E0FF-55C3-1858-25B314CE2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9F427-759B-4002-BA4D-92DA38064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86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3D8CEE-6E07-E6FB-38BC-8ED02749E1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5000"/>
                    </a14:imgEffect>
                    <a14:imgEffect>
                      <a14:saturation sat="0"/>
                    </a14:imgEffect>
                    <a14:imgEffect>
                      <a14:brightnessContrast bright="-50000" contrast="-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341" b="31235"/>
          <a:stretch/>
        </p:blipFill>
        <p:spPr>
          <a:xfrm>
            <a:off x="1606068" y="254000"/>
            <a:ext cx="9086380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79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332407-C05C-F2B3-9F32-BE7C330D8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306" y="0"/>
            <a:ext cx="7835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92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EEA220-7973-6026-478B-BD908907E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306" y="0"/>
            <a:ext cx="7835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69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A714A4-EC84-FE77-F828-3F0241B25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306" y="0"/>
            <a:ext cx="7835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69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4F0933-42C4-A55E-26CA-31C5BF374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306" y="0"/>
            <a:ext cx="7835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61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547956-C559-BE34-9EC2-6F3AD785B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306" y="0"/>
            <a:ext cx="7835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34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E702CA-361C-EFAA-B428-A66A43098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306" y="0"/>
            <a:ext cx="7835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88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1F6DCE-2D4D-290F-022A-68A3DE0B6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306" y="0"/>
            <a:ext cx="7835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26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98A99A-44B6-8EBF-DD57-1B99BCC0E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306" y="0"/>
            <a:ext cx="7835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74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032E6E-8030-FD3A-5698-26632ECA5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306" y="0"/>
            <a:ext cx="7835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80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3A94A4-22BC-1ADA-0DAC-F485E8D3F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306" y="0"/>
            <a:ext cx="7835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0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711833-67E2-3799-2BDE-AFA19B151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28" b="97152" l="2884" r="93763">
                        <a14:foregroundMark x1="2951" y1="28383" x2="8317" y2="19532"/>
                        <a14:foregroundMark x1="8317" y1="19532" x2="14889" y2="15666"/>
                        <a14:foregroundMark x1="20657" y1="16480" x2="28840" y2="27467"/>
                        <a14:foregroundMark x1="18109" y1="15565" x2="24011" y2="22177"/>
                        <a14:foregroundMark x1="30248" y1="29196" x2="29980" y2="28383"/>
                        <a14:foregroundMark x1="22602" y1="29400" x2="18042" y2="29400"/>
                        <a14:foregroundMark x1="19517" y1="44456" x2="19986" y2="43249"/>
                        <a14:foregroundMark x1="6491" y1="28008" x2="9256" y2="27467"/>
                        <a14:foregroundMark x1="9256" y1="27467" x2="13213" y2="30214"/>
                        <a14:foregroundMark x1="42723" y1="43642" x2="47954" y2="46490"/>
                        <a14:foregroundMark x1="47954" y1="46490" x2="53789" y2="46185"/>
                        <a14:foregroundMark x1="53789" y1="46185" x2="56673" y2="43337"/>
                        <a14:foregroundMark x1="78404" y1="44761" x2="79544" y2="41404"/>
                        <a14:foregroundMark x1="84842" y1="44761" x2="84775" y2="40997"/>
                        <a14:foregroundMark x1="79007" y1="35910" x2="84373" y2="34588"/>
                        <a14:foregroundMark x1="84373" y1="34588" x2="84574" y2="34791"/>
                        <a14:foregroundMark x1="75453" y1="8545" x2="81489" y2="8444"/>
                        <a14:foregroundMark x1="81489" y1="8444" x2="88196" y2="8749"/>
                        <a14:foregroundMark x1="93226" y1="9969" x2="89403" y2="9969"/>
                        <a14:foregroundMark x1="83501" y1="2645" x2="83501" y2="2645"/>
                        <a14:foregroundMark x1="48491" y1="1831" x2="50168" y2="2238"/>
                        <a14:foregroundMark x1="49430" y1="38555" x2="49430" y2="33978"/>
                        <a14:foregroundMark x1="5768" y1="81384" x2="4158" y2="79247"/>
                        <a14:foregroundMark x1="14152" y1="74364" x2="18645" y2="74364"/>
                        <a14:foregroundMark x1="10262" y1="90132" x2="13213" y2="87182"/>
                        <a14:foregroundMark x1="21194" y1="96236" x2="22133" y2="95320"/>
                        <a14:foregroundMark x1="48692" y1="97253" x2="49899" y2="95626"/>
                        <a14:foregroundMark x1="42321" y1="85656" x2="43595" y2="86470"/>
                        <a14:foregroundMark x1="93763" y1="58494" x2="87928" y2="59105"/>
                        <a14:foregroundMark x1="87928" y1="59105" x2="87928" y2="59105"/>
                        <a14:backgroundMark x1="49229" y1="91556" x2="49229" y2="91556"/>
                        <a14:backgroundMark x1="20322" y1="41811" x2="21194" y2="41913"/>
                        <a14:backgroundMark x1="20523" y1="42523" x2="20657" y2="42116"/>
                        <a14:backgroundMark x1="20590" y1="41404" x2="21261" y2="41404"/>
                        <a14:backgroundMark x1="20389" y1="41913" x2="20523" y2="42828"/>
                        <a14:backgroundMark x1="20523" y1="41811" x2="21596" y2="42319"/>
                        <a14:backgroundMark x1="4829" y1="28281" x2="4427" y2="29298"/>
                        <a14:backgroundMark x1="4963" y1="28077" x2="6573" y2="30621"/>
                        <a14:backgroundMark x1="4628" y1="28383" x2="3890" y2="29400"/>
                      </a14:backgroundRemoval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2705" y="297089"/>
            <a:ext cx="9089924" cy="599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59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4A2E8C-622C-B246-424A-5B01392EB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306" y="0"/>
            <a:ext cx="7835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85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2954BA-67C7-5559-70C2-D2BBD23AF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306" y="0"/>
            <a:ext cx="7835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38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3F8AB7-14C9-B144-6AA8-1BFFF699A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306" y="0"/>
            <a:ext cx="7835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69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9B1C31-7C91-4076-26A0-9183D321C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306" y="0"/>
            <a:ext cx="7835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77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6550AE2-3A59-BE7E-A31D-AB1E8605A4ED}"/>
              </a:ext>
            </a:extLst>
          </p:cNvPr>
          <p:cNvGrpSpPr/>
          <p:nvPr/>
        </p:nvGrpSpPr>
        <p:grpSpPr>
          <a:xfrm>
            <a:off x="203199" y="-1"/>
            <a:ext cx="11751733" cy="6858001"/>
            <a:chOff x="203199" y="-1"/>
            <a:chExt cx="11751733" cy="685800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F952CA3-4FAE-BAE0-D6D6-4D2F90CF0B04}"/>
                </a:ext>
              </a:extLst>
            </p:cNvPr>
            <p:cNvGrpSpPr/>
            <p:nvPr/>
          </p:nvGrpSpPr>
          <p:grpSpPr>
            <a:xfrm>
              <a:off x="203199" y="-1"/>
              <a:ext cx="11751733" cy="6857213"/>
              <a:chOff x="0" y="0"/>
              <a:chExt cx="10882483" cy="635000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A724799B-E3BA-5A92-6CD0-004ADA942C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3627494" cy="3175000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1A4A245-33AB-C0C9-7BDC-41AA9AA1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7494" y="0"/>
                <a:ext cx="3627494" cy="31750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B3A282C3-CCA3-AD05-ABAD-B08899C5E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54988" y="0"/>
                <a:ext cx="3627494" cy="31750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987F863-CFF2-FA4D-5A7F-B1D126FC4C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27494" y="3175000"/>
                <a:ext cx="3627494" cy="3175000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CCD4A22-71F4-F997-30C5-AEF86EAD4C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54988" y="3174999"/>
                <a:ext cx="3627495" cy="3175001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5AA7F38-C2C0-30CB-9F73-BB2737220C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0" y="3174999"/>
                <a:ext cx="3627494" cy="31750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9C54BC-C026-BB2A-40BC-E495BA457C31}"/>
                </a:ext>
              </a:extLst>
            </p:cNvPr>
            <p:cNvSpPr txBox="1"/>
            <p:nvPr/>
          </p:nvSpPr>
          <p:spPr>
            <a:xfrm>
              <a:off x="237069" y="3059270"/>
              <a:ext cx="1976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b="0" i="0">
                  <a:solidFill>
                    <a:srgbClr val="202124"/>
                  </a:solidFill>
                  <a:effectLst/>
                  <a:latin typeface="JetBrains Mono SemiBold" panose="02000009000000000000" pitchFamily="49" charset="0"/>
                  <a:ea typeface="JetBrains Mono SemiBold" panose="02000009000000000000" pitchFamily="49" charset="0"/>
                  <a:cs typeface="JetBrains Mono SemiBold" panose="02000009000000000000" pitchFamily="49" charset="0"/>
                </a:defRPr>
              </a:lvl1pPr>
            </a:lstStyle>
            <a:p>
              <a:r>
                <a:rPr lang="en-IN" dirty="0" err="1"/>
                <a:t>Recamán</a:t>
              </a:r>
              <a:r>
                <a:rPr lang="en-IN" dirty="0"/>
                <a:t> - 725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5F3E0A-3609-93EE-F2A3-69CB0C7EBB30}"/>
                </a:ext>
              </a:extLst>
            </p:cNvPr>
            <p:cNvSpPr txBox="1"/>
            <p:nvPr/>
          </p:nvSpPr>
          <p:spPr>
            <a:xfrm>
              <a:off x="237069" y="6487873"/>
              <a:ext cx="1976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IN" b="0" i="0" dirty="0" err="1">
                  <a:solidFill>
                    <a:srgbClr val="202124"/>
                  </a:solidFill>
                  <a:effectLst/>
                  <a:latin typeface="JetBrains Mono SemiBold" panose="02000009000000000000" pitchFamily="49" charset="0"/>
                  <a:ea typeface="JetBrains Mono SemiBold" panose="02000009000000000000" pitchFamily="49" charset="0"/>
                  <a:cs typeface="JetBrains Mono SemiBold" panose="02000009000000000000" pitchFamily="49" charset="0"/>
                </a:rPr>
                <a:t>Recamán</a:t>
              </a:r>
              <a:r>
                <a:rPr lang="en-IN" b="0" i="0" dirty="0">
                  <a:solidFill>
                    <a:srgbClr val="202124"/>
                  </a:solidFill>
                  <a:effectLst/>
                  <a:latin typeface="JetBrains Mono SemiBold" panose="02000009000000000000" pitchFamily="49" charset="0"/>
                  <a:ea typeface="JetBrains Mono SemiBold" panose="02000009000000000000" pitchFamily="49" charset="0"/>
                  <a:cs typeface="JetBrains Mono SemiBold" panose="02000009000000000000" pitchFamily="49" charset="0"/>
                </a:rPr>
                <a:t> - 750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7BDCAB-09C3-C5D8-2CFA-1B6555E26021}"/>
                </a:ext>
              </a:extLst>
            </p:cNvPr>
            <p:cNvSpPr txBox="1"/>
            <p:nvPr/>
          </p:nvSpPr>
          <p:spPr>
            <a:xfrm>
              <a:off x="4154313" y="3059270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b="0" i="0">
                  <a:solidFill>
                    <a:srgbClr val="202124"/>
                  </a:solidFill>
                  <a:effectLst/>
                  <a:latin typeface="JetBrains Mono SemiBold" panose="02000009000000000000" pitchFamily="49" charset="0"/>
                  <a:ea typeface="JetBrains Mono SemiBold" panose="02000009000000000000" pitchFamily="49" charset="0"/>
                  <a:cs typeface="JetBrains Mono SemiBold" panose="02000009000000000000" pitchFamily="49" charset="0"/>
                </a:defRPr>
              </a:lvl1pPr>
            </a:lstStyle>
            <a:p>
              <a:r>
                <a:rPr lang="en-IN" dirty="0"/>
                <a:t>Power - 250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A664469-397F-4673-37DA-BF3F7D2842BD}"/>
                </a:ext>
              </a:extLst>
            </p:cNvPr>
            <p:cNvSpPr txBox="1"/>
            <p:nvPr/>
          </p:nvSpPr>
          <p:spPr>
            <a:xfrm>
              <a:off x="8072826" y="3059270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b="0" i="0">
                  <a:solidFill>
                    <a:srgbClr val="202124"/>
                  </a:solidFill>
                  <a:effectLst/>
                  <a:latin typeface="JetBrains Mono SemiBold" panose="02000009000000000000" pitchFamily="49" charset="0"/>
                  <a:ea typeface="JetBrains Mono SemiBold" panose="02000009000000000000" pitchFamily="49" charset="0"/>
                  <a:cs typeface="JetBrains Mono SemiBold" panose="02000009000000000000" pitchFamily="49" charset="0"/>
                </a:defRPr>
              </a:lvl1pPr>
            </a:lstStyle>
            <a:p>
              <a:r>
                <a:rPr lang="en-IN" dirty="0"/>
                <a:t>Prime - 50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63FECC-E688-51CA-5F94-52A02912FE71}"/>
                </a:ext>
              </a:extLst>
            </p:cNvPr>
            <p:cNvSpPr txBox="1"/>
            <p:nvPr/>
          </p:nvSpPr>
          <p:spPr>
            <a:xfrm>
              <a:off x="4152760" y="6487873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b="0" i="0">
                  <a:solidFill>
                    <a:srgbClr val="202124"/>
                  </a:solidFill>
                  <a:effectLst/>
                  <a:latin typeface="JetBrains Mono SemiBold" panose="02000009000000000000" pitchFamily="49" charset="0"/>
                  <a:ea typeface="JetBrains Mono SemiBold" panose="02000009000000000000" pitchFamily="49" charset="0"/>
                  <a:cs typeface="JetBrains Mono SemiBold" panose="02000009000000000000" pitchFamily="49" charset="0"/>
                </a:defRPr>
              </a:lvl1pPr>
            </a:lstStyle>
            <a:p>
              <a:r>
                <a:rPr lang="en-IN" dirty="0"/>
                <a:t>Power - 150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40791E-FF5B-9014-7D10-1379CE02062E}"/>
                </a:ext>
              </a:extLst>
            </p:cNvPr>
            <p:cNvSpPr txBox="1"/>
            <p:nvPr/>
          </p:nvSpPr>
          <p:spPr>
            <a:xfrm>
              <a:off x="8069720" y="6488668"/>
              <a:ext cx="2252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b="0" i="0">
                  <a:solidFill>
                    <a:srgbClr val="202124"/>
                  </a:solidFill>
                  <a:effectLst/>
                  <a:latin typeface="JetBrains Mono SemiBold" panose="02000009000000000000" pitchFamily="49" charset="0"/>
                  <a:ea typeface="JetBrains Mono SemiBold" panose="02000009000000000000" pitchFamily="49" charset="0"/>
                  <a:cs typeface="JetBrains Mono SemiBold" panose="02000009000000000000" pitchFamily="49" charset="0"/>
                </a:defRPr>
              </a:lvl1pPr>
            </a:lstStyle>
            <a:p>
              <a:r>
                <a:rPr lang="en-IN" dirty="0"/>
                <a:t>Fibonacci - 325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0867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355413-0D55-3676-F3D2-328D28386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305" y="-9487"/>
            <a:ext cx="7846227" cy="686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0B423E-5773-0574-8793-BE430CA59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306" y="0"/>
            <a:ext cx="7835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34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6BF18D-BA83-7C4D-71DF-DA9A4677C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306" y="0"/>
            <a:ext cx="7835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25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BABAEE-DBF2-D737-F74F-368C92BE5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306" y="0"/>
            <a:ext cx="7835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83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200E6F-4BCB-81D7-88CA-1D2166188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306" y="0"/>
            <a:ext cx="7835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22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B6B539-66BD-3FB3-9875-F9EDAFED7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306" y="0"/>
            <a:ext cx="7835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14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96F5B6-2031-A643-2831-CC91E9ACC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306" y="0"/>
            <a:ext cx="7835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80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18</Words>
  <Application>Microsoft Office PowerPoint</Application>
  <PresentationFormat>Widescreen</PresentationFormat>
  <Paragraphs>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JetBrains Mono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Priyav Kaneria</dc:creator>
  <cp:lastModifiedBy>Priyav Kaneria</cp:lastModifiedBy>
  <cp:revision>3</cp:revision>
  <dcterms:created xsi:type="dcterms:W3CDTF">2023-07-26T12:07:36Z</dcterms:created>
  <dcterms:modified xsi:type="dcterms:W3CDTF">2023-09-03T05:18:06Z</dcterms:modified>
</cp:coreProperties>
</file>