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PRIYADHARSHNI.V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312219173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46</cp:revision>
  <dcterms:created xsi:type="dcterms:W3CDTF">2024-03-29T15:07:00Z</dcterms:created>
  <dcterms:modified xsi:type="dcterms:W3CDTF">2024-09-25T09:33:22Z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