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7fd37362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7fd37362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fd37362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fd37362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fd37362a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fd37362a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fd37362a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fd37362a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7fd37362a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7fd37362a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3eb4dd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3eb4dd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3eb4dd8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3eb4dd8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7fd37362a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7fd37362a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7fd37362a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7fd37362a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70050" y="954350"/>
            <a:ext cx="66039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Measurement of central Tendency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By: Priyanka Chaudhari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746825"/>
            <a:ext cx="70305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c.) 27, 66, 24, 81, 50, 40, 74, 81, 97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Mean= 51.88</a:t>
            </a:r>
            <a:br>
              <a:rPr lang="en" sz="1600"/>
            </a:br>
            <a:br>
              <a:rPr lang="en" sz="1600"/>
            </a:br>
            <a:r>
              <a:rPr lang="en" sz="1600"/>
              <a:t>Median=  45</a:t>
            </a:r>
            <a:br>
              <a:rPr lang="en" sz="1600"/>
            </a:br>
            <a:br>
              <a:rPr lang="en" sz="1600"/>
            </a:br>
            <a:r>
              <a:rPr lang="en" sz="1600"/>
              <a:t>S.D=27.96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Measurement of Central </a:t>
            </a:r>
            <a:r>
              <a:rPr lang="en"/>
              <a:t>Tendency</a:t>
            </a:r>
            <a:r>
              <a:rPr lang="en"/>
              <a:t>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measurement of central tendency is defined as the number used to represent the center or middle of a set of data values. </a:t>
            </a:r>
            <a:b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 of central tendency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to find the single score that is most typical or most representative of the entire group.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11825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are 3 </a:t>
            </a:r>
            <a:r>
              <a:rPr lang="en" sz="2500"/>
              <a:t>Central </a:t>
            </a:r>
            <a:r>
              <a:rPr lang="en" sz="2200"/>
              <a:t>Tendency measures?</a:t>
            </a:r>
            <a:endParaRPr sz="22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503575"/>
            <a:ext cx="7030500" cy="2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sum of all values divided by the total number of values.</a:t>
            </a:r>
            <a:b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6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median </a:t>
            </a: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middle number in an ordered data set.</a:t>
            </a:r>
            <a:b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6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 </a:t>
            </a:r>
            <a:r>
              <a:rPr lang="en" sz="6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most frequent value.</a:t>
            </a:r>
            <a:endParaRPr sz="6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br>
              <a:rPr lang="en" sz="1700"/>
            </a:br>
            <a:endParaRPr sz="1700"/>
          </a:p>
        </p:txBody>
      </p:sp>
      <p:sp>
        <p:nvSpPr>
          <p:cNvPr id="291" name="Google Shape;291;p15"/>
          <p:cNvSpPr txBox="1"/>
          <p:nvPr/>
        </p:nvSpPr>
        <p:spPr>
          <a:xfrm>
            <a:off x="1303800" y="1412925"/>
            <a:ext cx="6938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The 3 most common measures of central tendency are the mean, median and mode.</a:t>
            </a:r>
            <a:endParaRPr b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40850"/>
            <a:ext cx="7030500" cy="31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deviation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measure of the amount of variation or dispersion of a set of values.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aseline="30000"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low standard deviation indicates that the values tend to be close to the mean (or  the expected value) of the set.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high standard deviation indicates that the values are spread out over a wider range.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measure of variability. It is calculated by taking the average of squared deviations from the mean.</a:t>
            </a:r>
            <a:endParaRPr sz="16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formula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400525"/>
            <a:ext cx="70305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population standard deviation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the size of the population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each value from the population</a:t>
            </a:r>
            <a:endParaRPr sz="1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the population mean</a:t>
            </a:r>
            <a:endParaRPr sz="1250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597875"/>
            <a:ext cx="25527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and Sample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701025"/>
            <a:ext cx="70305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population is the entire group that you want to draw conclusions about.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research, a population doesn't always refer to people.</a:t>
            </a:r>
            <a:b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sample is the specific group that you will collect data from. The size of the sample is always less than the total size of the population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Mean &amp; Sample Mean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442575"/>
            <a:ext cx="70305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Population Mean</a:t>
            </a:r>
            <a:r>
              <a:rPr lang="en" sz="1800"/>
              <a:t> is the mean of all the values in the population.</a:t>
            </a:r>
            <a:br>
              <a:rPr lang="en" sz="1800"/>
            </a:br>
            <a:br>
              <a:rPr lang="en" sz="1800"/>
            </a:br>
            <a:r>
              <a:rPr b="1" lang="en" sz="1800"/>
              <a:t>Sample Mean</a:t>
            </a:r>
            <a:r>
              <a:rPr lang="en" sz="1800"/>
              <a:t> is the mean of all the values in the sample data </a:t>
            </a:r>
            <a:endParaRPr sz="18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2690425"/>
            <a:ext cx="46863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Find Mean, median, mode and standard deviation for each data set. 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a.)  7,11,16, 14, 11, 13, 19, 13,13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Mean= 13</a:t>
            </a:r>
            <a:br>
              <a:rPr lang="en"/>
            </a:br>
            <a:br>
              <a:rPr lang="en"/>
            </a:br>
            <a:r>
              <a:rPr lang="en"/>
              <a:t>Median=  11</a:t>
            </a:r>
            <a:br>
              <a:rPr lang="en"/>
            </a:br>
            <a:br>
              <a:rPr lang="en"/>
            </a:br>
            <a:r>
              <a:rPr lang="en"/>
              <a:t>Mode= 13</a:t>
            </a:r>
            <a:br>
              <a:rPr lang="en"/>
            </a:br>
            <a:br>
              <a:rPr lang="en"/>
            </a:br>
            <a:r>
              <a:rPr lang="en"/>
              <a:t>S.D=3.16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422175" y="1110600"/>
            <a:ext cx="70305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b.) 16, 15, 16, 17, 19, 12, 14, 9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Mean= 14.75</a:t>
            </a:r>
            <a:br>
              <a:rPr lang="en" sz="1500"/>
            </a:br>
            <a:br>
              <a:rPr lang="en" sz="1500"/>
            </a:br>
            <a:r>
              <a:rPr lang="en" sz="1500"/>
              <a:t>Median= 18</a:t>
            </a:r>
            <a:br>
              <a:rPr lang="en" sz="1500"/>
            </a:br>
            <a:br>
              <a:rPr lang="en" sz="1500"/>
            </a:br>
            <a:r>
              <a:rPr lang="en" sz="1500"/>
              <a:t>Mode= 16</a:t>
            </a:r>
            <a:br>
              <a:rPr lang="en" sz="1500"/>
            </a:br>
            <a:br>
              <a:rPr lang="en" sz="1500"/>
            </a:br>
            <a:r>
              <a:rPr lang="en" sz="1500"/>
              <a:t>S.D=2.904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