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35f2871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35f2871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3441e2b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3441e2b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3441e2b1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3441e2b1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3441e2b1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3441e2b1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441e2b1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441e2b1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3441e2b1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3441e2b1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3441e2b1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3441e2b1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5f287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5f287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35f2871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35f2871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26250"/>
            <a:ext cx="70686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PROBABILITY</a:t>
            </a:r>
            <a:br>
              <a:rPr lang="en" sz="5000"/>
            </a:br>
            <a:br>
              <a:rPr lang="en" sz="5000"/>
            </a:br>
            <a:r>
              <a:rPr lang="en" sz="2100"/>
              <a:t>Made by:Priyanka Chaudhari</a:t>
            </a:r>
            <a:endParaRPr sz="2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778750"/>
            <a:ext cx="70305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aven Pro"/>
                <a:ea typeface="Maven Pro"/>
                <a:cs typeface="Maven Pro"/>
                <a:sym typeface="Maven Pro"/>
              </a:rPr>
              <a:t>3.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Let X and Y are two independent events such that P(X) = 0.3 and P(Y) = 0.7. Find P(X and Y), P(X or Y).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Ans: 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P(X and Y) = 0.21   P(X or Y) =1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4. 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 bag contains red and blue marbles. Two marbles are drawn without replacement. The probability of selecting a red marble and then a blue marble is 0.28. The probability of selecting a red marble on the first draw is 0.5. What is the probability of selecting a blue marble on the second draw, given that the first marble drawn was red?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Ans: 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P(B/A) = 0.56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Probability?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32925"/>
            <a:ext cx="70305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 probability is a number that reflects the chance or likelihood that a particular event will occur.</a:t>
            </a:r>
            <a:b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</a:br>
            <a:endParaRPr sz="19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Probabilities can be expressed as proportions that range from 0 to 1.</a:t>
            </a:r>
            <a:b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</a:br>
            <a:endParaRPr sz="19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aven Pro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They can also be expressed as percentages ranging from 0% to 100%.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Mutually Exclusive Event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829675"/>
            <a:ext cx="7030500" cy="270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events are mutually exclusive if they cannot occur at the same time.</a:t>
            </a:r>
            <a:b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simplest example of mutually exclusive events is a coin toss.</a:t>
            </a:r>
            <a:b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tossed coin outcome can be either head or tails, but both outcomes cannot occur simultaneously.</a:t>
            </a:r>
            <a:endParaRPr sz="1900">
              <a:solidFill>
                <a:srgbClr val="20212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Mutually</a:t>
            </a:r>
            <a:r>
              <a:rPr lang="en"/>
              <a:t> Inclusive Event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829675"/>
            <a:ext cx="70305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Mutually inclusive events allow both events to happen at the same time or occur in a single trial.</a:t>
            </a:r>
            <a:b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 numbers and Prime numbers on a Die.</a:t>
            </a:r>
            <a:b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Driving a car and listening to music.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8F9FA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r>
              <a:rPr lang="en"/>
              <a:t> Event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829675"/>
            <a:ext cx="70305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events are independent if the incidence of one event does not affect the probability of the other event.</a:t>
            </a:r>
            <a:b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Tossing a coin twice.</a:t>
            </a:r>
            <a:b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and B are independent events then the probability of both occurring is P(A and B) = P(A)*P(B)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ependent Event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829675"/>
            <a:ext cx="70305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incidence of one event does affect the probability of the other event, then the events are dependent.</a:t>
            </a:r>
            <a:b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Doing a job and getting salary.</a:t>
            </a:r>
            <a:b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and B are dependent events then the probability of both 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occurring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P(A and B) = P(A)*P(B/A).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829675"/>
            <a:ext cx="70305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Conditional probability is defined as the likelihood of an event or outcome occurring, based on the occurrence of a previous event or outcome. </a:t>
            </a:r>
            <a:b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Conditional probability is calculated by multiplying the probability of the preceding event by the updated probability of the succeeding, or conditional, event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959100" y="2766975"/>
            <a:ext cx="7030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A,B = events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P(A/B) = probability of A given B is true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P(B/A) = probability of B given A is true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P(A),P(B) = the independent probabilities of A and B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-16262" l="-26825" r="-38764" t="-19146"/>
          <a:stretch/>
        </p:blipFill>
        <p:spPr>
          <a:xfrm>
            <a:off x="4572000" y="2460350"/>
            <a:ext cx="5079200" cy="12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959100" y="1398350"/>
            <a:ext cx="7225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It is a mathematical formula for determining conditional probability. Conditional probability is the likelihood of an outcome occurring, based on a previous outcome occurring.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Questions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959100" y="2766975"/>
            <a:ext cx="7030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2.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For numbers, one to nine, get the probability of getting a number less than 4 or 2?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Ans. 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P(A or B) = 1/3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959100" y="1398350"/>
            <a:ext cx="7239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1.</a:t>
            </a:r>
            <a:r>
              <a:rPr lang="en" sz="1900">
                <a:solidFill>
                  <a:srgbClr val="24292E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What is the probability of spinning a prime number or an odd number on a spinner numbered 1 to 8?</a:t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Ans: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P(A or B) = 5/8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E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