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7" d="100"/>
          <a:sy n="77" d="100"/>
        </p:scale>
        <p:origin x="-714" y="5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0.44000000000000072</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107576320"/>
        <c:axId val="107676416"/>
      </c:scatterChart>
      <c:valAx>
        <c:axId val="107576320"/>
        <c:scaling>
          <c:orientation val="minMax"/>
        </c:scaling>
        <c:axPos val="b"/>
        <c:tickLblPos val="nextTo"/>
        <c:crossAx val="107676416"/>
        <c:crosses val="autoZero"/>
        <c:crossBetween val="midCat"/>
      </c:valAx>
      <c:valAx>
        <c:axId val="107676416"/>
        <c:scaling>
          <c:orientation val="minMax"/>
        </c:scaling>
        <c:axPos val="l"/>
        <c:majorGridlines/>
        <c:numFmt formatCode="General" sourceLinked="1"/>
        <c:tickLblPos val="nextTo"/>
        <c:crossAx val="107576320"/>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8/29/2024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8/29/2024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8/29/2024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8/29/2024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714744" y="3500438"/>
            <a:ext cx="5003772" cy="1101248"/>
          </a:xfrm>
        </p:spPr>
        <p:txBody>
          <a:bodyPr>
            <a:normAutofit fontScale="47500" lnSpcReduction="20000"/>
          </a:bodyPr>
          <a:lstStyle/>
          <a:p>
            <a:r>
              <a:rPr lang="en-US" b="1" dirty="0" smtClean="0">
                <a:solidFill>
                  <a:schemeClr val="accent4">
                    <a:lumMod val="50000"/>
                  </a:schemeClr>
                </a:solidFill>
              </a:rPr>
              <a:t>NAME-PRIYA DHARSHINI.R</a:t>
            </a:r>
            <a:endParaRPr lang="en-US" b="1" dirty="0" smtClean="0">
              <a:solidFill>
                <a:schemeClr val="accent4">
                  <a:lumMod val="50000"/>
                </a:schemeClr>
              </a:solidFill>
            </a:endParaRPr>
          </a:p>
          <a:p>
            <a:r>
              <a:rPr lang="en-US" b="1" dirty="0" err="1" smtClean="0">
                <a:solidFill>
                  <a:schemeClr val="accent4">
                    <a:lumMod val="50000"/>
                  </a:schemeClr>
                </a:solidFill>
              </a:rPr>
              <a:t>Reg</a:t>
            </a:r>
            <a:r>
              <a:rPr lang="en-US" b="1" smtClean="0">
                <a:solidFill>
                  <a:schemeClr val="accent4">
                    <a:lumMod val="50000"/>
                  </a:schemeClr>
                </a:solidFill>
              </a:rPr>
              <a:t> </a:t>
            </a:r>
            <a:r>
              <a:rPr lang="en-US" b="1" smtClean="0">
                <a:solidFill>
                  <a:schemeClr val="accent4">
                    <a:lumMod val="50000"/>
                  </a:schemeClr>
                </a:solidFill>
              </a:rPr>
              <a:t>no.312220694 </a:t>
            </a:r>
            <a:endParaRPr lang="en-US" b="1" dirty="0" smtClean="0">
              <a:solidFill>
                <a:schemeClr val="accent4">
                  <a:lumMod val="50000"/>
                </a:schemeClr>
              </a:solidFill>
            </a:endParaRPr>
          </a:p>
          <a:p>
            <a:r>
              <a:rPr lang="en-US" b="1" dirty="0" smtClean="0">
                <a:solidFill>
                  <a:schemeClr val="accent4">
                    <a:lumMod val="50000"/>
                  </a:schemeClr>
                </a:solidFill>
              </a:rPr>
              <a:t>DEPARTMENT-B.COM(GENERAL)</a:t>
            </a:r>
          </a:p>
          <a:p>
            <a:r>
              <a:rPr lang="en-US" b="1" dirty="0" smtClean="0">
                <a:solidFill>
                  <a:schemeClr val="accent4">
                    <a:lumMod val="50000"/>
                  </a:schemeClr>
                </a:solidFill>
              </a:rPr>
              <a:t>                                           YEAR-3</a:t>
            </a:r>
            <a:r>
              <a:rPr lang="en-US" b="1" baseline="30000" dirty="0" smtClean="0">
                <a:solidFill>
                  <a:schemeClr val="accent4">
                    <a:lumMod val="50000"/>
                  </a:schemeClr>
                </a:solidFill>
              </a:rPr>
              <a:t>RD</a:t>
            </a:r>
            <a:r>
              <a:rPr lang="en-US" b="1" dirty="0" smtClean="0">
                <a:solidFill>
                  <a:schemeClr val="accent4">
                    <a:lumMod val="50000"/>
                  </a:schemeClr>
                </a:solidFill>
              </a:rPr>
              <a:t> YEAR</a:t>
            </a:r>
          </a:p>
          <a:p>
            <a:r>
              <a:rPr lang="en-US" b="1" dirty="0" smtClean="0">
                <a:solidFill>
                  <a:schemeClr val="accent4">
                    <a:lumMod val="50000"/>
                  </a:schemeClr>
                </a:solidFill>
              </a:rPr>
              <a:t>COLLEGE-</a:t>
            </a:r>
            <a:r>
              <a:rPr lang="en-US" b="1" dirty="0" err="1" smtClean="0">
                <a:solidFill>
                  <a:schemeClr val="accent4">
                    <a:lumMod val="50000"/>
                  </a:schemeClr>
                </a:solidFill>
              </a:rPr>
              <a:t>VALLAl.pt.lee.chengalvaraya</a:t>
            </a:r>
            <a:r>
              <a:rPr lang="en-US" b="1" dirty="0" smtClean="0">
                <a:solidFill>
                  <a:schemeClr val="accent4">
                    <a:lumMod val="50000"/>
                  </a:schemeClr>
                </a:solidFill>
              </a:rPr>
              <a:t> </a:t>
            </a:r>
            <a:r>
              <a:rPr lang="en-US" b="1" dirty="0" err="1" smtClean="0">
                <a:solidFill>
                  <a:schemeClr val="accent4">
                    <a:lumMod val="50000"/>
                  </a:schemeClr>
                </a:solidFill>
              </a:rPr>
              <a:t>naicker</a:t>
            </a:r>
            <a:r>
              <a:rPr lang="en-US" b="1" dirty="0" smtClean="0">
                <a:solidFill>
                  <a:schemeClr val="accent4">
                    <a:lumMod val="50000"/>
                  </a:schemeClr>
                </a:solidFill>
              </a:rPr>
              <a:t> arts and science college				</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19</TotalTime>
  <Words>507</Words>
  <Application>Microsoft Office PowerPoint</Application>
  <PresentationFormat>On-screen Show (4:3)</PresentationFormat>
  <Paragraphs>130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12</cp:revision>
  <dcterms:created xsi:type="dcterms:W3CDTF">2024-08-23T08:08:26Z</dcterms:created>
  <dcterms:modified xsi:type="dcterms:W3CDTF">2024-08-29T08:23:53Z</dcterms:modified>
</cp:coreProperties>
</file>