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7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77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1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6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8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Analyst Internship Task </a:t>
            </a:r>
            <a:r>
              <a:rPr lang="en-IN"/>
              <a:t>4</a:t>
            </a:r>
            <a:r>
              <a:t> |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dynamic dashboard for business stakeholders.</a:t>
            </a:r>
          </a:p>
          <a:p>
            <a:r>
              <a:t>Applied key visualization techniques in Power BI.</a:t>
            </a:r>
          </a:p>
          <a:p>
            <a:r>
              <a:t>Enhanced understanding of sales metrics and data storytelling.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Design an interactive dashboard for business stakeholders.</a:t>
            </a:r>
          </a:p>
          <a:p>
            <a:r>
              <a:t>Dataset: Superstores Sales Dataset (Kaggle).</a:t>
            </a:r>
          </a:p>
          <a:p>
            <a:r>
              <a:t>Focus: Sales, Profit, Regional Trends, Category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$2.30M</a:t>
            </a:r>
          </a:p>
          <a:p>
            <a:r>
              <a:t>Total Profit: $286.40K</a:t>
            </a:r>
          </a:p>
          <a:p>
            <a:r>
              <a:t>Power BI KPI cards used for visualization.</a:t>
            </a:r>
          </a:p>
          <a:p>
            <a:r>
              <a:t>Filters/Slicers: Region, Category, Date.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Seasonal peaks and variations over years.</a:t>
            </a:r>
          </a:p>
          <a:p>
            <a:r>
              <a:t>Visual: Time-series line chart with Order Date filter.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Category: Technology.</a:t>
            </a:r>
          </a:p>
          <a:p>
            <a:r>
              <a:t>Visual: Bar chart showing Sales by Category.</a:t>
            </a:r>
          </a:p>
          <a:p>
            <a:r>
              <a:t>Observation: Technology leads, Furniture and Office Supplies follow.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Bar or Pie chart by region.</a:t>
            </a:r>
          </a:p>
          <a:p>
            <a:r>
              <a:t>East: $108K | Central: $39.7K.</a:t>
            </a:r>
          </a:p>
          <a:p>
            <a:r>
              <a:t>Insight: East and West perform best.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vs Sales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Clustered bar chart by category.</a:t>
            </a:r>
          </a:p>
          <a:p>
            <a:r>
              <a:t>Insight: Technology shows high sales and profit.</a:t>
            </a:r>
          </a:p>
          <a:p>
            <a:r>
              <a:t>Office Supplies has lower profit margin.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Geographic heatmap of states.</a:t>
            </a:r>
          </a:p>
          <a:p>
            <a:r>
              <a:t>Insight: High-performing and underperforming states highlighted.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slicers: Region, Category, Date.</a:t>
            </a:r>
          </a:p>
          <a:p>
            <a:r>
              <a:t>KPI cards for quick summaries.</a:t>
            </a:r>
          </a:p>
          <a:p>
            <a:r>
              <a:t>Consistent color theme: Blue, Green, Orange.</a:t>
            </a:r>
          </a:p>
          <a:p>
            <a:r>
              <a:t>Business-friendly layout and navigation.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259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Interactive Sales Dashboard Summary</vt:lpstr>
      <vt:lpstr>Objective &amp; Dataset</vt:lpstr>
      <vt:lpstr>Key KPIs</vt:lpstr>
      <vt:lpstr>Sales Over Time</vt:lpstr>
      <vt:lpstr>Category Analysis</vt:lpstr>
      <vt:lpstr>Regional Profitability</vt:lpstr>
      <vt:lpstr>Profit vs Sales Comparison</vt:lpstr>
      <vt:lpstr>Map Insights</vt:lpstr>
      <vt:lpstr>Dashboard Design Highlights</vt:lpstr>
      <vt:lpstr>Conclusion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</dc:creator>
  <cp:keywords/>
  <dc:description>generated using python-pptx</dc:description>
  <cp:lastModifiedBy>priyanshudas134@gmail.com</cp:lastModifiedBy>
  <cp:revision>2</cp:revision>
  <dcterms:created xsi:type="dcterms:W3CDTF">2013-01-27T09:14:16Z</dcterms:created>
  <dcterms:modified xsi:type="dcterms:W3CDTF">2025-04-25T12:20:37Z</dcterms:modified>
  <cp:category/>
</cp:coreProperties>
</file>