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99697"/>
            <a:ext cx="7766936" cy="767255"/>
          </a:xfrm>
        </p:spPr>
        <p:txBody>
          <a:bodyPr/>
          <a:lstStyle/>
          <a:p>
            <a:pPr algn="ctr"/>
            <a:r>
              <a:rPr lang="en-IN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Real-Time Notification System using AWS Simple Notification Service (SNS)</a:t>
            </a: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1156139"/>
            <a:ext cx="7766936" cy="3991594"/>
          </a:xfrm>
        </p:spPr>
        <p:txBody>
          <a:bodyPr>
            <a:normAutofit/>
          </a:bodyPr>
          <a:lstStyle/>
          <a:p>
            <a:pPr marL="285750" lvl="0" indent="-285750" algn="l"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  <a:endParaRPr lang="en-IN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IN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goal of this project is to design and implement a real-time notification system that leverages Amazon Web Services Simple Notification Service (AWS SNS) to send email alerts automatically in response to specific events</a:t>
            </a:r>
            <a:r>
              <a:rPr lang="en-IN" sz="14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Services Integrated: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</a:t>
            </a:r>
            <a:r>
              <a:rPr lang="en-IN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SNS Core </a:t>
            </a: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 service to send email </a:t>
            </a:r>
            <a:r>
              <a:rPr lang="en-IN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alerts.</a:t>
            </a:r>
          </a:p>
          <a:p>
            <a:pPr lvl="0" algn="l"/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IN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 and Use Case of Services Integrated:</a:t>
            </a:r>
            <a:endParaRPr lang="en-IN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Amazon SNS (Simple Notification Service)</a:t>
            </a: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r>
              <a:rPr lang="en-IN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Scope: Acts as the primary notification mechanism</a:t>
            </a:r>
            <a:r>
              <a:rPr lang="en-IN" sz="12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lvl="0" indent="-171450" algn="l">
              <a:buFont typeface="Wingdings" panose="05000000000000000000" pitchFamily="2" charset="2"/>
              <a:buChar char="v"/>
            </a:pPr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2662"/>
          </a:xfrm>
        </p:spPr>
        <p:txBody>
          <a:bodyPr>
            <a:normAutofit/>
          </a:bodyPr>
          <a:lstStyle/>
          <a:p>
            <a:r>
              <a:rPr lang="en-IN" sz="18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</a:t>
            </a: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notification received on Email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14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170831"/>
            <a:ext cx="8596312" cy="483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366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7200" b="1" dirty="0"/>
              <a:t>Thankyou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79556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Screenshots of the outputs: 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08691"/>
            <a:ext cx="8596668" cy="4832672"/>
          </a:xfrm>
        </p:spPr>
        <p:txBody>
          <a:bodyPr/>
          <a:lstStyle/>
          <a:p>
            <a:pPr lvl="0"/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Creating SNS </a:t>
            </a:r>
            <a:r>
              <a:rPr lang="en-IN" dirty="0" smtClean="0">
                <a:latin typeface="Calibri" panose="020F0502020204030204" pitchFamily="34" charset="0"/>
                <a:cs typeface="Calibri" panose="020F0502020204030204" pitchFamily="34" charset="0"/>
              </a:rPr>
              <a:t>Subscription</a:t>
            </a:r>
          </a:p>
          <a:p>
            <a:pPr marL="0" lvl="0" indent="0">
              <a:buNone/>
            </a:pPr>
            <a:endParaRPr lang="en-IN" dirty="0"/>
          </a:p>
        </p:txBody>
      </p:sp>
      <p:pic>
        <p:nvPicPr>
          <p:cNvPr id="4" name="Picture 3" descr="C:\Users\priyesh.kumar\Pictures\Screenshots\Screenshot (106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817052"/>
            <a:ext cx="8697894" cy="45942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574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46841"/>
            <a:ext cx="8596668" cy="1114097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Subscription successfully updated</a:t>
            </a:r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07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97" y="1323975"/>
            <a:ext cx="8387644" cy="4718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95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Subscription confirmation via Email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08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86" y="1250950"/>
            <a:ext cx="8517466" cy="4791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24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Subscription status confirmation 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09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150194"/>
            <a:ext cx="8596312" cy="483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455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 Access policy in SNS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10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181150"/>
            <a:ext cx="8596312" cy="483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833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0924"/>
          </a:xfrm>
        </p:spPr>
        <p:txBody>
          <a:bodyPr/>
          <a:lstStyle/>
          <a:p>
            <a:pPr lvl="0"/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event notification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11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160512"/>
            <a:ext cx="8596312" cy="483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11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7146"/>
            <a:ext cx="8596668" cy="914399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 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Event notification in S3 Bucket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12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134319"/>
            <a:ext cx="8596312" cy="483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982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 a .txt document in S3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 descr="C:\Users\priyesh.kumar\Pictures\Screenshots\Screenshot (113)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31" y="1271588"/>
            <a:ext cx="8480776" cy="47704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6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140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Trebuchet MS</vt:lpstr>
      <vt:lpstr>Wingdings</vt:lpstr>
      <vt:lpstr>Wingdings 3</vt:lpstr>
      <vt:lpstr>Facet</vt:lpstr>
      <vt:lpstr>Real-Time Notification System using AWS Simple Notification Service (SNS)</vt:lpstr>
      <vt:lpstr>Screenshots of the outputs: </vt:lpstr>
      <vt:lpstr>  Subscription successfully updated </vt:lpstr>
      <vt:lpstr>Subscription confirmation via Email </vt:lpstr>
      <vt:lpstr>Subscription status confirmation </vt:lpstr>
      <vt:lpstr>Edit Access policy in SNS</vt:lpstr>
      <vt:lpstr>Create event notification</vt:lpstr>
      <vt:lpstr>  Creating Event notification in S3 Bucket</vt:lpstr>
      <vt:lpstr>Upload a .txt document in S3</vt:lpstr>
      <vt:lpstr>Successfully notification received on Email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Notification System using AWS Simple Notification Service (SNS)</dc:title>
  <dc:creator>Priyesh Kumar</dc:creator>
  <cp:lastModifiedBy>Priyesh Kumar</cp:lastModifiedBy>
  <cp:revision>5</cp:revision>
  <dcterms:created xsi:type="dcterms:W3CDTF">2025-07-24T10:03:32Z</dcterms:created>
  <dcterms:modified xsi:type="dcterms:W3CDTF">2025-07-24T10:24:20Z</dcterms:modified>
</cp:coreProperties>
</file>