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7FA60-243A-4297-ADF6-250A26836E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62D20-FF2F-4419-9196-4FA73966CD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FCCBF-6316-4C9E-81C8-0E99E2F78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A799-BC36-4F4C-929B-DAF1AD4A07D1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1448A-26D8-41C2-A611-0A1D17D39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3ED28-3A49-4C4D-A71C-2C86A373E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6F9E2-4BD7-4886-B248-A3ACBC73A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6857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E1920-6F2D-4421-B040-97338FC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8805A-E4BD-4D7D-B9A3-322B0BE01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C533B-616E-4CB3-BCAB-3056CF5D9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A799-BC36-4F4C-929B-DAF1AD4A07D1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1C526-AE3E-4310-8356-94FAA09A4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5053F-F814-4E52-A9EC-0D16DC150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6F9E2-4BD7-4886-B248-A3ACBC73A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210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79EA41-C1B7-4F6D-9C6D-569FAE6398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F198CD-D425-419F-B985-E607B5670E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4CC89-4F64-49D2-BABD-8C2149DAE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A799-BC36-4F4C-929B-DAF1AD4A07D1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C816B-FA46-40F7-A213-8CB220A95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860D9-EB56-4A16-8A94-FE24646AA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6F9E2-4BD7-4886-B248-A3ACBC73A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488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C6924-18A4-4E6C-A793-263697B43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B7CE0-1750-4AB8-869D-BF79F8680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44203-814E-4AB4-8F3D-73D2C39D6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A799-BC36-4F4C-929B-DAF1AD4A07D1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65910-22AD-441F-957E-FFFACE4A3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8A532-D99D-42A5-BC3F-07E69DF69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6F9E2-4BD7-4886-B248-A3ACBC73A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857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3D7EE-678A-4488-908F-BD0906CF4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6F49C-2174-426B-AFC8-F80A38C55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C1447-0B53-4167-92A8-2375FC1E2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A799-BC36-4F4C-929B-DAF1AD4A07D1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95285-8516-433C-A840-05A17BE8C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76B0D-7D90-448F-91EC-45D8F429D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6F9E2-4BD7-4886-B248-A3ACBC73A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01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0F1A7-8D25-485B-A7DC-2056D588A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6AC56-76F6-436D-AFC2-89A5891E9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D8FB4-ADDA-43FF-A2C6-131B283C8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3AF982-3CA3-4B05-898F-0CB914D26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A799-BC36-4F4C-929B-DAF1AD4A07D1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77937-C871-4B77-BCD0-D16A1B710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A55C7B-3A10-4A4A-9310-B0025213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6F9E2-4BD7-4886-B248-A3ACBC73A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243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0A765-DFC2-4639-9853-62B55F692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DB1FE-FB05-4963-A1E5-86C20995B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2A52D-8556-4137-BD87-E50725E90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94FBA4-F18C-43E4-9FBE-83554FEB0A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2F499-D876-49CC-9587-D0028DDCBA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196889-63D8-404F-9D8E-EBD0A63DA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A799-BC36-4F4C-929B-DAF1AD4A07D1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976DB6-7183-4539-87C1-5FF513D93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4A977E-5A0E-4A51-8E53-E8FF625FD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6F9E2-4BD7-4886-B248-A3ACBC73A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193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0A7EE-DAC3-412A-99DE-C80141696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B2F460-546F-4062-A861-F34E59D6F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A799-BC36-4F4C-929B-DAF1AD4A07D1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41CBDE-2489-4642-BCF4-42A068A99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EB347F-E148-4B9C-9E3A-55A618C26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6F9E2-4BD7-4886-B248-A3ACBC73A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169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E219CE-A33E-4859-A40C-FCF47BFF1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A799-BC36-4F4C-929B-DAF1AD4A07D1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4381A5-ABFB-4F63-B90E-09685C9BF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29F83-A3CE-4ABE-9CDF-F2DCD838C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6F9E2-4BD7-4886-B248-A3ACBC73A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308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FCDEC-D598-4232-8AC0-E8B25DEF2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87BB8-5BA4-498C-B0E3-1E6342D6E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9E1C4F-2F2D-4F4C-B64B-C07C3336F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9C1B6-ECCA-4ED2-B445-F4B3922B2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A799-BC36-4F4C-929B-DAF1AD4A07D1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6A5401-00B8-4B2B-9E16-1D1380170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84702-2C0B-4E58-A633-956A6111F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6F9E2-4BD7-4886-B248-A3ACBC73A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596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1A5FF-0154-4936-9BE5-D463F0792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20DD0-0D07-4CAA-8778-6D461A4284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4FEA42-83CE-4897-AF09-26C4FCFAC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5DA4F-D50B-4F66-B901-4EDA45CDC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A799-BC36-4F4C-929B-DAF1AD4A07D1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63FED-0D40-4D40-A3C6-166B4ECC6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C0915-2EA1-4F2F-A481-D719507C8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6F9E2-4BD7-4886-B248-A3ACBC73A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34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D39227-CB33-46E9-B029-6A290979B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06DC2-DF4E-4B41-9D24-98397B5F8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6DA7E-4375-4118-A57E-B3EF751AA5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DA799-BC36-4F4C-929B-DAF1AD4A07D1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41DA5-5D3E-4BD0-92B7-855B2AB94B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8AE76-E7B4-4F99-AEAD-6EA6066A9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26F9E2-4BD7-4886-B248-A3ACBC73A39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8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21B51-A862-4C24-9027-73E4FFE216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D208A6-FECD-4480-8F9B-DF56ED7D93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60900E-4A51-43CF-88B2-97D2BC5EA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6" y="1"/>
            <a:ext cx="12111369" cy="683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019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015F5C-9E6F-4BE1-87B6-51F7DAE21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2" y="-18586"/>
            <a:ext cx="12159137" cy="687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56259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1BA289-B28B-43C7-8923-DBF6C6762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1" y="0"/>
            <a:ext cx="121620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402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F0BA71-BF44-465C-B5D5-B43032F3CC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93"/>
            <a:ext cx="12192000" cy="683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5867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3EB3BC-4965-440A-A503-B7F265A31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" y="0"/>
            <a:ext cx="121755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638384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B929AB-FCE0-4B21-A4CE-0C5361288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5" y="0"/>
            <a:ext cx="121611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42694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53FD32-DE23-4C81-9C09-08B81B984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405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452609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B50F04-0408-445D-8FB2-0053196F3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4"/>
            <a:ext cx="12192000" cy="685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5044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E85EB7-2B3D-4D44-953C-0EECFCA40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13" y="25838"/>
            <a:ext cx="12076306" cy="683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15165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096D3F-D45F-40E3-8B9C-552FACEEF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79"/>
            <a:ext cx="12192000" cy="681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71604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059DA7-4E58-4E7D-967C-A7B06D4EF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0" y="0"/>
            <a:ext cx="1216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73672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1721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Priyesh Rai</dc:creator>
  <cp:lastModifiedBy>Priyesh Rai</cp:lastModifiedBy>
  <cp:revision>6</cp:revision>
  <dcterms:created xsi:type="dcterms:W3CDTF">2025-07-22T06:28:04Z</dcterms:created>
  <dcterms:modified xsi:type="dcterms:W3CDTF">2025-07-23T11:10:04Z</dcterms:modified>
</cp:coreProperties>
</file>