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1" r:id="rId3"/>
    <p:sldId id="282" r:id="rId4"/>
    <p:sldId id="283" r:id="rId5"/>
    <p:sldId id="285" r:id="rId6"/>
    <p:sldId id="286" r:id="rId7"/>
    <p:sldId id="284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7140-D2FB-9035-8429-2EDC478A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E7EB0-CCE0-3003-81BC-4223021B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58C2-04B3-3C39-FFD4-2E7AA996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0936E-AC4D-E1AC-5344-7FC9EF8F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9E6A-92CA-E284-6A0F-281A94FD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4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BC3D-02DA-1460-5CC8-7245BA58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986D-D1EF-D2C4-680B-FAFE8ECF6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978BF-96BA-B0B9-8175-FABEBEC7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59D3E-94C6-D083-C772-7BE55772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C6DA-B5F9-9940-57A0-8DE9BD9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A6A7B-C9A6-2264-081E-E7C5B6495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1855C-9F4C-F0D2-5D07-E0E0FB4D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9998-9440-ED9C-8A12-6CD596E3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C5CE-A3E5-7267-1598-D0CDCD4F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3B50-1EFA-53BB-47D0-F12ECA4C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1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C460-1AD0-2379-80CC-91044727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B12C-8713-F0A6-0EA6-AF9D2836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51CC-ECC8-3448-6210-8229BB7A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80AC7-DAE1-E5CF-E1AD-97D1B84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5EA2-D58E-1732-4609-149A114D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5E86-8506-0AB4-D573-CCE53836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6D58B-FB0B-8E0A-E793-7876AA34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C327-281A-7BF5-E163-2FA35610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B7D4-DAA1-EDD7-A114-B351BAE3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C10B-EB7E-00D5-B350-2041AA7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013B-B010-64F5-B56E-E0D4E8D8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DF93-1BAE-004F-FA72-2500D8785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16595-75E8-5AA3-60FF-432B2A7B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6DB80-5B3C-BA0F-34FE-3FE1EA9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ED58-90F3-323D-9E88-2E42C126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6D29-FA3C-E11C-1FD1-8F874E9D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7015-D8E5-8FD6-AD1A-94C0A6BB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561E-F67F-CFDC-9765-0A7E217EF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F60E-938A-32AA-3AFB-AA2CDD37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00EE0-2394-D929-D8AA-67D79DB2B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F0D09-ACF9-D8AF-E005-3C58525CB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3FC92-45E1-3C20-67B7-0AA39B29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87FEC-41B2-4C9F-BE87-10899B15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AE744-55BC-676D-8411-EA1BF25F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4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81AD-3DC1-2A64-B5F0-79FBA01D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054D6-D54C-62C6-2684-3BA6B3E4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C3792-3A4A-D1E4-327B-DA5B5DA9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8761A-D5E9-5B3D-A5A8-39A6ECE1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5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5BBA-330C-03EB-F622-CD75F235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D2B2F-DDFF-A6D3-5D39-0ABD78BB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F686E-8D40-E4D8-C8E5-F2F4C68C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65CB-F98B-62CE-90B4-C39B3AE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3073-8206-525F-5544-63530E0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F9978-DB7C-FD69-C292-F2823939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B8CB8-5008-42D3-9872-AB05AAC2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8228F-3B95-93F3-6848-60363441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21E4-BDB8-C08F-E494-34268574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44AC-A0EE-82EA-D63C-E70F8731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581AC-CB0D-1D3E-D22F-C7B0037D6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A60FE-8B49-A0C6-1BFD-2F96262C9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5AE8E-634F-9AC8-994C-72C1BF5B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D9AAF-4979-F226-D205-D404D772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B9EC5-3293-678D-A2D2-8ABEF84F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C27BC-4F74-494B-6340-E9CBDD7B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789E-1C1D-94AE-B870-A849E8E74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549D-059D-FD34-FD73-277E89798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38360-4616-0A44-84E7-C2EE8B6F8EEF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F4E9-828C-472C-E09D-4BEE917C7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33B2-F82F-75E2-3B3B-ED539B4E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FF086-C14D-3B4A-8B81-1CD626E5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ratorhub.io/operator/argocd-opera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ttings/token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thuramanathanm/Jenkins-examples/blob/main/java-maven-sonar-argocd-helm-k8s/spring-boot-app-manifests/deployment.y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uthuramanathanm/cicd_lambda_deplo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thuramanathanm/Jenkins-ex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0.25.193.139:9000/" TargetMode="External"/><Relationship Id="rId2" Type="http://schemas.openxmlformats.org/officeDocument/2006/relationships/hyperlink" Target="https://github.com/muthuramanathanm/Jenkins-examples/tree/main/java-maven-sonar-argocd-helm-k8s/spring-boot-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2D0F2-114F-66AD-81CF-276083A45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End-End CICD pipeline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/>
          </p:cNvSpPr>
          <p:nvPr/>
        </p:nvSpPr>
        <p:spPr>
          <a:xfrm>
            <a:off x="1289096" y="643467"/>
            <a:ext cx="9317320" cy="5284725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9: Argo CD installed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https://operatorhub.io/operator/argocd-operator</a:t>
            </a:r>
            <a:endParaRPr lang="en-US" sz="158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04672">
              <a:spcAft>
                <a:spcPts val="600"/>
              </a:spcAft>
            </a:pPr>
            <a:endParaRPr lang="en-US" sz="158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42C6D-1829-8403-3B08-BDC02884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64" y="1571421"/>
            <a:ext cx="5610034" cy="391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3B6D8-A6C0-7A1F-8E68-D8D73D079ACA}"/>
              </a:ext>
            </a:extLst>
          </p:cNvPr>
          <p:cNvSpPr txBox="1"/>
          <p:nvPr/>
        </p:nvSpPr>
        <p:spPr>
          <a:xfrm>
            <a:off x="1289096" y="5641852"/>
            <a:ext cx="8736427" cy="6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SG" sz="1584" b="1" kern="1200">
                <a:solidFill>
                  <a:srgbClr val="555555"/>
                </a:solidFill>
                <a:latin typeface="Meslo LG L DZ for Powerline" panose="020B0609030804020204" pitchFamily="49" charset="0"/>
                <a:ea typeface="+mn-ea"/>
                <a:cs typeface="+mn-cs"/>
              </a:rPr>
              <a:t>&gt; </a:t>
            </a:r>
            <a:r>
              <a:rPr lang="en-SG" sz="1584" b="1" kern="1200" err="1">
                <a:solidFill>
                  <a:srgbClr val="555555"/>
                </a:solidFill>
                <a:latin typeface="Meslo LG L DZ for Powerline" panose="020B0609030804020204" pitchFamily="49" charset="0"/>
                <a:ea typeface="+mn-ea"/>
                <a:cs typeface="+mn-cs"/>
              </a:rPr>
              <a:t>kubectl</a:t>
            </a:r>
            <a:r>
              <a:rPr lang="en-SG" sz="1584" b="1" kern="1200">
                <a:solidFill>
                  <a:srgbClr val="555555"/>
                </a:solidFill>
                <a:latin typeface="Meslo LG L DZ for Powerline" panose="020B0609030804020204" pitchFamily="49" charset="0"/>
                <a:ea typeface="+mn-ea"/>
                <a:cs typeface="+mn-cs"/>
              </a:rPr>
              <a:t> get pods -n operator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25E6B-40D1-1970-5906-B0C5C26D79B4}"/>
              </a:ext>
            </a:extLst>
          </p:cNvPr>
          <p:cNvSpPr txBox="1"/>
          <p:nvPr/>
        </p:nvSpPr>
        <p:spPr>
          <a:xfrm>
            <a:off x="7162069" y="1982192"/>
            <a:ext cx="3740834" cy="181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Note: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already exist then </a:t>
            </a:r>
          </a:p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8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kubectl</a:t>
            </a: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delete </a:t>
            </a:r>
            <a:r>
              <a:rPr lang="en-US" sz="158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subscriptions.operators.coreos.com</a:t>
            </a: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my-</a:t>
            </a:r>
            <a:r>
              <a:rPr lang="en-US" sz="158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argocd</a:t>
            </a: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-operator -n operators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5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Step 10: Create Credential for Docker hub </a:t>
            </a:r>
          </a:p>
          <a:p>
            <a:pPr marL="0" indent="0">
              <a:buNone/>
            </a:pPr>
            <a:r>
              <a:rPr lang="en-US" sz="2200"/>
              <a:t>Go to jenkins -&gt; Manage Jenkins -&gt; click on system </a:t>
            </a:r>
          </a:p>
          <a:p>
            <a:pPr marL="0" indent="0">
              <a:buNone/>
            </a:pPr>
            <a:r>
              <a:rPr lang="en-US" sz="2200"/>
              <a:t>Global credentials -&gt; Key Docker hub username and password</a:t>
            </a:r>
          </a:p>
          <a:p>
            <a:pPr marL="0" indent="0">
              <a:buNone/>
            </a:pPr>
            <a:r>
              <a:rPr lang="en-US" sz="2200"/>
              <a:t>and ID should be docker-cred which should match with Jenkinsfile </a:t>
            </a:r>
          </a:p>
          <a:p>
            <a:pPr marL="0" indent="0">
              <a:buNone/>
            </a:pPr>
            <a:r>
              <a:rPr lang="en-US" sz="2200"/>
              <a:t>REGISTRY_CREDENTIALS = credentials('docker-cred')</a:t>
            </a:r>
          </a:p>
          <a:p>
            <a:pPr marL="0" indent="0">
              <a:buNone/>
            </a:pPr>
            <a:r>
              <a:rPr lang="en-US" sz="2200"/>
              <a:t> 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63E93-6FE7-4E79-86B0-88B48C8CB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8" r="5" b="699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2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1D237-4A09-F697-7BD9-7BA33A39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2" y="0"/>
            <a:ext cx="3682851" cy="3907536"/>
          </a:xfrm>
          <a:prstGeom prst="rect">
            <a:avLst/>
          </a:pr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B13B3-AA5E-9A6F-D8D4-0B00BEE4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859345"/>
            <a:ext cx="3995928" cy="6793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Step 11:</a:t>
            </a:r>
          </a:p>
          <a:p>
            <a:pPr marL="0" indent="0">
              <a:buNone/>
            </a:pPr>
            <a:r>
              <a:rPr lang="en-US" sz="1700"/>
              <a:t>Create Credential for git hub</a:t>
            </a:r>
          </a:p>
          <a:p>
            <a:pPr marL="0" indent="0">
              <a:buNone/>
            </a:pPr>
            <a:r>
              <a:rPr lang="en-US" sz="1700"/>
              <a:t>Choose secret text and copy the git hub PAT</a:t>
            </a:r>
          </a:p>
          <a:p>
            <a:pPr marL="0" indent="0">
              <a:buNone/>
            </a:pPr>
            <a:r>
              <a:rPr lang="en-US" sz="1700"/>
              <a:t>token and paste it in secret text box.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Go to GitHub (</a:t>
            </a:r>
            <a:r>
              <a:rPr lang="en-US" sz="1700">
                <a:hlinkClick r:id="rId4"/>
              </a:rPr>
              <a:t>https://github.com/settings/tokens</a:t>
            </a:r>
            <a:r>
              <a:rPr lang="en-US" sz="1700"/>
              <a:t>)</a:t>
            </a:r>
          </a:p>
          <a:p>
            <a:pPr marL="0" indent="0">
              <a:buNone/>
            </a:pPr>
            <a:r>
              <a:rPr lang="en-US" sz="1700"/>
              <a:t> -&gt; settings</a:t>
            </a:r>
          </a:p>
          <a:p>
            <a:pPr marL="0" indent="0">
              <a:buNone/>
            </a:pPr>
            <a:r>
              <a:rPr lang="en-US" sz="1700"/>
              <a:t>Developer settings -&gt; personal access token(PAT) -&gt; generate token(classic)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39695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29A93-5BDC-D089-12DC-DCD37A010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Please find the all required credentials in order to connect with other applications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BD0B9-CF03-0D88-6C31-C849B0DC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946812"/>
            <a:ext cx="10917936" cy="26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4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Step 12: Create pipeline project and select Git SCM checkout and click save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E186E-8161-7422-045E-17F2D715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7" y="2569464"/>
            <a:ext cx="5145366" cy="36789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A091D8-EFE2-F7C6-7814-485C8FF8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171772"/>
            <a:ext cx="5468112" cy="24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9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/>
              <a:t>Jenkin Build Issue:</a:t>
            </a:r>
          </a:p>
          <a:p>
            <a:pPr marL="0" indent="0">
              <a:buNone/>
            </a:pPr>
            <a:r>
              <a:rPr lang="en-US" sz="1900"/>
              <a:t>java-maven-sonar-argocd-helm-k8s/spring-boot-app-manifests/deployment.yml</a:t>
            </a:r>
          </a:p>
          <a:p>
            <a:pPr marL="0" indent="0">
              <a:buNone/>
            </a:pPr>
            <a:r>
              <a:rPr lang="en-US" sz="1900"/>
              <a:t>image: abhishekf5/ultimate-cicd:replaceImageTag</a:t>
            </a:r>
          </a:p>
          <a:p>
            <a:pPr marL="0" indent="0">
              <a:buNone/>
            </a:pPr>
            <a:r>
              <a:rPr lang="en-US" sz="1900"/>
              <a:t>Make sure everytime it replace buildversion with replaceImageTag.</a:t>
            </a:r>
          </a:p>
          <a:p>
            <a:pPr marL="0" indent="0">
              <a:buNone/>
            </a:pPr>
            <a:r>
              <a:rPr lang="en-US" sz="1900"/>
              <a:t>Before build you need to change replaceImageTag.</a:t>
            </a:r>
          </a:p>
          <a:p>
            <a:pPr marL="0" indent="0">
              <a:buNone/>
            </a:pPr>
            <a:r>
              <a:rPr lang="en-US" sz="1900"/>
              <a:t>Docker image should created in Docker hub</a:t>
            </a: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B7005-13BE-CD08-724D-179D1F4E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72951"/>
            <a:ext cx="5458968" cy="37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3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00" dirty="0">
                <a:hlinkClick r:id="rId2"/>
              </a:rPr>
              <a:t>https://github.com/muthuramanathanm/Jenkins-examples/blob/main/java-maven-sonar-argocd-helm-k8s/spring-boot-app-manifests/deployment.yml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Image Version should get update as highlighted in red color:</a:t>
            </a:r>
          </a:p>
          <a:p>
            <a:pPr marL="0" indent="0">
              <a:buNone/>
            </a:pPr>
            <a:r>
              <a:rPr lang="en-US" sz="700" dirty="0" err="1"/>
              <a:t>apiVersion</a:t>
            </a:r>
            <a:r>
              <a:rPr lang="en-US" sz="700" dirty="0"/>
              <a:t>: apps/v1</a:t>
            </a:r>
          </a:p>
          <a:p>
            <a:pPr marL="0" indent="0">
              <a:buNone/>
            </a:pPr>
            <a:r>
              <a:rPr lang="en-US" sz="700" dirty="0"/>
              <a:t>kind: Deployment</a:t>
            </a:r>
          </a:p>
          <a:p>
            <a:pPr marL="0" indent="0">
              <a:buNone/>
            </a:pPr>
            <a:r>
              <a:rPr lang="en-US" sz="700" dirty="0"/>
              <a:t>metadata:</a:t>
            </a:r>
          </a:p>
          <a:p>
            <a:pPr marL="0" indent="0">
              <a:buNone/>
            </a:pPr>
            <a:r>
              <a:rPr lang="en-US" sz="700" dirty="0"/>
              <a:t>  name: spring-boot-app</a:t>
            </a:r>
          </a:p>
          <a:p>
            <a:pPr marL="0" indent="0">
              <a:buNone/>
            </a:pPr>
            <a:r>
              <a:rPr lang="en-US" sz="700" dirty="0"/>
              <a:t>  labels:</a:t>
            </a:r>
          </a:p>
          <a:p>
            <a:pPr marL="0" indent="0">
              <a:buNone/>
            </a:pPr>
            <a:r>
              <a:rPr lang="en-US" sz="700" dirty="0"/>
              <a:t>    app: spring-boot-app</a:t>
            </a:r>
          </a:p>
          <a:p>
            <a:pPr marL="0" indent="0">
              <a:buNone/>
            </a:pPr>
            <a:r>
              <a:rPr lang="en-US" sz="700" dirty="0"/>
              <a:t>spec:</a:t>
            </a:r>
          </a:p>
          <a:p>
            <a:pPr marL="0" indent="0">
              <a:buNone/>
            </a:pPr>
            <a:r>
              <a:rPr lang="en-US" sz="700" dirty="0"/>
              <a:t>  replicas: 2</a:t>
            </a:r>
          </a:p>
          <a:p>
            <a:pPr marL="0" indent="0">
              <a:buNone/>
            </a:pPr>
            <a:r>
              <a:rPr lang="en-US" sz="700" dirty="0"/>
              <a:t>  selector:</a:t>
            </a:r>
          </a:p>
          <a:p>
            <a:pPr marL="0" indent="0">
              <a:buNone/>
            </a:pPr>
            <a:r>
              <a:rPr lang="en-US" sz="700" dirty="0"/>
              <a:t>    </a:t>
            </a:r>
            <a:r>
              <a:rPr lang="en-US" sz="700" dirty="0" err="1"/>
              <a:t>matchLabels</a:t>
            </a:r>
            <a:r>
              <a:rPr lang="en-US" sz="700" dirty="0"/>
              <a:t>:</a:t>
            </a:r>
          </a:p>
          <a:p>
            <a:pPr marL="0" indent="0">
              <a:buNone/>
            </a:pPr>
            <a:r>
              <a:rPr lang="en-US" sz="700" dirty="0"/>
              <a:t>      app: spring-boot-app</a:t>
            </a:r>
          </a:p>
          <a:p>
            <a:pPr marL="0" indent="0">
              <a:buNone/>
            </a:pPr>
            <a:r>
              <a:rPr lang="en-US" sz="700" dirty="0"/>
              <a:t>  template:</a:t>
            </a:r>
          </a:p>
          <a:p>
            <a:pPr marL="0" indent="0">
              <a:buNone/>
            </a:pPr>
            <a:r>
              <a:rPr lang="en-US" sz="700" dirty="0"/>
              <a:t>    metadata:</a:t>
            </a:r>
          </a:p>
          <a:p>
            <a:pPr marL="0" indent="0">
              <a:buNone/>
            </a:pPr>
            <a:r>
              <a:rPr lang="en-US" sz="700" dirty="0"/>
              <a:t>      labels:</a:t>
            </a:r>
          </a:p>
          <a:p>
            <a:pPr marL="0" indent="0">
              <a:buNone/>
            </a:pPr>
            <a:r>
              <a:rPr lang="en-US" sz="700" dirty="0"/>
              <a:t>        app: spring-boot-app</a:t>
            </a:r>
          </a:p>
          <a:p>
            <a:pPr marL="0" indent="0">
              <a:buNone/>
            </a:pPr>
            <a:r>
              <a:rPr lang="en-US" sz="700" dirty="0"/>
              <a:t>    spec:</a:t>
            </a:r>
          </a:p>
          <a:p>
            <a:pPr marL="0" indent="0">
              <a:buNone/>
            </a:pPr>
            <a:r>
              <a:rPr lang="en-US" sz="700" dirty="0"/>
              <a:t>      containers:</a:t>
            </a:r>
          </a:p>
          <a:p>
            <a:pPr marL="0" indent="0">
              <a:buNone/>
            </a:pPr>
            <a:r>
              <a:rPr lang="en-US" sz="700" dirty="0"/>
              <a:t>      - name: spring-boot-app</a:t>
            </a:r>
          </a:p>
          <a:p>
            <a:pPr marL="0" indent="0">
              <a:buNone/>
            </a:pPr>
            <a:r>
              <a:rPr lang="en-US" sz="700" b="1" dirty="0"/>
              <a:t>        image: abhishekf5/ultimate-cicd:9</a:t>
            </a:r>
          </a:p>
          <a:p>
            <a:pPr marL="0" indent="0">
              <a:buNone/>
            </a:pPr>
            <a:r>
              <a:rPr lang="en-US" sz="700" dirty="0"/>
              <a:t>        ports:</a:t>
            </a:r>
          </a:p>
          <a:p>
            <a:pPr marL="0" indent="0">
              <a:buNone/>
            </a:pPr>
            <a:r>
              <a:rPr lang="en-US" sz="700" dirty="0"/>
              <a:t>        - </a:t>
            </a:r>
            <a:r>
              <a:rPr lang="en-US" sz="700" dirty="0" err="1"/>
              <a:t>containerPort</a:t>
            </a:r>
            <a:r>
              <a:rPr lang="en-US" sz="700" dirty="0"/>
              <a:t>: 8080</a:t>
            </a:r>
          </a:p>
        </p:txBody>
      </p:sp>
    </p:spTree>
    <p:extLst>
      <p:ext uri="{BB962C8B-B14F-4D97-AF65-F5344CB8AC3E}">
        <p14:creationId xmlns:p14="http://schemas.microsoft.com/office/powerpoint/2010/main" val="194516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/>
              <a:t>Deploy the Lambda code using Jenkins CICD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Please use the repo and create</a:t>
            </a:r>
          </a:p>
          <a:p>
            <a:pPr marL="0" indent="0">
              <a:buNone/>
            </a:pPr>
            <a:r>
              <a:rPr lang="en-US" sz="1900">
                <a:hlinkClick r:id="rId2"/>
              </a:rPr>
              <a:t>https://github.com/muthuramanathanm/cicd_lambda_deploy</a:t>
            </a: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Install AWS Credentials Plugin from Manage Jenkins</a:t>
            </a: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84874-F541-6793-550F-D3655DBA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996479"/>
            <a:ext cx="6903720" cy="28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7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C5F28-B458-25FD-2297-0D45D2B9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088468"/>
            <a:ext cx="5458968" cy="4681064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Create Global Credentials for AWS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2847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2E8D5-C971-28A9-C385-A368CE1F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795048"/>
            <a:ext cx="5458968" cy="5267903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Create global credentials for Github</a:t>
            </a:r>
          </a:p>
          <a:p>
            <a:pPr marL="0" indent="0">
              <a:buNone/>
            </a:pPr>
            <a:r>
              <a:rPr lang="en-US" sz="2200"/>
              <a:t>Secret Text should be copied from Personal Access Token(PAT) in gitRepo</a:t>
            </a:r>
          </a:p>
        </p:txBody>
      </p:sp>
    </p:spTree>
    <p:extLst>
      <p:ext uri="{BB962C8B-B14F-4D97-AF65-F5344CB8AC3E}">
        <p14:creationId xmlns:p14="http://schemas.microsoft.com/office/powerpoint/2010/main" val="60436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D1579-562C-83F2-1F46-B6AFDE44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End-End Pipeline Creation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33D643-5F3C-F580-29FF-168CAC8B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902" y="2354239"/>
            <a:ext cx="902419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Run the Jenkins Build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0DF65F-71E6-04C3-B981-52442E6E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691088"/>
            <a:ext cx="2873668" cy="2090593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735240-87DB-B59F-2AE1-7D0B4BA8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868733"/>
            <a:ext cx="2873668" cy="1731385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F6763D-AA5E-0D0C-3A45-1B2D77D3C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3215629"/>
            <a:ext cx="5989328" cy="28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5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0DA3-C5A9-B602-63AC-8A2344AC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hlinkClick r:id="" action="ppaction://noaction"/>
              </a:rPr>
              <a:t>Git Repo:</a:t>
            </a:r>
          </a:p>
          <a:p>
            <a:pPr marL="0" indent="0">
              <a:buNone/>
            </a:pPr>
            <a:endParaRPr lang="en-US" sz="200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>
                <a:hlinkClick r:id="" action="ppaction://noaction"/>
              </a:rPr>
              <a:t>https://github.com/muthuramanathanm/Jenkins-examples/tree/main/java-maven-sonar-argocd-helm-k8s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Step1:</a:t>
            </a:r>
          </a:p>
          <a:p>
            <a:pPr marL="0" indent="0">
              <a:buNone/>
            </a:pPr>
            <a:r>
              <a:rPr lang="en-US" sz="2000"/>
              <a:t>Follow this steps in repo link </a:t>
            </a:r>
            <a:r>
              <a:rPr lang="en-US" sz="2000">
                <a:hlinkClick r:id="rId2"/>
              </a:rPr>
              <a:t>https://github.com/muthuramanathanm/Jenkins-examples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Step 2:</a:t>
            </a:r>
          </a:p>
          <a:p>
            <a:pPr marL="0" indent="0">
              <a:buNone/>
            </a:pPr>
            <a:r>
              <a:rPr lang="en-US" sz="2000"/>
              <a:t>Install the “docker pipeline” plugin from Manage Jenkins -&gt;Plugins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82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0DA3-C5A9-B602-63AC-8A2344AC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Step3 :</a:t>
            </a:r>
          </a:p>
          <a:p>
            <a:pPr marL="0" indent="0">
              <a:buNone/>
            </a:pPr>
            <a:r>
              <a:rPr lang="en-US" sz="2200"/>
              <a:t>Install Sonar plugin from Manage Jenkins -&gt; Plugins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CBCDA2-91DA-6354-87C1-54339D5E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91980"/>
            <a:ext cx="10917936" cy="33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0DA3-C5A9-B602-63AC-8A2344AC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/>
              <a:t>Step 4: Setup the sonar server</a:t>
            </a:r>
          </a:p>
          <a:p>
            <a:pPr marL="0" indent="0">
              <a:buNone/>
            </a:pPr>
            <a:r>
              <a:rPr lang="en-US" sz="1200">
                <a:hlinkClick r:id="rId2"/>
              </a:rPr>
              <a:t>https://github.com/muthuramanathanm/Jenkins-examples/tree/main/java-maven-sonar-argocd-helm-k8s/spring-boot-app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Look for “</a:t>
            </a:r>
            <a:r>
              <a:rPr lang="en-SG" sz="1200" i="0">
                <a:effectLst/>
                <a:latin typeface="-apple-system"/>
              </a:rPr>
              <a:t>Configure a Sonar Server locally” or EC2 machine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Run the sonar server (By default 9000 is port)</a:t>
            </a:r>
          </a:p>
          <a:p>
            <a:pPr marL="0" indent="0">
              <a:buNone/>
            </a:pPr>
            <a:r>
              <a:rPr lang="en-US" sz="1200">
                <a:hlinkClick r:id="rId3"/>
              </a:rPr>
              <a:t>http://100.25.193.139:9000/</a:t>
            </a: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Username: admin</a:t>
            </a:r>
          </a:p>
          <a:p>
            <a:pPr marL="0" indent="0">
              <a:buNone/>
            </a:pPr>
            <a:r>
              <a:rPr lang="en-US" sz="1200"/>
              <a:t>Password: admin</a:t>
            </a:r>
          </a:p>
          <a:p>
            <a:pPr marL="0" indent="0">
              <a:buNone/>
            </a:pPr>
            <a:endParaRPr lang="en-US" sz="1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1CF2B3-0679-4B02-2A5C-783B97BE0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0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0DA3-C5A9-B602-63AC-8A2344AC61AD}"/>
              </a:ext>
            </a:extLst>
          </p:cNvPr>
          <p:cNvSpPr>
            <a:spLocks/>
          </p:cNvSpPr>
          <p:nvPr/>
        </p:nvSpPr>
        <p:spPr>
          <a:xfrm>
            <a:off x="1134963" y="643466"/>
            <a:ext cx="9381320" cy="5139873"/>
          </a:xfrm>
          <a:prstGeom prst="rect">
            <a:avLst/>
          </a:prstGeom>
        </p:spPr>
        <p:txBody>
          <a:bodyPr/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5: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 need permission to access sonar server.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Sonar server -&gt; My Account -&gt; </a:t>
            </a:r>
            <a:r>
              <a:rPr lang="en-US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Secuirty</a:t>
            </a: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Generate Tokens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Token name as “jenkins” and click Generate button.</a:t>
            </a:r>
          </a:p>
          <a:p>
            <a:pPr marL="0" indent="0">
              <a:spcAft>
                <a:spcPts val="600"/>
              </a:spcAft>
              <a:buNone/>
            </a:pP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5481D-DF5C-B9F0-0D7D-81511151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63" y="2477438"/>
            <a:ext cx="5017702" cy="3737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1B7C5-CED1-0309-C022-FF225DD5D320}"/>
              </a:ext>
            </a:extLst>
          </p:cNvPr>
          <p:cNvSpPr txBox="1"/>
          <p:nvPr/>
        </p:nvSpPr>
        <p:spPr>
          <a:xfrm>
            <a:off x="6375647" y="3072227"/>
            <a:ext cx="4681390" cy="83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Why we are doing this. Because Jenkins and Sonar 2 different applications and need to authenticate before access each other.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Step 6:</a:t>
            </a:r>
          </a:p>
          <a:p>
            <a:pPr marL="0" indent="0">
              <a:buNone/>
            </a:pPr>
            <a:r>
              <a:rPr lang="en-US" sz="2200"/>
              <a:t>Go to Jenkins -&gt; Manage Jenkins -&gt; Credentials -&gt; choose system</a:t>
            </a:r>
          </a:p>
          <a:p>
            <a:pPr marL="0" indent="0">
              <a:buNone/>
            </a:pPr>
            <a:r>
              <a:rPr lang="en-US" sz="2200"/>
              <a:t>Click on Add credentials -&gt; choose secret text from dropdown</a:t>
            </a:r>
          </a:p>
          <a:p>
            <a:pPr marL="0" indent="0">
              <a:buNone/>
            </a:pPr>
            <a:r>
              <a:rPr lang="en-US" sz="2200"/>
              <a:t>Paste the token in secret text box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7D0F2-797D-8DCF-95BA-877DD824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19" y="640080"/>
            <a:ext cx="569167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2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Step 7: Install docker</a:t>
            </a:r>
          </a:p>
          <a:p>
            <a:pPr marL="0" indent="0">
              <a:buNone/>
            </a:pPr>
            <a:r>
              <a:rPr lang="en-US" sz="2000"/>
              <a:t>Please ignore if already installed</a:t>
            </a:r>
          </a:p>
          <a:p>
            <a:r>
              <a:rPr lang="en-SG" sz="2000"/>
              <a:t> sudo apt install docker.io</a:t>
            </a:r>
          </a:p>
          <a:p>
            <a:r>
              <a:rPr lang="en-SG" sz="2000" b="0" i="0">
                <a:effectLst/>
                <a:latin typeface="-apple-system"/>
              </a:rPr>
              <a:t>sudo su – </a:t>
            </a:r>
          </a:p>
          <a:p>
            <a:r>
              <a:rPr lang="en-SG" sz="2000" b="0" i="0">
                <a:effectLst/>
                <a:latin typeface="-apple-system"/>
              </a:rPr>
              <a:t>usermod -aG docker Jenkins</a:t>
            </a:r>
          </a:p>
          <a:p>
            <a:r>
              <a:rPr lang="en-SG" sz="2000" b="0" i="0">
                <a:effectLst/>
                <a:latin typeface="-apple-system"/>
              </a:rPr>
              <a:t>usermod -aG docker ubuntu </a:t>
            </a:r>
          </a:p>
          <a:p>
            <a:r>
              <a:rPr lang="en-SG" sz="2000" b="0" i="0">
                <a:effectLst/>
                <a:latin typeface="-apple-system"/>
              </a:rPr>
              <a:t>systemctl restart docker </a:t>
            </a:r>
          </a:p>
          <a:p>
            <a:pPr marL="0" indent="0">
              <a:buNone/>
            </a:pPr>
            <a:endParaRPr lang="en-SG" sz="2000"/>
          </a:p>
          <a:p>
            <a:pPr marL="0" indent="0">
              <a:buNone/>
            </a:pPr>
            <a:r>
              <a:rPr lang="en-SG" sz="2000"/>
              <a:t>Once done. Please restart the Jenkins server</a:t>
            </a:r>
          </a:p>
          <a:p>
            <a:pPr marL="0" indent="0">
              <a:buNone/>
            </a:pPr>
            <a:r>
              <a:rPr lang="en-SG" sz="2000"/>
              <a:t>http://100.25.193.139:8080/restart</a:t>
            </a:r>
            <a:br>
              <a:rPr lang="en-SG" sz="2000"/>
            </a:b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3407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23A8-3C6C-458A-4DE8-C6008DE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Step 8:  Install MiniKube and start</a:t>
            </a:r>
          </a:p>
          <a:p>
            <a:pPr marL="0" indent="0">
              <a:buNone/>
            </a:pPr>
            <a:r>
              <a:rPr lang="en-US" sz="1900">
                <a:hlinkClick r:id="rId2"/>
              </a:rPr>
              <a:t>https://minikube.sigs.k8s.io/docs/start/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Run the below command(MacOS)</a:t>
            </a:r>
          </a:p>
          <a:p>
            <a:r>
              <a:rPr lang="en-SG" sz="1900">
                <a:effectLst/>
              </a:rPr>
              <a:t>curl</a:t>
            </a:r>
            <a:r>
              <a:rPr lang="en-SG" sz="1900"/>
              <a:t> </a:t>
            </a:r>
            <a:r>
              <a:rPr lang="en-SG" sz="1900">
                <a:effectLst/>
              </a:rPr>
              <a:t>-LO</a:t>
            </a:r>
            <a:r>
              <a:rPr lang="en-SG" sz="1900"/>
              <a:t> https://storage.googleapis.com/minikube/releases/latest/minikube-darwin-amd64 </a:t>
            </a:r>
          </a:p>
          <a:p>
            <a:r>
              <a:rPr lang="en-SG" sz="1900">
                <a:effectLst/>
              </a:rPr>
              <a:t>sudo</a:t>
            </a:r>
            <a:r>
              <a:rPr lang="en-SG" sz="1900"/>
              <a:t> </a:t>
            </a:r>
            <a:r>
              <a:rPr lang="en-SG" sz="1900">
                <a:effectLst/>
              </a:rPr>
              <a:t>install</a:t>
            </a:r>
            <a:r>
              <a:rPr lang="en-SG" sz="1900"/>
              <a:t> minikube-darwin-amd64 /usr/local/bin/minikube</a:t>
            </a:r>
          </a:p>
          <a:p>
            <a:r>
              <a:rPr lang="en-SG" sz="1900"/>
              <a:t>minikube start</a:t>
            </a:r>
          </a:p>
          <a:p>
            <a:pPr marL="0" indent="0">
              <a:buNone/>
            </a:pPr>
            <a:endParaRPr lang="en-SG" sz="1900"/>
          </a:p>
          <a:p>
            <a:pPr marL="0" indent="0">
              <a:buNone/>
            </a:pPr>
            <a:r>
              <a:rPr lang="en-SG" sz="1900" b="0" i="0">
                <a:effectLst/>
                <a:latin typeface="Söhne"/>
              </a:rPr>
              <a:t>Minikube is a tool that allows you to </a:t>
            </a:r>
            <a:r>
              <a:rPr lang="en-SG" sz="1900" b="1" i="0">
                <a:effectLst/>
                <a:latin typeface="Söhne"/>
              </a:rPr>
              <a:t>run Kubernetes clusters locally </a:t>
            </a:r>
            <a:r>
              <a:rPr lang="en-SG" sz="1900" b="0" i="0">
                <a:effectLst/>
                <a:latin typeface="Söhne"/>
              </a:rPr>
              <a:t>on your machine. It is designed for developers and users who want to try out Kubernetes or develop applications locally without the need for a full-scale Kubernetes cluster.</a:t>
            </a:r>
          </a:p>
          <a:p>
            <a:pPr marL="0" indent="0">
              <a:buNone/>
            </a:pPr>
            <a:br>
              <a:rPr lang="en-SG" sz="1900"/>
            </a:b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05260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751</Words>
  <Application>Microsoft Macintosh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Aptos</vt:lpstr>
      <vt:lpstr>Aptos Display</vt:lpstr>
      <vt:lpstr>Arial</vt:lpstr>
      <vt:lpstr>Calibri</vt:lpstr>
      <vt:lpstr>Meslo LG L DZ for Powerline</vt:lpstr>
      <vt:lpstr>Söhne</vt:lpstr>
      <vt:lpstr>Office Theme</vt:lpstr>
      <vt:lpstr>End-End CICD pipeline</vt:lpstr>
      <vt:lpstr>End-End Pipeline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End CICD pipeline</dc:title>
  <dc:creator>Muthuramanathan Manickam</dc:creator>
  <cp:lastModifiedBy>Muthuramanathan Manickam</cp:lastModifiedBy>
  <cp:revision>27</cp:revision>
  <dcterms:created xsi:type="dcterms:W3CDTF">2024-03-02T04:17:56Z</dcterms:created>
  <dcterms:modified xsi:type="dcterms:W3CDTF">2024-03-03T04:14:06Z</dcterms:modified>
</cp:coreProperties>
</file>