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The Experience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955812"/>
          </a:xfrm>
        </p:spPr>
        <p:txBody>
          <a:bodyPr>
            <a:normAutofit/>
          </a:bodyPr>
          <a:lstStyle/>
          <a:p>
            <a:r>
              <a:rPr lang="en-US" dirty="0"/>
              <a:t>Priyesh Chikhaliya</a:t>
            </a:r>
          </a:p>
          <a:p>
            <a:r>
              <a:rPr lang="en-US" dirty="0"/>
              <a:t>Software engineer trainee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A86E0-457C-8211-FB9F-A44D1B4C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  <a:p>
            <a:r>
              <a:rPr lang="en-GB" dirty="0"/>
              <a:t>Microsoft Build</a:t>
            </a:r>
          </a:p>
          <a:p>
            <a:r>
              <a:rPr lang="en-GB" dirty="0"/>
              <a:t>Power Apps</a:t>
            </a:r>
          </a:p>
          <a:p>
            <a:r>
              <a:rPr lang="en-GB" dirty="0"/>
              <a:t>Collaborative apps and Low code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3732"/>
          </a:xfrm>
        </p:spPr>
        <p:txBody>
          <a:bodyPr>
            <a:normAutofit/>
          </a:bodyPr>
          <a:lstStyle/>
          <a:p>
            <a:r>
              <a:rPr lang="en-US" dirty="0"/>
              <a:t>House Price Prediction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0AA8B-BA89-8C65-ADCB-C855705B9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591" y="1427716"/>
            <a:ext cx="7450818" cy="44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3732"/>
          </a:xfrm>
        </p:spPr>
        <p:txBody>
          <a:bodyPr>
            <a:normAutofit/>
          </a:bodyPr>
          <a:lstStyle/>
          <a:p>
            <a:r>
              <a:rPr lang="en-US" dirty="0"/>
              <a:t>Colorize B&amp;W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CEDDF-3D21-EB73-345E-99FB66F12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679" y="1605517"/>
            <a:ext cx="7468642" cy="39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6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{994E03B0-987F-4389-916A-98A9A9928AA0}tf11437505_win32</Template>
  <TotalTime>110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The Experience </vt:lpstr>
      <vt:lpstr>Content</vt:lpstr>
      <vt:lpstr>House Price Prediction</vt:lpstr>
      <vt:lpstr>Colorize B&amp;W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Experience </dc:title>
  <dc:creator>priyesh patel</dc:creator>
  <cp:lastModifiedBy>priyesh patel</cp:lastModifiedBy>
  <cp:revision>4</cp:revision>
  <dcterms:created xsi:type="dcterms:W3CDTF">2022-08-25T16:23:46Z</dcterms:created>
  <dcterms:modified xsi:type="dcterms:W3CDTF">2022-08-25T18:14:24Z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