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Nunito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fabc7a21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fabc7a21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58030a99c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58030a99c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fabc7a21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fabc7a21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fabc7a21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fabc7a21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fa98d0232_0_1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fa98d0232_0_1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fa98d0232_0_1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fa98d0232_0_1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824000" y="698850"/>
            <a:ext cx="4967100" cy="18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Networks Term Project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824000" y="25717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Quiz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TCP Multithreading 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5652750" y="3579350"/>
            <a:ext cx="3295500" cy="1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Submitted to: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Prof. Selvakumar Subramanian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Director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IIIT Una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Components: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Main Server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3 TCP Sub Servers for 3 subjects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Clients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Layout: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825" y="1727425"/>
            <a:ext cx="8533700" cy="280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Description: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do not want to overburden main server by all the incoming clients and handle test.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Therefore, we will create three sub-servers managing each of the three tests </a:t>
            </a:r>
            <a:r>
              <a:rPr lang="en"/>
              <a:t>separately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Main server only store information about which sub-server manages which test.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Working: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Each sub-server will connect to main server, main server will make database about the sub-server info.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When a client connects to main server and makes request , main server will search the database for appropriate sub-server and pass the info stored to the client.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Using this info client will reconnect to the sub-server using TCP connection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client  will then perform the test.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sub-server will then send the result to client and also to main server for record of that client.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 Files Used: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#include&lt;sys/socket.h&gt;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#include&lt;pthread.h&gt;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#include&lt;arpa/inet.h&gt;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05" name="Google Shape;105;p19"/>
          <p:cNvSpPr txBox="1"/>
          <p:nvPr>
            <p:ph idx="1" type="subTitle"/>
          </p:nvPr>
        </p:nvSpPr>
        <p:spPr>
          <a:xfrm>
            <a:off x="4692450" y="3088725"/>
            <a:ext cx="3505500" cy="18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Submitted 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Sanchit Gupta    (IIITU17</a:t>
            </a:r>
            <a:r>
              <a:rPr lang="en"/>
              <a:t>147)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Priyesh Kumar   (IIITU17124)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Sheetala Tiwari (IIITU17139)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Rohit Maggu      (IIITU17127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