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5143500" type="screen16x9"/>
  <p:notesSz cx="6858000" cy="9144000"/>
  <p:embeddedFontLst>
    <p:embeddedFont>
      <p:font typeface="Old Standard TT" charset="0"/>
      <p:regular r:id="rId9"/>
      <p:bold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26" y="-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0648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78150" y="1790300"/>
            <a:ext cx="8118600" cy="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Vector Routing Protocol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213437"/>
            <a:ext cx="8118600" cy="16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Vidushi Bindroo 17115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Urja       17126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Garvita  17105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0250" y="1676400"/>
            <a:ext cx="8105110" cy="2940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The purpose of this project is to implement, validate and demonstrate a simple Distance Vector protocol of the type that might be used by Peer to </a:t>
            </a:r>
            <a:r>
              <a:rPr lang="en-US" sz="2000" dirty="0" smtClean="0"/>
              <a:t>Peer, Wireless </a:t>
            </a:r>
            <a:r>
              <a:rPr lang="en-US" sz="2000" dirty="0"/>
              <a:t>Sensor or Internet of Things communication devices. We use UDP Sockets and the C/C++ programming language to build a distance vector routing protocol that implements the distributed Bellman-Ford algorithm.</a:t>
            </a: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47700" y="824448"/>
            <a:ext cx="770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latin typeface="+mj-lt"/>
              </a:rPr>
              <a:t>PURPOSE</a:t>
            </a:r>
            <a:endParaRPr lang="en-IN" sz="2800" b="1" u="sng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13640" y="236220"/>
            <a:ext cx="8118600" cy="18516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sz="4800" dirty="0" smtClean="0"/>
              <a:t>What</a:t>
            </a:r>
            <a:r>
              <a:rPr lang="en" sz="4800" dirty="0" smtClean="0"/>
              <a:t> Is Distance vector routing ?</a:t>
            </a: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484119"/>
            <a:ext cx="6728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 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distance-vector routing (DVR)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protocol requires that a router inform its neighbors of topology changes periodically. Historically known as the old ARPANET routing algorithm (or known as Bellman-Ford algorithm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).</a:t>
            </a:r>
          </a:p>
          <a:p>
            <a:pPr fontAlgn="base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fontAlgn="base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Bellman Ford Basics –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Each router maintains a Distance Vector table containing the distance between itself and ALL possible destination nodes. Distances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based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on a chosen metric, are computed using information from the neighbors’ distance vectors.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Structures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 A</a:t>
            </a:r>
            <a:r>
              <a:rPr lang="en-US" dirty="0" smtClean="0"/>
              <a:t> </a:t>
            </a:r>
            <a:r>
              <a:rPr lang="en-US" dirty="0" err="1" smtClean="0"/>
              <a:t>cpp</a:t>
            </a:r>
            <a:r>
              <a:rPr lang="en-US" dirty="0" smtClean="0"/>
              <a:t> file : </a:t>
            </a:r>
            <a:r>
              <a:rPr lang="en-US" dirty="0"/>
              <a:t>our main file </a:t>
            </a:r>
            <a:endParaRPr lang="en-US" dirty="0" smtClean="0"/>
          </a:p>
          <a:p>
            <a:pPr lvl="0"/>
            <a:r>
              <a:rPr lang="en-US" dirty="0" smtClean="0"/>
              <a:t> A .h</a:t>
            </a:r>
            <a:r>
              <a:rPr lang="en-US" dirty="0"/>
              <a:t>: the interface file for the </a:t>
            </a:r>
            <a:r>
              <a:rPr lang="en-US" dirty="0" smtClean="0"/>
              <a:t>Distance Vector </a:t>
            </a:r>
            <a:r>
              <a:rPr lang="en-US" dirty="0"/>
              <a:t>class and other structures </a:t>
            </a:r>
            <a:endParaRPr lang="en-US" dirty="0" smtClean="0"/>
          </a:p>
          <a:p>
            <a:pPr lvl="0"/>
            <a:r>
              <a:rPr lang="en-US" dirty="0" smtClean="0"/>
              <a:t> Another </a:t>
            </a:r>
            <a:r>
              <a:rPr lang="en-US" dirty="0" err="1" smtClean="0"/>
              <a:t>cpp</a:t>
            </a:r>
            <a:r>
              <a:rPr lang="en-US" dirty="0" smtClean="0"/>
              <a:t> file : </a:t>
            </a:r>
            <a:r>
              <a:rPr lang="en-US" dirty="0"/>
              <a:t>the implementation of </a:t>
            </a:r>
            <a:r>
              <a:rPr lang="en-US" dirty="0" smtClean="0"/>
              <a:t>.h file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Algorithm:</a:t>
            </a:r>
            <a:br>
              <a:rPr lang="en" dirty="0" smtClean="0"/>
            </a:b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A router transmits its distance vector to each of its neighbors in a routing packet.</a:t>
            </a:r>
          </a:p>
          <a:p>
            <a:pPr fontAlgn="base"/>
            <a:r>
              <a:rPr lang="en-US" dirty="0"/>
              <a:t>Each router receives and saves the most recently received distance vector from each of its neighbors.</a:t>
            </a:r>
          </a:p>
          <a:p>
            <a:pPr marL="139700" indent="0" fontAlgn="base">
              <a:buNone/>
            </a:pPr>
            <a:endParaRPr lang="en-US" dirty="0" smtClean="0"/>
          </a:p>
          <a:p>
            <a:pPr marL="139700" indent="0" fontAlgn="base">
              <a:buNone/>
            </a:pPr>
            <a:r>
              <a:rPr lang="en-US" dirty="0" smtClean="0"/>
              <a:t>A </a:t>
            </a:r>
            <a:r>
              <a:rPr lang="en-US" dirty="0"/>
              <a:t>router recalculates its distance vector when:</a:t>
            </a:r>
          </a:p>
          <a:p>
            <a:pPr fontAlgn="base"/>
            <a:r>
              <a:rPr lang="en-US" dirty="0"/>
              <a:t>It receives a distance vector from a neighbor containing different information than before.</a:t>
            </a:r>
          </a:p>
          <a:p>
            <a:pPr fontAlgn="base"/>
            <a:r>
              <a:rPr lang="en-US" dirty="0"/>
              <a:t>It discovers that a link to a neighbor has gone down</a:t>
            </a:r>
            <a:endParaRPr lang="en-US" dirty="0">
              <a:effectLst/>
            </a:endParaRPr>
          </a:p>
        </p:txBody>
      </p:sp>
      <p:pic>
        <p:nvPicPr>
          <p:cNvPr id="4098" name="Picture 2" descr="Image result for distance vector rou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3191" y="530352"/>
            <a:ext cx="3831209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34560" y="1950719"/>
            <a:ext cx="7750260" cy="2869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Stable and proven method (distance vector was the original routing algorithm)</a:t>
            </a:r>
          </a:p>
          <a:p>
            <a:r>
              <a:rPr lang="en-US" sz="1800" dirty="0" smtClean="0"/>
              <a:t>Easy </a:t>
            </a:r>
            <a:r>
              <a:rPr lang="en-US" sz="1800" dirty="0"/>
              <a:t>to implement and administer</a:t>
            </a:r>
          </a:p>
          <a:p>
            <a:r>
              <a:rPr lang="en-US" sz="1800" dirty="0" smtClean="0"/>
              <a:t>Bandwidth </a:t>
            </a:r>
            <a:r>
              <a:rPr lang="en-US" sz="1800" dirty="0"/>
              <a:t>requirements negligible for a typical LAN environment</a:t>
            </a:r>
          </a:p>
          <a:p>
            <a:r>
              <a:rPr lang="en-US" sz="1800" dirty="0" smtClean="0"/>
              <a:t>Requires </a:t>
            </a:r>
            <a:r>
              <a:rPr lang="en-US" sz="1800" dirty="0"/>
              <a:t>less hardware and processing power than other routing methods</a:t>
            </a:r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03140" y="826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Why this Protocol ?</a:t>
            </a:r>
            <a:br>
              <a:rPr lang="en" sz="3200" b="1" dirty="0" smtClean="0"/>
            </a:br>
            <a:endParaRPr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225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Old Standard TT</vt:lpstr>
      <vt:lpstr>Paperback</vt:lpstr>
      <vt:lpstr>Distance Vector Routing Protocol</vt:lpstr>
      <vt:lpstr>The purpose of this project is to implement, validate and demonstrate a simple Distance Vector protocol of the type that might be used by Peer to Peer, Wireless Sensor or Internet of Things communication devices. We use UDP Sockets and the C/C++ programming language to build a distance vector routing protocol that implements the distributed Bellman-Ford algorithm.</vt:lpstr>
      <vt:lpstr> What Is Distance vector routing ?</vt:lpstr>
      <vt:lpstr>Basic Structures</vt:lpstr>
      <vt:lpstr>Algorithm: </vt:lpstr>
      <vt:lpstr>Why this Protocol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Vector Routing Protocol</dc:title>
  <dc:creator>HP</dc:creator>
  <cp:lastModifiedBy>HP</cp:lastModifiedBy>
  <cp:revision>6</cp:revision>
  <dcterms:modified xsi:type="dcterms:W3CDTF">2019-12-06T09:01:34Z</dcterms:modified>
</cp:coreProperties>
</file>