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0789-9818-42DE-9713-2175904C887C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68C6-A3AE-45D5-89C5-8175442A5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8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3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86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6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28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7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5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" name="Google Shape;14;p17"/>
          <p:cNvGrpSpPr/>
          <p:nvPr/>
        </p:nvGrpSpPr>
        <p:grpSpPr>
          <a:xfrm>
            <a:off x="1" y="-9451"/>
            <a:ext cx="11548531" cy="6867450"/>
            <a:chOff x="0" y="-7088"/>
            <a:chExt cx="8661398" cy="5150588"/>
          </a:xfrm>
        </p:grpSpPr>
        <p:sp>
          <p:nvSpPr>
            <p:cNvPr id="15" name="Google Shape;15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7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7" cy="6522736"/>
          </a:xfrm>
        </p:grpSpPr>
        <p:sp>
          <p:nvSpPr>
            <p:cNvPr id="18" name="Google Shape;18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4902983" y="5704465"/>
            <a:ext cx="7307771" cy="577328"/>
            <a:chOff x="5582265" y="4646738"/>
            <a:chExt cx="5480828" cy="432996"/>
          </a:xfrm>
        </p:grpSpPr>
        <p:sp>
          <p:nvSpPr>
            <p:cNvPr id="21" name="Google Shape;21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2" name="Google Shape;22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3" name="Google Shape;23;p17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" name="Google Shape;24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sz="2667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4360" y="6155455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Normal">
  <p:cSld name="Content_Norm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8"/>
          <p:cNvGrpSpPr/>
          <p:nvPr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</p:grpSpPr>
        <p:sp>
          <p:nvSpPr>
            <p:cNvPr id="31" name="Google Shape;31;p18"/>
            <p:cNvSpPr/>
            <p:nvPr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" name="Google Shape;33;p18"/>
          <p:cNvGrpSpPr/>
          <p:nvPr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</p:grpSpPr>
        <p:sp>
          <p:nvSpPr>
            <p:cNvPr id="34" name="Google Shape;34;p1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18"/>
          <p:cNvGrpSpPr/>
          <p:nvPr/>
        </p:nvGrpSpPr>
        <p:grpSpPr>
          <a:xfrm>
            <a:off x="9475270" y="6224888"/>
            <a:ext cx="2721116" cy="634145"/>
            <a:chOff x="9475270" y="6224888"/>
            <a:chExt cx="2721116" cy="634145"/>
          </a:xfrm>
        </p:grpSpPr>
        <p:sp>
          <p:nvSpPr>
            <p:cNvPr id="38" name="Google Shape;38;p18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" name="Google Shape;40;p18"/>
          <p:cNvGrpSpPr/>
          <p:nvPr/>
        </p:nvGrpSpPr>
        <p:grpSpPr>
          <a:xfrm>
            <a:off x="9266417" y="6456905"/>
            <a:ext cx="2933151" cy="406084"/>
            <a:chOff x="9266417" y="6456905"/>
            <a:chExt cx="2933151" cy="406084"/>
          </a:xfrm>
        </p:grpSpPr>
        <p:sp>
          <p:nvSpPr>
            <p:cNvPr id="41" name="Google Shape;41;p18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4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133"/>
              <a:buFont typeface="Noto Sans Symbols"/>
              <a:buChar char="▪"/>
              <a:defRPr sz="2133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7434" y="90879"/>
            <a:ext cx="2422016" cy="6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2484" y="103381"/>
            <a:ext cx="2375663" cy="584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28887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Us">
  <p:cSld name="ContactU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9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49" name="Google Shape;49;p19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19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53" name="Google Shape;53;p19"/>
            <p:cNvSpPr/>
            <p:nvPr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19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</p:grpSpPr>
        <p:sp>
          <p:nvSpPr>
            <p:cNvPr id="56" name="Google Shape;56;p19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8" name="Google Shape;58;p19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</p:grpSpPr>
        <p:sp>
          <p:nvSpPr>
            <p:cNvPr id="59" name="Google Shape;59;p1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ctr">
              <a:buClr>
                <a:schemeClr val="lt1"/>
              </a:buClr>
              <a:buSzPts val="1867"/>
              <a:buFont typeface="Roboto Condensed"/>
              <a:buNone/>
              <a:defRPr sz="18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3216" y="4722052"/>
            <a:ext cx="256560" cy="2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/>
        </p:nvSpPr>
        <p:spPr>
          <a:xfrm rot="-8100000">
            <a:off x="261401" y="4490239"/>
            <a:ext cx="720190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1105388" y="4563076"/>
            <a:ext cx="4853864" cy="54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No.01, 3rd cross Basappa Layout, Gavipuram Extension, Kempegowda Nagar, Bengaluru, Karnataka 560019</a:t>
            </a:r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08" y="5871318"/>
            <a:ext cx="279908" cy="2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/>
          <p:nvPr/>
        </p:nvSpPr>
        <p:spPr>
          <a:xfrm rot="-8100000">
            <a:off x="253368" y="5651177"/>
            <a:ext cx="720191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169" y="5830869"/>
            <a:ext cx="365618" cy="3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/>
          <p:nvPr/>
        </p:nvSpPr>
        <p:spPr>
          <a:xfrm rot="-8100000">
            <a:off x="3953882" y="5651177"/>
            <a:ext cx="720191" cy="72019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" name="Google Shape;69;p19"/>
          <p:cNvGrpSpPr/>
          <p:nvPr/>
        </p:nvGrpSpPr>
        <p:grpSpPr>
          <a:xfrm>
            <a:off x="4884774" y="2415355"/>
            <a:ext cx="2422457" cy="2289327"/>
            <a:chOff x="3663578" y="1811515"/>
            <a:chExt cx="1816844" cy="1716995"/>
          </a:xfrm>
        </p:grpSpPr>
        <p:sp>
          <p:nvSpPr>
            <p:cNvPr id="70" name="Google Shape;70;p19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Contact Us</a:t>
              </a:r>
              <a:endParaRPr/>
            </a:p>
          </p:txBody>
        </p:sp>
        <p:grpSp>
          <p:nvGrpSpPr>
            <p:cNvPr id="71" name="Google Shape;71;p19"/>
            <p:cNvGrpSpPr/>
            <p:nvPr/>
          </p:nvGrpSpPr>
          <p:grpSpPr>
            <a:xfrm>
              <a:off x="3900966" y="2186442"/>
              <a:ext cx="1342068" cy="1342068"/>
              <a:chOff x="3900966" y="2186442"/>
              <a:chExt cx="1342068" cy="1342068"/>
            </a:xfrm>
          </p:grpSpPr>
          <p:sp>
            <p:nvSpPr>
              <p:cNvPr id="72" name="Google Shape;72;p19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>
                  <a:gd name="adj" fmla="val 100000"/>
                </a:avLst>
              </a:prstGeom>
              <a:solidFill>
                <a:srgbClr val="2384AF"/>
              </a:solidFill>
              <a:ln w="5715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74" name="Google Shape;74;p19"/>
          <p:cNvSpPr/>
          <p:nvPr/>
        </p:nvSpPr>
        <p:spPr>
          <a:xfrm>
            <a:off x="1026920" y="5626455"/>
            <a:ext cx="2710095" cy="76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sagar.g@testyantra.com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gurupreetham.c@testyantra.com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praveen.d@testyantra.com</a:t>
            </a:r>
            <a:endParaRPr sz="1467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718863" y="5855709"/>
            <a:ext cx="2740572" cy="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www.testyantra.com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40876" y="5500471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2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1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BB05-B3C8-4977-B0B4-FAFC862A3F5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F722-E3F6-481A-A500-C9BFB2984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8000" dirty="0" smtClean="0"/>
              <a:t>MongoDB Installation Guide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5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9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05035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Uncheck the Install MongoDB Compass option and click next.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23" y="1401528"/>
            <a:ext cx="7993625" cy="505089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219633" y="5294672"/>
            <a:ext cx="575187" cy="678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59497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222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10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49280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Click on install in the next step.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91" y="1531206"/>
            <a:ext cx="7536425" cy="485484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22573" y="48595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16583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952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11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12409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Finish the wizard once installed.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1349476"/>
            <a:ext cx="7477433" cy="5110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6065" y="6457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869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1 :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0" y="788400"/>
            <a:ext cx="12192000" cy="6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70" lvl="0" indent="-5079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300"/>
              <a:buChar char="▪"/>
            </a:pPr>
            <a:r>
              <a:rPr lang="en-US" sz="2300" b="1" dirty="0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browser and type the link given below in address bar </a:t>
            </a: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b="1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 sz="2500" dirty="0">
              <a:solidFill>
                <a:srgbClr val="2B60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23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dirty="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23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349930" y="1595735"/>
            <a:ext cx="30305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30125" y="2519073"/>
            <a:ext cx="9897300" cy="694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    </a:t>
            </a: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smtClean="0">
                <a:solidFill>
                  <a:schemeClr val="dk1"/>
                </a:solidFill>
              </a:rPr>
              <a:t>https://www.mongodb.com/1</a:t>
            </a:r>
            <a:endParaRPr sz="2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989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2 :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0" y="718650"/>
            <a:ext cx="121920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/>
              <a:t>Select the </a:t>
            </a:r>
            <a:r>
              <a:rPr lang="en-US" sz="2500" dirty="0" smtClean="0"/>
              <a:t>software and then click on </a:t>
            </a:r>
            <a:r>
              <a:rPr lang="en-US" sz="2500" u="sng" dirty="0" smtClean="0"/>
              <a:t>Community Server</a:t>
            </a:r>
            <a:r>
              <a:rPr lang="en-US" sz="2500" dirty="0" smtClean="0"/>
              <a:t>.</a:t>
            </a:r>
            <a:endParaRPr sz="21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endParaRPr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990"/>
            <a:ext cx="12192000" cy="5268590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75787" y="2064774"/>
            <a:ext cx="943897" cy="398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5334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3 :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67225" y="763799"/>
            <a:ext cx="116331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 smtClean="0"/>
              <a:t>Select the platform, package as </a:t>
            </a:r>
            <a:r>
              <a:rPr lang="en-US" sz="2500" dirty="0" err="1" smtClean="0"/>
              <a:t>msi</a:t>
            </a:r>
            <a:r>
              <a:rPr lang="en-US" sz="2500" dirty="0" smtClean="0"/>
              <a:t> and click on download.</a:t>
            </a:r>
            <a:endParaRPr sz="2500" dirty="0"/>
          </a:p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79599"/>
            <a:ext cx="12191997" cy="52819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8148484" y="4350774"/>
            <a:ext cx="966020" cy="464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10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" y="678427"/>
            <a:ext cx="11800414" cy="560438"/>
          </a:xfrm>
        </p:spPr>
        <p:txBody>
          <a:bodyPr/>
          <a:lstStyle/>
          <a:p>
            <a:pPr marL="93155" lvl="0" indent="0">
              <a:buNone/>
            </a:pPr>
            <a:r>
              <a:rPr lang="en-US" sz="2400" dirty="0"/>
              <a:t>After selecting suitable </a:t>
            </a:r>
            <a:r>
              <a:rPr lang="en-US" sz="2400" dirty="0" smtClean="0"/>
              <a:t>fields </a:t>
            </a:r>
            <a:r>
              <a:rPr lang="en-US" sz="2400" dirty="0"/>
              <a:t>, downloading will start</a:t>
            </a:r>
          </a:p>
          <a:p>
            <a:pPr marL="93155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84613"/>
            <a:ext cx="12191997" cy="528992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34181" y="5198807"/>
            <a:ext cx="612058" cy="759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498731" y="64886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4937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5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 dirty="0"/>
              <a:t>Once downloaded, click on the setup file and click </a:t>
            </a:r>
            <a:r>
              <a:rPr lang="en-US" sz="2500" dirty="0" smtClean="0"/>
              <a:t>next.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613"/>
            <a:ext cx="12192000" cy="5207966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946490" y="5147187"/>
            <a:ext cx="427703" cy="5235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5374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41906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On clicking next accept the terms and proceed.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9" y="1334729"/>
            <a:ext cx="7506929" cy="512506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485104" y="5626509"/>
            <a:ext cx="353961" cy="634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135033" y="6459794"/>
            <a:ext cx="58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7</a:t>
            </a:r>
            <a:endParaRPr lang="en-IN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8368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7</a:t>
            </a:r>
            <a:r>
              <a:rPr lang="en-US" dirty="0" smtClean="0"/>
              <a:t>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515648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Choose the setup type as </a:t>
            </a:r>
            <a:r>
              <a:rPr lang="en-US" u="sng" dirty="0" smtClean="0"/>
              <a:t>Complete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81" y="1408472"/>
            <a:ext cx="7241458" cy="501445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874341" y="2757949"/>
            <a:ext cx="663678" cy="4498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23957" y="6488668"/>
            <a:ext cx="37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8</a:t>
            </a:r>
            <a:endParaRPr lang="en-IN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254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8 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17" y="804333"/>
            <a:ext cx="11633200" cy="412409"/>
          </a:xfrm>
        </p:spPr>
        <p:txBody>
          <a:bodyPr/>
          <a:lstStyle/>
          <a:p>
            <a:pPr marL="93155" indent="0">
              <a:buNone/>
            </a:pPr>
            <a:r>
              <a:rPr lang="en-US" dirty="0" smtClean="0"/>
              <a:t>On clicking complete let all the settings be default, click on next.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84" y="1327355"/>
            <a:ext cx="7484806" cy="5058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85907" y="64578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9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29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161</Words>
  <Application>Microsoft Office PowerPoint</Application>
  <PresentationFormat>Widescreen</PresentationFormat>
  <Paragraphs>47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Arvo</vt:lpstr>
      <vt:lpstr>Calibri</vt:lpstr>
      <vt:lpstr>Calibri Light</vt:lpstr>
      <vt:lpstr>Noto Sans Symbols</vt:lpstr>
      <vt:lpstr>Roboto Condensed</vt:lpstr>
      <vt:lpstr>Office Theme</vt:lpstr>
      <vt:lpstr>MongoDB Installation Guide</vt:lpstr>
      <vt:lpstr>Step 1 :</vt:lpstr>
      <vt:lpstr>Step 2 :</vt:lpstr>
      <vt:lpstr>Step 3 :</vt:lpstr>
      <vt:lpstr>Step 4 :</vt:lpstr>
      <vt:lpstr>Step 5 :</vt:lpstr>
      <vt:lpstr>Step 6 :</vt:lpstr>
      <vt:lpstr>Step 7 :</vt:lpstr>
      <vt:lpstr>Step 8 :</vt:lpstr>
      <vt:lpstr>Step 9 :</vt:lpstr>
      <vt:lpstr>Step 10 :</vt:lpstr>
      <vt:lpstr>Step 11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Installation Guide</dc:title>
  <dc:creator>Gangadhar Beleri</dc:creator>
  <cp:lastModifiedBy>Gangadhar Beleri</cp:lastModifiedBy>
  <cp:revision>24</cp:revision>
  <dcterms:created xsi:type="dcterms:W3CDTF">2021-05-21T11:15:43Z</dcterms:created>
  <dcterms:modified xsi:type="dcterms:W3CDTF">2021-05-23T13:37:13Z</dcterms:modified>
</cp:coreProperties>
</file>