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1.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1" r:id="rId6"/>
  </p:sldMasterIdLst>
  <p:notesMasterIdLst>
    <p:notesMasterId r:id="rId7"/>
  </p:notesMasterIdLst>
  <p:sldIdLst>
    <p:sldId id="256" r:id="rId8"/>
  </p:sldIdLst>
  <p:sldSz cy="16459200" cx="29260800"/>
  <p:notesSz cx="6858000" cy="9144000"/>
  <p:embeddedFontLst>
    <p:embeddedFont>
      <p:font typeface="Arial Black"/>
      <p:regular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59">
          <p15:clr>
            <a:srgbClr val="A4A3A4"/>
          </p15:clr>
        </p15:guide>
        <p15:guide id="2" orient="horz" pos="144">
          <p15:clr>
            <a:srgbClr val="A4A3A4"/>
          </p15:clr>
        </p15:guide>
        <p15:guide id="3" orient="horz" pos="10080">
          <p15:clr>
            <a:srgbClr val="A4A3A4"/>
          </p15:clr>
        </p15:guide>
        <p15:guide id="4" orient="horz">
          <p15:clr>
            <a:srgbClr val="A4A3A4"/>
          </p15:clr>
        </p15:guide>
        <p15:guide id="5" pos="387">
          <p15:clr>
            <a:srgbClr val="A4A3A4"/>
          </p15:clr>
        </p15:guide>
        <p15:guide id="6" pos="18046">
          <p15:clr>
            <a:srgbClr val="A4A3A4"/>
          </p15:clr>
        </p15:guide>
      </p15:sldGuideLst>
    </p:ext>
    <p:ext uri="GoogleSlidesCustomDataVersion2">
      <go:slidesCustomData xmlns:go="http://customooxmlschemas.google.com/" r:id="rId10" roundtripDataSignature="AMtx7mgYmAiKBTWYKSx6Ta24MnPcMRm2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9CDFA19-0CBB-4539-BF7A-3BE3565E28C9}">
  <a:tblStyle styleId="{69CDFA19-0CBB-4539-BF7A-3BE3565E28C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E7E6"/>
          </a:solidFill>
        </a:fill>
      </a:tcStyle>
    </a:wholeTbl>
    <a:band1H>
      <a:tcTxStyle/>
      <a:tcStyle>
        <a:fill>
          <a:solidFill>
            <a:srgbClr val="E0CCCA"/>
          </a:solidFill>
        </a:fill>
      </a:tcStyle>
    </a:band1H>
    <a:band2H>
      <a:tcTxStyle/>
    </a:band2H>
    <a:band1V>
      <a:tcTxStyle/>
      <a:tcStyle>
        <a:fill>
          <a:solidFill>
            <a:srgbClr val="E0CCC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59" orient="horz"/>
        <p:guide pos="144" orient="horz"/>
        <p:guide pos="10080" orient="horz"/>
        <p:guide orient="horz"/>
        <p:guide pos="387"/>
        <p:guide pos="18046"/>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0" Type="http://customschemas.google.com/relationships/presentationmetadata" Target="metadata"/><Relationship Id="rId9" Type="http://schemas.openxmlformats.org/officeDocument/2006/relationships/font" Target="fonts/ArialBlack-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4" name="Google Shape;9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6x60 Template - 3 columns">
  <p:cSld name="36x60 Template - 3 columns">
    <p:spTree>
      <p:nvGrpSpPr>
        <p:cNvPr id="15" name="Shape 15"/>
        <p:cNvGrpSpPr/>
        <p:nvPr/>
      </p:nvGrpSpPr>
      <p:grpSpPr>
        <a:xfrm>
          <a:off x="0" y="0"/>
          <a:ext cx="0" cy="0"/>
          <a:chOff x="0" y="0"/>
          <a:chExt cx="0" cy="0"/>
        </a:xfrm>
      </p:grpSpPr>
      <p:sp>
        <p:nvSpPr>
          <p:cNvPr id="16" name="Google Shape;16;p3"/>
          <p:cNvSpPr txBox="1"/>
          <p:nvPr>
            <p:ph idx="1" type="body"/>
          </p:nvPr>
        </p:nvSpPr>
        <p:spPr>
          <a:xfrm>
            <a:off x="606195" y="3063162"/>
            <a:ext cx="6704542"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17" name="Google Shape;17;p3"/>
          <p:cNvSpPr txBox="1"/>
          <p:nvPr>
            <p:ph idx="2" type="body"/>
          </p:nvPr>
        </p:nvSpPr>
        <p:spPr>
          <a:xfrm>
            <a:off x="608842" y="2622097"/>
            <a:ext cx="6699250"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18" name="Google Shape;18;p3"/>
          <p:cNvSpPr txBox="1"/>
          <p:nvPr>
            <p:ph idx="3" type="body"/>
          </p:nvPr>
        </p:nvSpPr>
        <p:spPr>
          <a:xfrm>
            <a:off x="605666" y="7540815"/>
            <a:ext cx="6705600"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19" name="Google Shape;19;p3"/>
          <p:cNvSpPr txBox="1"/>
          <p:nvPr>
            <p:ph idx="4" type="body"/>
          </p:nvPr>
        </p:nvSpPr>
        <p:spPr>
          <a:xfrm>
            <a:off x="608313" y="7095484"/>
            <a:ext cx="6700308"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20" name="Google Shape;20;p3"/>
          <p:cNvSpPr txBox="1"/>
          <p:nvPr>
            <p:ph idx="5" type="body"/>
          </p:nvPr>
        </p:nvSpPr>
        <p:spPr>
          <a:xfrm>
            <a:off x="7724776" y="3079513"/>
            <a:ext cx="13813365"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21" name="Google Shape;21;p3"/>
          <p:cNvSpPr txBox="1"/>
          <p:nvPr>
            <p:ph idx="6" type="body"/>
          </p:nvPr>
        </p:nvSpPr>
        <p:spPr>
          <a:xfrm>
            <a:off x="7724776" y="2622097"/>
            <a:ext cx="13813366"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22" name="Google Shape;22;p3"/>
          <p:cNvSpPr txBox="1"/>
          <p:nvPr>
            <p:ph idx="7" type="body"/>
          </p:nvPr>
        </p:nvSpPr>
        <p:spPr>
          <a:xfrm>
            <a:off x="7724776" y="10987985"/>
            <a:ext cx="13813366"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23" name="Google Shape;23;p3"/>
          <p:cNvSpPr txBox="1"/>
          <p:nvPr>
            <p:ph idx="8" type="body"/>
          </p:nvPr>
        </p:nvSpPr>
        <p:spPr>
          <a:xfrm>
            <a:off x="7724776" y="10526600"/>
            <a:ext cx="13813366"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24" name="Google Shape;24;p3"/>
          <p:cNvSpPr txBox="1"/>
          <p:nvPr>
            <p:ph idx="9" type="body"/>
          </p:nvPr>
        </p:nvSpPr>
        <p:spPr>
          <a:xfrm>
            <a:off x="21973955" y="2622097"/>
            <a:ext cx="6698012"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25" name="Google Shape;25;p3"/>
          <p:cNvSpPr txBox="1"/>
          <p:nvPr>
            <p:ph idx="13" type="body"/>
          </p:nvPr>
        </p:nvSpPr>
        <p:spPr>
          <a:xfrm>
            <a:off x="21973955" y="3083482"/>
            <a:ext cx="6698012"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26" name="Google Shape;26;p3"/>
          <p:cNvSpPr txBox="1"/>
          <p:nvPr>
            <p:ph idx="14" type="body"/>
          </p:nvPr>
        </p:nvSpPr>
        <p:spPr>
          <a:xfrm>
            <a:off x="21973955" y="7125596"/>
            <a:ext cx="6698012"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27" name="Google Shape;27;p3"/>
          <p:cNvSpPr txBox="1"/>
          <p:nvPr>
            <p:ph idx="15" type="body"/>
          </p:nvPr>
        </p:nvSpPr>
        <p:spPr>
          <a:xfrm>
            <a:off x="21972279" y="7586981"/>
            <a:ext cx="6701366"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28" name="Google Shape;28;p3"/>
          <p:cNvSpPr txBox="1"/>
          <p:nvPr>
            <p:ph idx="16" type="body"/>
          </p:nvPr>
        </p:nvSpPr>
        <p:spPr>
          <a:xfrm>
            <a:off x="21973955" y="12828928"/>
            <a:ext cx="6698012"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29" name="Google Shape;29;p3"/>
          <p:cNvSpPr txBox="1"/>
          <p:nvPr>
            <p:ph idx="17" type="body"/>
          </p:nvPr>
        </p:nvSpPr>
        <p:spPr>
          <a:xfrm>
            <a:off x="21972279" y="13290313"/>
            <a:ext cx="6701366"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30" name="Google Shape;30;p3"/>
          <p:cNvSpPr txBox="1"/>
          <p:nvPr>
            <p:ph idx="18" type="body"/>
          </p:nvPr>
        </p:nvSpPr>
        <p:spPr>
          <a:xfrm>
            <a:off x="3906520" y="1020491"/>
            <a:ext cx="21447761" cy="598230"/>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768"/>
              </a:spcBef>
              <a:spcAft>
                <a:spcPts val="0"/>
              </a:spcAft>
              <a:buClr>
                <a:schemeClr val="lt1"/>
              </a:buClr>
              <a:buSzPts val="3840"/>
              <a:buFont typeface="Arial"/>
              <a:buNone/>
              <a:defRPr b="0" i="0" sz="3840" u="none" cap="none" strike="noStrike">
                <a:solidFill>
                  <a:schemeClr val="lt1"/>
                </a:solidFill>
                <a:latin typeface="Calibri"/>
                <a:ea typeface="Calibri"/>
                <a:cs typeface="Calibri"/>
                <a:sym typeface="Calibri"/>
              </a:defRPr>
            </a:lvl1pPr>
            <a:lvl2pPr indent="-228600" lvl="1" marL="9144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2pPr>
            <a:lvl3pPr indent="-228600" lvl="2" marL="13716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3pPr>
            <a:lvl4pPr indent="-228600" lvl="3" marL="18288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4pPr>
            <a:lvl5pPr indent="-228600" lvl="4" marL="22860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31" name="Google Shape;31;p3"/>
          <p:cNvSpPr txBox="1"/>
          <p:nvPr>
            <p:ph idx="19" type="body"/>
          </p:nvPr>
        </p:nvSpPr>
        <p:spPr>
          <a:xfrm>
            <a:off x="3906520" y="1618721"/>
            <a:ext cx="21447761" cy="634555"/>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597"/>
              </a:spcBef>
              <a:spcAft>
                <a:spcPts val="0"/>
              </a:spcAft>
              <a:buClr>
                <a:schemeClr val="lt1"/>
              </a:buClr>
              <a:buSzPts val="2987"/>
              <a:buFont typeface="Arial"/>
              <a:buNone/>
              <a:defRPr b="0" i="0" sz="2987" u="none" cap="none" strike="noStrike">
                <a:solidFill>
                  <a:schemeClr val="lt1"/>
                </a:solidFill>
                <a:latin typeface="Calibri"/>
                <a:ea typeface="Calibri"/>
                <a:cs typeface="Calibri"/>
                <a:sym typeface="Calibri"/>
              </a:defRPr>
            </a:lvl1pPr>
            <a:lvl2pPr indent="-228600" lvl="1" marL="9144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2pPr>
            <a:lvl3pPr indent="-228600" lvl="2" marL="13716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3pPr>
            <a:lvl4pPr indent="-228600" lvl="3" marL="18288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4pPr>
            <a:lvl5pPr indent="-228600" lvl="4" marL="22860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32" name="Google Shape;32;p3"/>
          <p:cNvSpPr txBox="1"/>
          <p:nvPr>
            <p:ph idx="20" type="body"/>
          </p:nvPr>
        </p:nvSpPr>
        <p:spPr>
          <a:xfrm>
            <a:off x="3906520" y="174707"/>
            <a:ext cx="21447761" cy="834414"/>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1024"/>
              </a:spcBef>
              <a:spcAft>
                <a:spcPts val="0"/>
              </a:spcAft>
              <a:buClr>
                <a:schemeClr val="lt1"/>
              </a:buClr>
              <a:buSzPts val="5120"/>
              <a:buFont typeface="Arial"/>
              <a:buNone/>
              <a:defRPr b="1" i="0" sz="5120" u="none" cap="none" strike="noStrike">
                <a:solidFill>
                  <a:schemeClr val="lt1"/>
                </a:solidFill>
                <a:latin typeface="Calibri"/>
                <a:ea typeface="Calibri"/>
                <a:cs typeface="Calibri"/>
                <a:sym typeface="Calibri"/>
              </a:defRPr>
            </a:lvl1pPr>
            <a:lvl2pPr indent="-228600" lvl="1" marL="9144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2pPr>
            <a:lvl3pPr indent="-228600" lvl="2" marL="13716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3pPr>
            <a:lvl4pPr indent="-228600" lvl="3" marL="18288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4pPr>
            <a:lvl5pPr indent="-228600" lvl="4" marL="22860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6x60 Template - 4 columns">
  <p:cSld name="36x60 Template - 4 columns">
    <p:spTree>
      <p:nvGrpSpPr>
        <p:cNvPr id="33" name="Shape 33"/>
        <p:cNvGrpSpPr/>
        <p:nvPr/>
      </p:nvGrpSpPr>
      <p:grpSpPr>
        <a:xfrm>
          <a:off x="0" y="0"/>
          <a:ext cx="0" cy="0"/>
          <a:chOff x="0" y="0"/>
          <a:chExt cx="0" cy="0"/>
        </a:xfrm>
      </p:grpSpPr>
      <p:sp>
        <p:nvSpPr>
          <p:cNvPr id="34" name="Google Shape;34;p4"/>
          <p:cNvSpPr txBox="1"/>
          <p:nvPr>
            <p:ph idx="1" type="body"/>
          </p:nvPr>
        </p:nvSpPr>
        <p:spPr>
          <a:xfrm>
            <a:off x="602790" y="3063162"/>
            <a:ext cx="6704542"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35" name="Google Shape;35;p4"/>
          <p:cNvSpPr txBox="1"/>
          <p:nvPr>
            <p:ph idx="2" type="body"/>
          </p:nvPr>
        </p:nvSpPr>
        <p:spPr>
          <a:xfrm>
            <a:off x="614892" y="2638448"/>
            <a:ext cx="6699250"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36" name="Google Shape;36;p4"/>
          <p:cNvSpPr txBox="1"/>
          <p:nvPr>
            <p:ph idx="3" type="body"/>
          </p:nvPr>
        </p:nvSpPr>
        <p:spPr>
          <a:xfrm>
            <a:off x="614892" y="7258044"/>
            <a:ext cx="6700308"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37" name="Google Shape;37;p4"/>
          <p:cNvSpPr txBox="1"/>
          <p:nvPr>
            <p:ph idx="4" type="body"/>
          </p:nvPr>
        </p:nvSpPr>
        <p:spPr>
          <a:xfrm>
            <a:off x="7724777" y="3063162"/>
            <a:ext cx="6699249"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38" name="Google Shape;38;p4"/>
          <p:cNvSpPr txBox="1"/>
          <p:nvPr>
            <p:ph idx="5" type="body"/>
          </p:nvPr>
        </p:nvSpPr>
        <p:spPr>
          <a:xfrm>
            <a:off x="7724776" y="2638448"/>
            <a:ext cx="6699250"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39" name="Google Shape;39;p4"/>
          <p:cNvSpPr txBox="1"/>
          <p:nvPr>
            <p:ph idx="6" type="body"/>
          </p:nvPr>
        </p:nvSpPr>
        <p:spPr>
          <a:xfrm>
            <a:off x="14838893" y="3063162"/>
            <a:ext cx="6699249"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40" name="Google Shape;40;p4"/>
          <p:cNvSpPr txBox="1"/>
          <p:nvPr>
            <p:ph idx="7" type="body"/>
          </p:nvPr>
        </p:nvSpPr>
        <p:spPr>
          <a:xfrm>
            <a:off x="14833600" y="2638448"/>
            <a:ext cx="6705600"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41" name="Google Shape;41;p4"/>
          <p:cNvSpPr txBox="1"/>
          <p:nvPr>
            <p:ph idx="8" type="body"/>
          </p:nvPr>
        </p:nvSpPr>
        <p:spPr>
          <a:xfrm>
            <a:off x="21947716" y="2638448"/>
            <a:ext cx="6698012"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42" name="Google Shape;42;p4"/>
          <p:cNvSpPr txBox="1"/>
          <p:nvPr>
            <p:ph idx="9" type="body"/>
          </p:nvPr>
        </p:nvSpPr>
        <p:spPr>
          <a:xfrm>
            <a:off x="21947716" y="3063162"/>
            <a:ext cx="6698012"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43" name="Google Shape;43;p4"/>
          <p:cNvSpPr txBox="1"/>
          <p:nvPr>
            <p:ph idx="13" type="body"/>
          </p:nvPr>
        </p:nvSpPr>
        <p:spPr>
          <a:xfrm>
            <a:off x="21947716" y="7288156"/>
            <a:ext cx="6698012"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44" name="Google Shape;44;p4"/>
          <p:cNvSpPr txBox="1"/>
          <p:nvPr>
            <p:ph idx="14" type="body"/>
          </p:nvPr>
        </p:nvSpPr>
        <p:spPr>
          <a:xfrm>
            <a:off x="21946040" y="7749541"/>
            <a:ext cx="6701366"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45" name="Google Shape;45;p4"/>
          <p:cNvSpPr txBox="1"/>
          <p:nvPr>
            <p:ph idx="15" type="body"/>
          </p:nvPr>
        </p:nvSpPr>
        <p:spPr>
          <a:xfrm>
            <a:off x="21947716" y="12991488"/>
            <a:ext cx="6698012"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46" name="Google Shape;46;p4"/>
          <p:cNvSpPr txBox="1"/>
          <p:nvPr>
            <p:ph idx="16" type="body"/>
          </p:nvPr>
        </p:nvSpPr>
        <p:spPr>
          <a:xfrm>
            <a:off x="21946040" y="13432553"/>
            <a:ext cx="6701366"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47" name="Google Shape;47;p4"/>
          <p:cNvSpPr txBox="1"/>
          <p:nvPr>
            <p:ph idx="17" type="body"/>
          </p:nvPr>
        </p:nvSpPr>
        <p:spPr>
          <a:xfrm>
            <a:off x="602790" y="7699296"/>
            <a:ext cx="6704542"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48" name="Google Shape;48;p4"/>
          <p:cNvSpPr txBox="1"/>
          <p:nvPr>
            <p:ph idx="18" type="body"/>
          </p:nvPr>
        </p:nvSpPr>
        <p:spPr>
          <a:xfrm>
            <a:off x="3906520" y="974260"/>
            <a:ext cx="21447761" cy="598230"/>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768"/>
              </a:spcBef>
              <a:spcAft>
                <a:spcPts val="0"/>
              </a:spcAft>
              <a:buClr>
                <a:schemeClr val="lt1"/>
              </a:buClr>
              <a:buSzPts val="3840"/>
              <a:buFont typeface="Arial"/>
              <a:buNone/>
              <a:defRPr b="0" i="0" sz="3840" u="none" cap="none" strike="noStrike">
                <a:solidFill>
                  <a:schemeClr val="lt1"/>
                </a:solidFill>
                <a:latin typeface="Calibri"/>
                <a:ea typeface="Calibri"/>
                <a:cs typeface="Calibri"/>
                <a:sym typeface="Calibri"/>
              </a:defRPr>
            </a:lvl1pPr>
            <a:lvl2pPr indent="-228600" lvl="1" marL="9144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2pPr>
            <a:lvl3pPr indent="-228600" lvl="2" marL="13716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3pPr>
            <a:lvl4pPr indent="-228600" lvl="3" marL="18288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4pPr>
            <a:lvl5pPr indent="-228600" lvl="4" marL="22860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49" name="Google Shape;49;p4"/>
          <p:cNvSpPr txBox="1"/>
          <p:nvPr>
            <p:ph idx="19" type="body"/>
          </p:nvPr>
        </p:nvSpPr>
        <p:spPr>
          <a:xfrm>
            <a:off x="3906520" y="1572490"/>
            <a:ext cx="21447761" cy="634555"/>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597"/>
              </a:spcBef>
              <a:spcAft>
                <a:spcPts val="0"/>
              </a:spcAft>
              <a:buClr>
                <a:schemeClr val="lt1"/>
              </a:buClr>
              <a:buSzPts val="2987"/>
              <a:buFont typeface="Arial"/>
              <a:buNone/>
              <a:defRPr b="0" i="0" sz="2987" u="none" cap="none" strike="noStrike">
                <a:solidFill>
                  <a:schemeClr val="lt1"/>
                </a:solidFill>
                <a:latin typeface="Calibri"/>
                <a:ea typeface="Calibri"/>
                <a:cs typeface="Calibri"/>
                <a:sym typeface="Calibri"/>
              </a:defRPr>
            </a:lvl1pPr>
            <a:lvl2pPr indent="-228600" lvl="1" marL="9144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2pPr>
            <a:lvl3pPr indent="-228600" lvl="2" marL="13716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3pPr>
            <a:lvl4pPr indent="-228600" lvl="3" marL="18288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4pPr>
            <a:lvl5pPr indent="-228600" lvl="4" marL="22860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50" name="Google Shape;50;p4"/>
          <p:cNvSpPr txBox="1"/>
          <p:nvPr>
            <p:ph idx="20" type="body"/>
          </p:nvPr>
        </p:nvSpPr>
        <p:spPr>
          <a:xfrm>
            <a:off x="3906520" y="128476"/>
            <a:ext cx="21447761" cy="834414"/>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1024"/>
              </a:spcBef>
              <a:spcAft>
                <a:spcPts val="0"/>
              </a:spcAft>
              <a:buClr>
                <a:schemeClr val="lt1"/>
              </a:buClr>
              <a:buSzPts val="5120"/>
              <a:buFont typeface="Arial"/>
              <a:buNone/>
              <a:defRPr b="1" i="0" sz="5120" u="none" cap="none" strike="noStrike">
                <a:solidFill>
                  <a:schemeClr val="lt1"/>
                </a:solidFill>
                <a:latin typeface="Calibri"/>
                <a:ea typeface="Calibri"/>
                <a:cs typeface="Calibri"/>
                <a:sym typeface="Calibri"/>
              </a:defRPr>
            </a:lvl1pPr>
            <a:lvl2pPr indent="-228600" lvl="1" marL="9144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2pPr>
            <a:lvl3pPr indent="-228600" lvl="2" marL="13716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3pPr>
            <a:lvl4pPr indent="-228600" lvl="3" marL="18288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4pPr>
            <a:lvl5pPr indent="-228600" lvl="4" marL="22860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thout guides - 4 columns">
  <p:cSld name="Without guides - 4 columns">
    <p:spTree>
      <p:nvGrpSpPr>
        <p:cNvPr id="55" name="Shape 55"/>
        <p:cNvGrpSpPr/>
        <p:nvPr/>
      </p:nvGrpSpPr>
      <p:grpSpPr>
        <a:xfrm>
          <a:off x="0" y="0"/>
          <a:ext cx="0" cy="0"/>
          <a:chOff x="0" y="0"/>
          <a:chExt cx="0" cy="0"/>
        </a:xfrm>
      </p:grpSpPr>
      <p:sp>
        <p:nvSpPr>
          <p:cNvPr id="56" name="Google Shape;56;p6"/>
          <p:cNvSpPr txBox="1"/>
          <p:nvPr>
            <p:ph idx="1" type="body"/>
          </p:nvPr>
        </p:nvSpPr>
        <p:spPr>
          <a:xfrm>
            <a:off x="602790" y="3063162"/>
            <a:ext cx="6704542"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57" name="Google Shape;57;p6"/>
          <p:cNvSpPr txBox="1"/>
          <p:nvPr>
            <p:ph idx="2" type="body"/>
          </p:nvPr>
        </p:nvSpPr>
        <p:spPr>
          <a:xfrm>
            <a:off x="614892" y="2638448"/>
            <a:ext cx="6699250"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58" name="Google Shape;58;p6"/>
          <p:cNvSpPr txBox="1"/>
          <p:nvPr>
            <p:ph idx="3" type="body"/>
          </p:nvPr>
        </p:nvSpPr>
        <p:spPr>
          <a:xfrm>
            <a:off x="614892" y="7258044"/>
            <a:ext cx="6700308"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59" name="Google Shape;59;p6"/>
          <p:cNvSpPr txBox="1"/>
          <p:nvPr>
            <p:ph idx="4" type="body"/>
          </p:nvPr>
        </p:nvSpPr>
        <p:spPr>
          <a:xfrm>
            <a:off x="7724777" y="3063162"/>
            <a:ext cx="6699249"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60" name="Google Shape;60;p6"/>
          <p:cNvSpPr txBox="1"/>
          <p:nvPr>
            <p:ph idx="5" type="body"/>
          </p:nvPr>
        </p:nvSpPr>
        <p:spPr>
          <a:xfrm>
            <a:off x="7724776" y="2638448"/>
            <a:ext cx="6699250"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61" name="Google Shape;61;p6"/>
          <p:cNvSpPr txBox="1"/>
          <p:nvPr>
            <p:ph idx="6" type="body"/>
          </p:nvPr>
        </p:nvSpPr>
        <p:spPr>
          <a:xfrm>
            <a:off x="14838893" y="3063162"/>
            <a:ext cx="6699249"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62" name="Google Shape;62;p6"/>
          <p:cNvSpPr txBox="1"/>
          <p:nvPr>
            <p:ph idx="7" type="body"/>
          </p:nvPr>
        </p:nvSpPr>
        <p:spPr>
          <a:xfrm>
            <a:off x="14833600" y="2638448"/>
            <a:ext cx="6705600"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63" name="Google Shape;63;p6"/>
          <p:cNvSpPr txBox="1"/>
          <p:nvPr>
            <p:ph idx="8" type="body"/>
          </p:nvPr>
        </p:nvSpPr>
        <p:spPr>
          <a:xfrm>
            <a:off x="21947716" y="2638448"/>
            <a:ext cx="6698012"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64" name="Google Shape;64;p6"/>
          <p:cNvSpPr txBox="1"/>
          <p:nvPr>
            <p:ph idx="9" type="body"/>
          </p:nvPr>
        </p:nvSpPr>
        <p:spPr>
          <a:xfrm>
            <a:off x="21947716" y="3063162"/>
            <a:ext cx="6698012"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65" name="Google Shape;65;p6"/>
          <p:cNvSpPr txBox="1"/>
          <p:nvPr>
            <p:ph idx="13" type="body"/>
          </p:nvPr>
        </p:nvSpPr>
        <p:spPr>
          <a:xfrm>
            <a:off x="21947716" y="7288156"/>
            <a:ext cx="6698012"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66" name="Google Shape;66;p6"/>
          <p:cNvSpPr txBox="1"/>
          <p:nvPr>
            <p:ph idx="14" type="body"/>
          </p:nvPr>
        </p:nvSpPr>
        <p:spPr>
          <a:xfrm>
            <a:off x="21946040" y="7749541"/>
            <a:ext cx="6701366"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67" name="Google Shape;67;p6"/>
          <p:cNvSpPr txBox="1"/>
          <p:nvPr>
            <p:ph idx="15" type="body"/>
          </p:nvPr>
        </p:nvSpPr>
        <p:spPr>
          <a:xfrm>
            <a:off x="21947716" y="12991488"/>
            <a:ext cx="6698012"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68" name="Google Shape;68;p6"/>
          <p:cNvSpPr txBox="1"/>
          <p:nvPr>
            <p:ph idx="16" type="body"/>
          </p:nvPr>
        </p:nvSpPr>
        <p:spPr>
          <a:xfrm>
            <a:off x="21946040" y="13432553"/>
            <a:ext cx="6701366"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69" name="Google Shape;69;p6"/>
          <p:cNvSpPr txBox="1"/>
          <p:nvPr>
            <p:ph idx="17" type="body"/>
          </p:nvPr>
        </p:nvSpPr>
        <p:spPr>
          <a:xfrm>
            <a:off x="602790" y="7699296"/>
            <a:ext cx="6704542"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70" name="Google Shape;70;p6"/>
          <p:cNvSpPr txBox="1"/>
          <p:nvPr>
            <p:ph idx="18" type="body"/>
          </p:nvPr>
        </p:nvSpPr>
        <p:spPr>
          <a:xfrm>
            <a:off x="3906520" y="995042"/>
            <a:ext cx="21447761" cy="598230"/>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768"/>
              </a:spcBef>
              <a:spcAft>
                <a:spcPts val="0"/>
              </a:spcAft>
              <a:buClr>
                <a:schemeClr val="lt1"/>
              </a:buClr>
              <a:buSzPts val="3840"/>
              <a:buFont typeface="Arial"/>
              <a:buNone/>
              <a:defRPr b="0" i="0" sz="3840" u="none" cap="none" strike="noStrike">
                <a:solidFill>
                  <a:schemeClr val="lt1"/>
                </a:solidFill>
                <a:latin typeface="Calibri"/>
                <a:ea typeface="Calibri"/>
                <a:cs typeface="Calibri"/>
                <a:sym typeface="Calibri"/>
              </a:defRPr>
            </a:lvl1pPr>
            <a:lvl2pPr indent="-228600" lvl="1" marL="9144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2pPr>
            <a:lvl3pPr indent="-228600" lvl="2" marL="13716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3pPr>
            <a:lvl4pPr indent="-228600" lvl="3" marL="18288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4pPr>
            <a:lvl5pPr indent="-228600" lvl="4" marL="22860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71" name="Google Shape;71;p6"/>
          <p:cNvSpPr txBox="1"/>
          <p:nvPr>
            <p:ph idx="19" type="body"/>
          </p:nvPr>
        </p:nvSpPr>
        <p:spPr>
          <a:xfrm>
            <a:off x="3906520" y="1593272"/>
            <a:ext cx="21447761" cy="634555"/>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597"/>
              </a:spcBef>
              <a:spcAft>
                <a:spcPts val="0"/>
              </a:spcAft>
              <a:buClr>
                <a:schemeClr val="lt1"/>
              </a:buClr>
              <a:buSzPts val="2987"/>
              <a:buFont typeface="Arial"/>
              <a:buNone/>
              <a:defRPr b="0" i="0" sz="2987" u="none" cap="none" strike="noStrike">
                <a:solidFill>
                  <a:schemeClr val="lt1"/>
                </a:solidFill>
                <a:latin typeface="Calibri"/>
                <a:ea typeface="Calibri"/>
                <a:cs typeface="Calibri"/>
                <a:sym typeface="Calibri"/>
              </a:defRPr>
            </a:lvl1pPr>
            <a:lvl2pPr indent="-228600" lvl="1" marL="9144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2pPr>
            <a:lvl3pPr indent="-228600" lvl="2" marL="13716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3pPr>
            <a:lvl4pPr indent="-228600" lvl="3" marL="18288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4pPr>
            <a:lvl5pPr indent="-228600" lvl="4" marL="22860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72" name="Google Shape;72;p6"/>
          <p:cNvSpPr txBox="1"/>
          <p:nvPr>
            <p:ph idx="20" type="body"/>
          </p:nvPr>
        </p:nvSpPr>
        <p:spPr>
          <a:xfrm>
            <a:off x="3906520" y="149258"/>
            <a:ext cx="21447761" cy="834414"/>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1024"/>
              </a:spcBef>
              <a:spcAft>
                <a:spcPts val="0"/>
              </a:spcAft>
              <a:buClr>
                <a:schemeClr val="lt1"/>
              </a:buClr>
              <a:buSzPts val="5120"/>
              <a:buFont typeface="Arial"/>
              <a:buNone/>
              <a:defRPr b="1" i="0" sz="5120" u="none" cap="none" strike="noStrike">
                <a:solidFill>
                  <a:schemeClr val="lt1"/>
                </a:solidFill>
                <a:latin typeface="Calibri"/>
                <a:ea typeface="Calibri"/>
                <a:cs typeface="Calibri"/>
                <a:sym typeface="Calibri"/>
              </a:defRPr>
            </a:lvl1pPr>
            <a:lvl2pPr indent="-228600" lvl="1" marL="9144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2pPr>
            <a:lvl3pPr indent="-228600" lvl="2" marL="13716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3pPr>
            <a:lvl4pPr indent="-228600" lvl="3" marL="18288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4pPr>
            <a:lvl5pPr indent="-228600" lvl="4" marL="22860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thout guides - 3 columns">
  <p:cSld name="Without guides - 3 columns">
    <p:spTree>
      <p:nvGrpSpPr>
        <p:cNvPr id="73" name="Shape 73"/>
        <p:cNvGrpSpPr/>
        <p:nvPr/>
      </p:nvGrpSpPr>
      <p:grpSpPr>
        <a:xfrm>
          <a:off x="0" y="0"/>
          <a:ext cx="0" cy="0"/>
          <a:chOff x="0" y="0"/>
          <a:chExt cx="0" cy="0"/>
        </a:xfrm>
      </p:grpSpPr>
      <p:sp>
        <p:nvSpPr>
          <p:cNvPr id="74" name="Google Shape;74;p7"/>
          <p:cNvSpPr txBox="1"/>
          <p:nvPr>
            <p:ph idx="1" type="body"/>
          </p:nvPr>
        </p:nvSpPr>
        <p:spPr>
          <a:xfrm>
            <a:off x="606195" y="3063162"/>
            <a:ext cx="6704542"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75" name="Google Shape;75;p7"/>
          <p:cNvSpPr txBox="1"/>
          <p:nvPr>
            <p:ph idx="2" type="body"/>
          </p:nvPr>
        </p:nvSpPr>
        <p:spPr>
          <a:xfrm>
            <a:off x="608842" y="2622097"/>
            <a:ext cx="6699250"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76" name="Google Shape;76;p7"/>
          <p:cNvSpPr txBox="1"/>
          <p:nvPr>
            <p:ph idx="3" type="body"/>
          </p:nvPr>
        </p:nvSpPr>
        <p:spPr>
          <a:xfrm>
            <a:off x="605666" y="7540815"/>
            <a:ext cx="6705600"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77" name="Google Shape;77;p7"/>
          <p:cNvSpPr txBox="1"/>
          <p:nvPr>
            <p:ph idx="4" type="body"/>
          </p:nvPr>
        </p:nvSpPr>
        <p:spPr>
          <a:xfrm>
            <a:off x="608313" y="7095484"/>
            <a:ext cx="6700308"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78" name="Google Shape;78;p7"/>
          <p:cNvSpPr txBox="1"/>
          <p:nvPr>
            <p:ph idx="5" type="body"/>
          </p:nvPr>
        </p:nvSpPr>
        <p:spPr>
          <a:xfrm>
            <a:off x="7724776" y="3079513"/>
            <a:ext cx="13813365"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79" name="Google Shape;79;p7"/>
          <p:cNvSpPr txBox="1"/>
          <p:nvPr>
            <p:ph idx="6" type="body"/>
          </p:nvPr>
        </p:nvSpPr>
        <p:spPr>
          <a:xfrm>
            <a:off x="7724776" y="2622097"/>
            <a:ext cx="13813366"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80" name="Google Shape;80;p7"/>
          <p:cNvSpPr txBox="1"/>
          <p:nvPr>
            <p:ph idx="7" type="body"/>
          </p:nvPr>
        </p:nvSpPr>
        <p:spPr>
          <a:xfrm>
            <a:off x="7724776" y="10987985"/>
            <a:ext cx="13813366"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81" name="Google Shape;81;p7"/>
          <p:cNvSpPr txBox="1"/>
          <p:nvPr>
            <p:ph idx="8" type="body"/>
          </p:nvPr>
        </p:nvSpPr>
        <p:spPr>
          <a:xfrm>
            <a:off x="7724776" y="10526600"/>
            <a:ext cx="13813366"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82" name="Google Shape;82;p7"/>
          <p:cNvSpPr txBox="1"/>
          <p:nvPr>
            <p:ph idx="9" type="body"/>
          </p:nvPr>
        </p:nvSpPr>
        <p:spPr>
          <a:xfrm>
            <a:off x="21973955" y="2622097"/>
            <a:ext cx="6698012"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83" name="Google Shape;83;p7"/>
          <p:cNvSpPr txBox="1"/>
          <p:nvPr>
            <p:ph idx="13" type="body"/>
          </p:nvPr>
        </p:nvSpPr>
        <p:spPr>
          <a:xfrm>
            <a:off x="21973955" y="3083482"/>
            <a:ext cx="6698012"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84" name="Google Shape;84;p7"/>
          <p:cNvSpPr txBox="1"/>
          <p:nvPr>
            <p:ph idx="14" type="body"/>
          </p:nvPr>
        </p:nvSpPr>
        <p:spPr>
          <a:xfrm>
            <a:off x="21973955" y="7125596"/>
            <a:ext cx="6698012"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85" name="Google Shape;85;p7"/>
          <p:cNvSpPr txBox="1"/>
          <p:nvPr>
            <p:ph idx="15" type="body"/>
          </p:nvPr>
        </p:nvSpPr>
        <p:spPr>
          <a:xfrm>
            <a:off x="21972279" y="7586981"/>
            <a:ext cx="6701366"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86" name="Google Shape;86;p7"/>
          <p:cNvSpPr txBox="1"/>
          <p:nvPr>
            <p:ph idx="16" type="body"/>
          </p:nvPr>
        </p:nvSpPr>
        <p:spPr>
          <a:xfrm>
            <a:off x="21973955" y="12828928"/>
            <a:ext cx="6698012"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87" name="Google Shape;87;p7"/>
          <p:cNvSpPr txBox="1"/>
          <p:nvPr>
            <p:ph idx="17" type="body"/>
          </p:nvPr>
        </p:nvSpPr>
        <p:spPr>
          <a:xfrm>
            <a:off x="21972279" y="13290313"/>
            <a:ext cx="6701366"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88" name="Google Shape;88;p7"/>
          <p:cNvSpPr txBox="1"/>
          <p:nvPr>
            <p:ph idx="18" type="body"/>
          </p:nvPr>
        </p:nvSpPr>
        <p:spPr>
          <a:xfrm>
            <a:off x="3906520" y="1015824"/>
            <a:ext cx="21447761" cy="598230"/>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768"/>
              </a:spcBef>
              <a:spcAft>
                <a:spcPts val="0"/>
              </a:spcAft>
              <a:buClr>
                <a:schemeClr val="lt1"/>
              </a:buClr>
              <a:buSzPts val="3840"/>
              <a:buFont typeface="Arial"/>
              <a:buNone/>
              <a:defRPr b="0" i="0" sz="3840" u="none" cap="none" strike="noStrike">
                <a:solidFill>
                  <a:schemeClr val="lt1"/>
                </a:solidFill>
                <a:latin typeface="Calibri"/>
                <a:ea typeface="Calibri"/>
                <a:cs typeface="Calibri"/>
                <a:sym typeface="Calibri"/>
              </a:defRPr>
            </a:lvl1pPr>
            <a:lvl2pPr indent="-228600" lvl="1" marL="9144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2pPr>
            <a:lvl3pPr indent="-228600" lvl="2" marL="13716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3pPr>
            <a:lvl4pPr indent="-228600" lvl="3" marL="18288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4pPr>
            <a:lvl5pPr indent="-228600" lvl="4" marL="22860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89" name="Google Shape;89;p7"/>
          <p:cNvSpPr txBox="1"/>
          <p:nvPr>
            <p:ph idx="19" type="body"/>
          </p:nvPr>
        </p:nvSpPr>
        <p:spPr>
          <a:xfrm>
            <a:off x="3906520" y="1614054"/>
            <a:ext cx="21447761" cy="634555"/>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597"/>
              </a:spcBef>
              <a:spcAft>
                <a:spcPts val="0"/>
              </a:spcAft>
              <a:buClr>
                <a:schemeClr val="lt1"/>
              </a:buClr>
              <a:buSzPts val="2987"/>
              <a:buFont typeface="Arial"/>
              <a:buNone/>
              <a:defRPr b="0" i="0" sz="2987" u="none" cap="none" strike="noStrike">
                <a:solidFill>
                  <a:schemeClr val="lt1"/>
                </a:solidFill>
                <a:latin typeface="Calibri"/>
                <a:ea typeface="Calibri"/>
                <a:cs typeface="Calibri"/>
                <a:sym typeface="Calibri"/>
              </a:defRPr>
            </a:lvl1pPr>
            <a:lvl2pPr indent="-228600" lvl="1" marL="9144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2pPr>
            <a:lvl3pPr indent="-228600" lvl="2" marL="13716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3pPr>
            <a:lvl4pPr indent="-228600" lvl="3" marL="18288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4pPr>
            <a:lvl5pPr indent="-228600" lvl="4" marL="22860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90" name="Google Shape;90;p7"/>
          <p:cNvSpPr txBox="1"/>
          <p:nvPr>
            <p:ph idx="20" type="body"/>
          </p:nvPr>
        </p:nvSpPr>
        <p:spPr>
          <a:xfrm>
            <a:off x="3906520" y="170040"/>
            <a:ext cx="21447761" cy="834414"/>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1024"/>
              </a:spcBef>
              <a:spcAft>
                <a:spcPts val="0"/>
              </a:spcAft>
              <a:buClr>
                <a:schemeClr val="lt1"/>
              </a:buClr>
              <a:buSzPts val="5120"/>
              <a:buFont typeface="Arial"/>
              <a:buNone/>
              <a:defRPr b="1" i="0" sz="5120" u="none" cap="none" strike="noStrike">
                <a:solidFill>
                  <a:schemeClr val="lt1"/>
                </a:solidFill>
                <a:latin typeface="Calibri"/>
                <a:ea typeface="Calibri"/>
                <a:cs typeface="Calibri"/>
                <a:sym typeface="Calibri"/>
              </a:defRPr>
            </a:lvl1pPr>
            <a:lvl2pPr indent="-228600" lvl="1" marL="9144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2pPr>
            <a:lvl3pPr indent="-228600" lvl="2" marL="13716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3pPr>
            <a:lvl4pPr indent="-228600" lvl="3" marL="18288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4pPr>
            <a:lvl5pPr indent="-228600" lvl="4" marL="22860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s://www.posterpresentations.com/how-to-change-the-research-poster-template-colors.html" TargetMode="External"/><Relationship Id="rId2" Type="http://schemas.openxmlformats.org/officeDocument/2006/relationships/hyperlink" Target="https://www.posterpresentations.com/research"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rot="10800000">
            <a:off x="-1" y="15731836"/>
            <a:ext cx="29260800" cy="72736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5227" u="none" cap="none" strike="noStrike">
              <a:solidFill>
                <a:schemeClr val="lt1"/>
              </a:solidFill>
              <a:latin typeface="Calibri"/>
              <a:ea typeface="Calibri"/>
              <a:cs typeface="Calibri"/>
              <a:sym typeface="Calibri"/>
            </a:endParaRPr>
          </a:p>
        </p:txBody>
      </p:sp>
      <p:sp>
        <p:nvSpPr>
          <p:cNvPr id="11" name="Google Shape;11;p2"/>
          <p:cNvSpPr txBox="1"/>
          <p:nvPr/>
        </p:nvSpPr>
        <p:spPr>
          <a:xfrm>
            <a:off x="558418" y="16001098"/>
            <a:ext cx="1676400" cy="204085"/>
          </a:xfrm>
          <a:prstGeom prst="rect">
            <a:avLst/>
          </a:prstGeom>
          <a:noFill/>
          <a:ln>
            <a:noFill/>
          </a:ln>
        </p:spPr>
        <p:txBody>
          <a:bodyPr anchorCtr="0" anchor="t" bIns="27800" lIns="55625" spcFirstLastPara="1" rIns="55625" wrap="square" tIns="27800">
            <a:spAutoFit/>
          </a:bodyPr>
          <a:lstStyle/>
          <a:p>
            <a:pPr indent="0" lvl="0" marL="0" marR="0" rtl="0" algn="l">
              <a:lnSpc>
                <a:spcPct val="65000"/>
              </a:lnSpc>
              <a:spcBef>
                <a:spcPts val="0"/>
              </a:spcBef>
              <a:spcAft>
                <a:spcPts val="0"/>
              </a:spcAft>
              <a:buNone/>
            </a:pPr>
            <a:r>
              <a:rPr b="1" i="0" lang="en-US" sz="320" u="none" cap="none" strike="noStrike">
                <a:solidFill>
                  <a:srgbClr val="BFBFBF"/>
                </a:solidFill>
                <a:latin typeface="Arial"/>
                <a:ea typeface="Arial"/>
                <a:cs typeface="Arial"/>
                <a:sym typeface="Arial"/>
              </a:rPr>
              <a:t>RESEARCH POSTER PRESENTATION DESIGN © 2015</a:t>
            </a:r>
            <a:endParaRPr/>
          </a:p>
          <a:p>
            <a:pPr indent="0" lvl="0" marL="0" marR="0" rtl="0" algn="l">
              <a:lnSpc>
                <a:spcPct val="65000"/>
              </a:lnSpc>
              <a:spcBef>
                <a:spcPts val="320"/>
              </a:spcBef>
              <a:spcAft>
                <a:spcPts val="0"/>
              </a:spcAft>
              <a:buNone/>
            </a:pPr>
            <a:r>
              <a:rPr b="1" i="0" lang="en-US" sz="640" u="none" cap="none" strike="noStrike">
                <a:solidFill>
                  <a:srgbClr val="BFBFBF"/>
                </a:solidFill>
                <a:latin typeface="Arial"/>
                <a:ea typeface="Arial"/>
                <a:cs typeface="Arial"/>
                <a:sym typeface="Arial"/>
              </a:rPr>
              <a:t>www.PosterPresentations.com</a:t>
            </a:r>
            <a:endParaRPr/>
          </a:p>
        </p:txBody>
      </p:sp>
      <p:sp>
        <p:nvSpPr>
          <p:cNvPr id="12" name="Google Shape;12;p2"/>
          <p:cNvSpPr/>
          <p:nvPr/>
        </p:nvSpPr>
        <p:spPr>
          <a:xfrm>
            <a:off x="0" y="2"/>
            <a:ext cx="29260800" cy="232756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5227" u="none" cap="none" strike="noStrike">
              <a:solidFill>
                <a:schemeClr val="lt1"/>
              </a:solidFill>
              <a:latin typeface="Calibri"/>
              <a:ea typeface="Calibri"/>
              <a:cs typeface="Calibri"/>
              <a:sym typeface="Calibri"/>
            </a:endParaRPr>
          </a:p>
        </p:txBody>
      </p:sp>
      <p:graphicFrame>
        <p:nvGraphicFramePr>
          <p:cNvPr id="13" name="Google Shape;13;p2"/>
          <p:cNvGraphicFramePr/>
          <p:nvPr/>
        </p:nvGraphicFramePr>
        <p:xfrm>
          <a:off x="-5980711" y="48126"/>
          <a:ext cx="3000000" cy="3000000"/>
        </p:xfrm>
        <a:graphic>
          <a:graphicData uri="http://schemas.openxmlformats.org/drawingml/2006/table">
            <a:tbl>
              <a:tblPr bandRow="1" firstRow="1">
                <a:noFill/>
                <a:tableStyleId>{69CDFA19-0CBB-4539-BF7A-3BE3565E28C9}</a:tableStyleId>
              </a:tblPr>
              <a:tblGrid>
                <a:gridCol w="2410575"/>
                <a:gridCol w="3211225"/>
              </a:tblGrid>
              <a:tr h="668725">
                <a:tc gridSpan="2">
                  <a:txBody>
                    <a:bodyPr/>
                    <a:lstStyle/>
                    <a:p>
                      <a:pPr indent="0" lvl="0" marL="0" marR="0" rtl="0" algn="ctr">
                        <a:lnSpc>
                          <a:spcPct val="100000"/>
                        </a:lnSpc>
                        <a:spcBef>
                          <a:spcPts val="0"/>
                        </a:spcBef>
                        <a:spcAft>
                          <a:spcPts val="0"/>
                        </a:spcAft>
                        <a:buClr>
                          <a:srgbClr val="1F3A4E"/>
                        </a:buClr>
                        <a:buSzPts val="1900"/>
                        <a:buFont typeface="Arial Black"/>
                        <a:buNone/>
                      </a:pPr>
                      <a:r>
                        <a:rPr b="0" lang="en-US" sz="1900" u="none" cap="none" strike="noStrike">
                          <a:solidFill>
                            <a:srgbClr val="1F3A4E"/>
                          </a:solidFill>
                          <a:latin typeface="Arial Black"/>
                          <a:ea typeface="Arial Black"/>
                          <a:cs typeface="Arial Black"/>
                          <a:sym typeface="Arial Black"/>
                        </a:rPr>
                        <a:t>QUICK START GUIDE</a:t>
                      </a:r>
                      <a:br>
                        <a:rPr b="0" lang="en-US" sz="1900" u="none" cap="none" strike="noStrike">
                          <a:solidFill>
                            <a:srgbClr val="1F3A4E"/>
                          </a:solidFill>
                          <a:latin typeface="Arial Black"/>
                          <a:ea typeface="Arial Black"/>
                          <a:cs typeface="Arial Black"/>
                          <a:sym typeface="Arial Black"/>
                        </a:rPr>
                      </a:br>
                      <a:r>
                        <a:rPr b="1" lang="en-US" sz="1400" u="none" cap="none" strike="noStrike">
                          <a:solidFill>
                            <a:srgbClr val="FF0000"/>
                          </a:solidFill>
                          <a:latin typeface="Trebuchet MS"/>
                          <a:ea typeface="Trebuchet MS"/>
                          <a:cs typeface="Trebuchet MS"/>
                          <a:sym typeface="Trebuchet MS"/>
                        </a:rPr>
                        <a:t>(THIS SIDEBAR WILL NOT PRINT)</a:t>
                      </a:r>
                      <a:endParaRPr b="1" sz="1900" u="none" cap="none" strike="noStrike">
                        <a:solidFill>
                          <a:schemeClr val="lt1"/>
                        </a:solidFill>
                        <a:latin typeface="Trebuchet MS"/>
                        <a:ea typeface="Trebuchet MS"/>
                        <a:cs typeface="Trebuchet MS"/>
                        <a:sym typeface="Trebuchet MS"/>
                      </a:endParaRPr>
                    </a:p>
                  </a:txBody>
                  <a:tcPr marT="35550" marB="35550" marR="71075" marL="71075">
                    <a:solidFill>
                      <a:srgbClr val="FFC000"/>
                    </a:solidFill>
                  </a:tcPr>
                </a:tc>
                <a:tc hMerge="1"/>
              </a:tr>
              <a:tr h="2116500">
                <a:tc gridSpan="2">
                  <a:txBody>
                    <a:bodyPr/>
                    <a:lstStyle/>
                    <a:p>
                      <a:pPr indent="0" lvl="0" marL="0" marR="0" rtl="0" algn="l">
                        <a:spcBef>
                          <a:spcPts val="0"/>
                        </a:spcBef>
                        <a:spcAft>
                          <a:spcPts val="0"/>
                        </a:spcAft>
                        <a:buNone/>
                      </a:pPr>
                      <a:r>
                        <a:rPr i="0" lang="en-US" sz="1000" u="none" cap="none" strike="noStrike">
                          <a:solidFill>
                            <a:srgbClr val="D9D9D9"/>
                          </a:solidFill>
                          <a:latin typeface="Arial"/>
                          <a:ea typeface="Arial"/>
                          <a:cs typeface="Arial"/>
                          <a:sym typeface="Arial"/>
                        </a:rPr>
                        <a:t>This PowerPoint template produces a </a:t>
                      </a:r>
                      <a:r>
                        <a:rPr i="0" lang="en-US" sz="1200" u="none" cap="none" strike="noStrike">
                          <a:solidFill>
                            <a:srgbClr val="FFC000"/>
                          </a:solidFill>
                          <a:latin typeface="Arial"/>
                          <a:ea typeface="Arial"/>
                          <a:cs typeface="Arial"/>
                          <a:sym typeface="Arial"/>
                        </a:rPr>
                        <a:t>wide screen size (16:9 Ratio) virtual </a:t>
                      </a:r>
                      <a:r>
                        <a:rPr i="0" lang="en-US" sz="1000" u="none" cap="none" strike="noStrik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indent="0" lvl="0" marL="0" marR="0" rtl="0" algn="l">
                        <a:spcBef>
                          <a:spcPts val="0"/>
                        </a:spcBef>
                        <a:spcAft>
                          <a:spcPts val="0"/>
                        </a:spcAft>
                        <a:buNone/>
                      </a:pPr>
                      <a:r>
                        <a:t/>
                      </a:r>
                      <a:endParaRPr i="0" sz="10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1000" u="none" cap="none" strike="noStrik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i="0" lang="en-US" sz="1000" u="none" cap="none" strike="noStrike">
                          <a:solidFill>
                            <a:srgbClr val="FFC000"/>
                          </a:solidFill>
                          <a:latin typeface="Arial"/>
                          <a:ea typeface="Arial"/>
                          <a:cs typeface="Arial"/>
                          <a:sym typeface="Arial"/>
                        </a:rPr>
                        <a:t>PosterPresentations.com</a:t>
                      </a:r>
                      <a:r>
                        <a:rPr i="0" lang="en-US" sz="1000" u="none" cap="none" strike="noStrike">
                          <a:solidFill>
                            <a:srgbClr val="D9D9D9"/>
                          </a:solidFill>
                          <a:latin typeface="Arial"/>
                          <a:ea typeface="Arial"/>
                          <a:cs typeface="Arial"/>
                          <a:sym typeface="Arial"/>
                        </a:rPr>
                        <a:t> and click on the  </a:t>
                      </a:r>
                      <a:r>
                        <a:rPr i="0" lang="en-US" sz="1000" u="none" cap="none" strike="noStrike">
                          <a:solidFill>
                            <a:srgbClr val="FFC000"/>
                          </a:solidFill>
                          <a:latin typeface="Arial"/>
                          <a:ea typeface="Arial"/>
                          <a:cs typeface="Arial"/>
                          <a:sym typeface="Arial"/>
                        </a:rPr>
                        <a:t>HELP DESK</a:t>
                      </a:r>
                      <a:r>
                        <a:rPr i="0" lang="en-US" sz="1000" u="none" cap="none" strike="noStrike">
                          <a:solidFill>
                            <a:srgbClr val="D9D9D9"/>
                          </a:solidFill>
                          <a:latin typeface="Arial"/>
                          <a:ea typeface="Arial"/>
                          <a:cs typeface="Arial"/>
                          <a:sym typeface="Arial"/>
                        </a:rPr>
                        <a:t> tab.</a:t>
                      </a:r>
                      <a:endParaRPr/>
                    </a:p>
                    <a:p>
                      <a:pPr indent="0" lvl="0" marL="0" marR="0" rtl="0" algn="l">
                        <a:spcBef>
                          <a:spcPts val="0"/>
                        </a:spcBef>
                        <a:spcAft>
                          <a:spcPts val="0"/>
                        </a:spcAft>
                        <a:buNone/>
                      </a:pPr>
                      <a:r>
                        <a:t/>
                      </a:r>
                      <a:endParaRPr i="0" sz="10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1000" u="none" cap="none" strike="noStrike">
                          <a:solidFill>
                            <a:srgbClr val="D9D9D9"/>
                          </a:solidFill>
                          <a:latin typeface="Arial"/>
                          <a:ea typeface="Arial"/>
                          <a:cs typeface="Arial"/>
                          <a:sym typeface="Arial"/>
                        </a:rPr>
                        <a:t>To print your poster using our same-day professional printing service, go online to </a:t>
                      </a:r>
                      <a:r>
                        <a:rPr i="0" lang="en-US" sz="1000" u="none" cap="none" strike="noStrike">
                          <a:solidFill>
                            <a:srgbClr val="FFC000"/>
                          </a:solidFill>
                          <a:latin typeface="Arial"/>
                          <a:ea typeface="Arial"/>
                          <a:cs typeface="Arial"/>
                          <a:sym typeface="Arial"/>
                        </a:rPr>
                        <a:t>PosterPresentations.com</a:t>
                      </a:r>
                      <a:r>
                        <a:rPr i="0" lang="en-US" sz="1000" u="none" cap="none" strike="noStrike">
                          <a:solidFill>
                            <a:srgbClr val="D9D9D9"/>
                          </a:solidFill>
                          <a:latin typeface="Arial"/>
                          <a:ea typeface="Arial"/>
                          <a:cs typeface="Arial"/>
                          <a:sym typeface="Arial"/>
                        </a:rPr>
                        <a:t> and click on "</a:t>
                      </a:r>
                      <a:r>
                        <a:rPr i="0" lang="en-US" sz="1000" u="none" cap="none" strike="noStrike">
                          <a:solidFill>
                            <a:srgbClr val="FFC000"/>
                          </a:solidFill>
                          <a:latin typeface="Arial"/>
                          <a:ea typeface="Arial"/>
                          <a:cs typeface="Arial"/>
                          <a:sym typeface="Arial"/>
                        </a:rPr>
                        <a:t>Order your poster</a:t>
                      </a:r>
                      <a:r>
                        <a:rPr i="0" lang="en-US" sz="1000" u="none" cap="none" strike="noStrike">
                          <a:solidFill>
                            <a:srgbClr val="D9D9D9"/>
                          </a:solidFill>
                          <a:latin typeface="Arial"/>
                          <a:ea typeface="Arial"/>
                          <a:cs typeface="Arial"/>
                          <a:sym typeface="Arial"/>
                        </a:rPr>
                        <a:t>".</a:t>
                      </a:r>
                      <a:endParaRPr b="1" sz="1000" u="none" cap="none" strike="noStrike">
                        <a:solidFill>
                          <a:srgbClr val="D9D9D9"/>
                        </a:solidFill>
                        <a:latin typeface="Arial"/>
                        <a:ea typeface="Arial"/>
                        <a:cs typeface="Arial"/>
                        <a:sym typeface="Arial"/>
                      </a:endParaRPr>
                    </a:p>
                  </a:txBody>
                  <a:tcPr marT="35550" marB="35550" marR="71075" marL="71075">
                    <a:solidFill>
                      <a:srgbClr val="010101"/>
                    </a:solidFill>
                  </a:tcPr>
                </a:tc>
                <a:tc hMerge="1"/>
              </a:tr>
              <a:tr h="2300550">
                <a:tc>
                  <a:txBody>
                    <a:bodyPr/>
                    <a:lstStyle/>
                    <a:p>
                      <a:pPr indent="0" lvl="0" marL="0" marR="0" rtl="0" algn="ctr">
                        <a:spcBef>
                          <a:spcPts val="0"/>
                        </a:spcBef>
                        <a:spcAft>
                          <a:spcPts val="0"/>
                        </a:spcAft>
                        <a:buNone/>
                      </a:pPr>
                      <a:r>
                        <a:t/>
                      </a:r>
                      <a:endParaRPr sz="1200" u="none" cap="none" strike="noStrike">
                        <a:solidFill>
                          <a:srgbClr val="1F3A4E"/>
                        </a:solidFill>
                      </a:endParaRPr>
                    </a:p>
                    <a:p>
                      <a:pPr indent="0" lvl="0" marL="0" marR="0" rtl="0" algn="ctr">
                        <a:lnSpc>
                          <a:spcPct val="100000"/>
                        </a:lnSpc>
                        <a:spcBef>
                          <a:spcPts val="0"/>
                        </a:spcBef>
                        <a:spcAft>
                          <a:spcPts val="0"/>
                        </a:spcAft>
                        <a:buClr>
                          <a:schemeClr val="lt1"/>
                        </a:buClr>
                        <a:buSzPts val="1200"/>
                        <a:buFont typeface="Arial"/>
                        <a:buNone/>
                      </a:pPr>
                      <a:r>
                        <a:rPr lang="en-US" sz="1200" u="none" cap="none" strike="noStrike">
                          <a:solidFill>
                            <a:schemeClr val="lt1"/>
                          </a:solidFill>
                          <a:latin typeface="Arial"/>
                          <a:ea typeface="Arial"/>
                          <a:cs typeface="Arial"/>
                          <a:sym typeface="Arial"/>
                        </a:rPr>
                        <a:t>This is a template for a </a:t>
                      </a:r>
                      <a:endParaRPr/>
                    </a:p>
                    <a:p>
                      <a:pPr indent="0" lvl="0" marL="0" marR="0" rtl="0" algn="ctr">
                        <a:spcBef>
                          <a:spcPts val="0"/>
                        </a:spcBef>
                        <a:spcAft>
                          <a:spcPts val="0"/>
                        </a:spcAft>
                        <a:buNone/>
                      </a:pPr>
                      <a:r>
                        <a:rPr lang="en-US" sz="1200" u="none" cap="none" strike="noStrike">
                          <a:solidFill>
                            <a:schemeClr val="lt1"/>
                          </a:solidFill>
                          <a:latin typeface="Arial"/>
                          <a:ea typeface="Arial"/>
                          <a:cs typeface="Arial"/>
                          <a:sym typeface="Arial"/>
                        </a:rPr>
                        <a:t>presentation poster</a:t>
                      </a:r>
                      <a:br>
                        <a:rPr lang="en-US" sz="1200" u="none" cap="none" strike="noStrike">
                          <a:solidFill>
                            <a:schemeClr val="lt1"/>
                          </a:solidFill>
                          <a:latin typeface="Arial"/>
                          <a:ea typeface="Arial"/>
                          <a:cs typeface="Arial"/>
                          <a:sym typeface="Arial"/>
                        </a:rPr>
                      </a:br>
                      <a:r>
                        <a:rPr b="1" lang="en-US" sz="2000" u="none" cap="none" strike="noStrike">
                          <a:solidFill>
                            <a:srgbClr val="FFC000"/>
                          </a:solidFill>
                          <a:latin typeface="Arial"/>
                          <a:ea typeface="Arial"/>
                          <a:cs typeface="Arial"/>
                          <a:sym typeface="Arial"/>
                        </a:rPr>
                        <a:t>Virtual</a:t>
                      </a:r>
                      <a:br>
                        <a:rPr b="1" lang="en-US" sz="2000" u="none" cap="none" strike="noStrike">
                          <a:solidFill>
                            <a:srgbClr val="FFC000"/>
                          </a:solidFill>
                          <a:latin typeface="Arial"/>
                          <a:ea typeface="Arial"/>
                          <a:cs typeface="Arial"/>
                          <a:sym typeface="Arial"/>
                        </a:rPr>
                      </a:br>
                      <a:r>
                        <a:rPr b="1" lang="en-US" sz="2000" u="none" cap="none" strike="noStrike">
                          <a:solidFill>
                            <a:srgbClr val="FFC000"/>
                          </a:solidFill>
                          <a:latin typeface="Arial"/>
                          <a:ea typeface="Arial"/>
                          <a:cs typeface="Arial"/>
                          <a:sym typeface="Arial"/>
                        </a:rPr>
                        <a:t>Wide Screen</a:t>
                      </a:r>
                      <a:br>
                        <a:rPr b="1" lang="en-US" sz="2000" u="none" cap="none" strike="noStrike">
                          <a:solidFill>
                            <a:srgbClr val="FFC000"/>
                          </a:solidFill>
                          <a:latin typeface="Arial"/>
                          <a:ea typeface="Arial"/>
                          <a:cs typeface="Arial"/>
                          <a:sym typeface="Arial"/>
                        </a:rPr>
                      </a:br>
                      <a:r>
                        <a:rPr b="1" lang="en-US" sz="2000" u="none" cap="none" strike="noStrike">
                          <a:solidFill>
                            <a:srgbClr val="FFC000"/>
                          </a:solidFill>
                          <a:latin typeface="Arial"/>
                          <a:ea typeface="Arial"/>
                          <a:cs typeface="Arial"/>
                          <a:sym typeface="Arial"/>
                        </a:rPr>
                        <a:t>(16:9 Ratio)</a:t>
                      </a:r>
                      <a:br>
                        <a:rPr lang="en-US" sz="1200" u="none" cap="none" strike="noStrike">
                          <a:solidFill>
                            <a:schemeClr val="lt1"/>
                          </a:solidFill>
                          <a:latin typeface="Arial"/>
                          <a:ea typeface="Arial"/>
                          <a:cs typeface="Arial"/>
                          <a:sym typeface="Arial"/>
                        </a:rPr>
                      </a:br>
                      <a:endParaRPr sz="1200" u="none" cap="none" strike="noStrike">
                        <a:solidFill>
                          <a:srgbClr val="1F3A4E"/>
                        </a:solidFill>
                      </a:endParaRPr>
                    </a:p>
                  </a:txBody>
                  <a:tcPr marT="23000" marB="23000" marR="52575" marL="52575">
                    <a:solidFill>
                      <a:srgbClr val="010101"/>
                    </a:solidFill>
                  </a:tcPr>
                </a:tc>
                <a:tc>
                  <a:txBody>
                    <a:bodyPr/>
                    <a:lstStyle/>
                    <a:p>
                      <a:pPr indent="0" lvl="0" marL="0" marR="0" rtl="0" algn="l">
                        <a:lnSpc>
                          <a:spcPct val="100000"/>
                        </a:lnSpc>
                        <a:spcBef>
                          <a:spcPts val="0"/>
                        </a:spcBef>
                        <a:spcAft>
                          <a:spcPts val="0"/>
                        </a:spcAft>
                        <a:buClr>
                          <a:srgbClr val="FFC000"/>
                        </a:buClr>
                        <a:buSzPts val="1200"/>
                        <a:buFont typeface="Arial"/>
                        <a:buNone/>
                      </a:pPr>
                      <a:r>
                        <a:rPr b="1" lang="en-US" sz="1200" u="none" cap="none" strike="noStrike">
                          <a:solidFill>
                            <a:srgbClr val="FFC000"/>
                          </a:solidFill>
                          <a:latin typeface="Arial"/>
                          <a:ea typeface="Arial"/>
                          <a:cs typeface="Arial"/>
                          <a:sym typeface="Arial"/>
                        </a:rPr>
                        <a:t>Important: Check the template size</a:t>
                      </a:r>
                      <a:br>
                        <a:rPr b="0" lang="en-US" sz="1000" u="none" cap="none" strike="noStrike">
                          <a:solidFill>
                            <a:srgbClr val="FFC000"/>
                          </a:solidFill>
                          <a:latin typeface="Arial"/>
                          <a:ea typeface="Arial"/>
                          <a:cs typeface="Arial"/>
                          <a:sym typeface="Arial"/>
                        </a:rPr>
                      </a:br>
                      <a:r>
                        <a:rPr b="0" lang="en-US" sz="1000" u="none" cap="none" strike="noStrik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b="0" lang="en-US" sz="1000" u="none" cap="none" strike="noStrike">
                          <a:solidFill>
                            <a:srgbClr val="D9D9D9"/>
                          </a:solidFill>
                          <a:latin typeface="Arial"/>
                          <a:ea typeface="Arial"/>
                          <a:cs typeface="Arial"/>
                          <a:sym typeface="Arial"/>
                        </a:rPr>
                      </a:br>
                      <a:r>
                        <a:rPr b="0" lang="en-US" sz="1000" u="none" cap="none" strike="noStrike">
                          <a:solidFill>
                            <a:srgbClr val="D9D9D9"/>
                          </a:solidFill>
                          <a:latin typeface="Arial"/>
                          <a:ea typeface="Arial"/>
                          <a:cs typeface="Arial"/>
                          <a:sym typeface="Arial"/>
                        </a:rPr>
                        <a:t>This template can also be printed at the following sizes without distortion and without any additional formatting:</a:t>
                      </a:r>
                      <a:br>
                        <a:rPr b="0" lang="en-US" sz="1000" u="none" cap="none" strike="noStrike">
                          <a:solidFill>
                            <a:srgbClr val="D9D9D9"/>
                          </a:solidFill>
                          <a:latin typeface="Arial"/>
                          <a:ea typeface="Arial"/>
                          <a:cs typeface="Arial"/>
                          <a:sym typeface="Arial"/>
                        </a:rPr>
                      </a:br>
                      <a:r>
                        <a:rPr b="0" lang="en-US" sz="1000" u="none" cap="none" strike="noStrike">
                          <a:solidFill>
                            <a:srgbClr val="FFC000"/>
                          </a:solidFill>
                          <a:latin typeface="Arial"/>
                          <a:ea typeface="Arial"/>
                          <a:cs typeface="Arial"/>
                          <a:sym typeface="Arial"/>
                        </a:rPr>
                        <a:t>27 tall x 48 wide</a:t>
                      </a:r>
                      <a:br>
                        <a:rPr b="0" lang="en-US" sz="1000" u="none" cap="none" strike="noStrike">
                          <a:solidFill>
                            <a:srgbClr val="FFC000"/>
                          </a:solidFill>
                          <a:latin typeface="Arial"/>
                          <a:ea typeface="Arial"/>
                          <a:cs typeface="Arial"/>
                          <a:sym typeface="Arial"/>
                        </a:rPr>
                      </a:br>
                      <a:r>
                        <a:rPr b="0" lang="en-US" sz="1000" u="none" cap="none" strike="noStrike">
                          <a:solidFill>
                            <a:srgbClr val="FFC000"/>
                          </a:solidFill>
                          <a:latin typeface="Arial"/>
                          <a:ea typeface="Arial"/>
                          <a:cs typeface="Arial"/>
                          <a:sym typeface="Arial"/>
                        </a:rPr>
                        <a:t>36 tall x 64 wide</a:t>
                      </a:r>
                      <a:endParaRPr/>
                    </a:p>
                    <a:p>
                      <a:pPr indent="0" lvl="0" marL="0" marR="0" rtl="0" algn="l">
                        <a:lnSpc>
                          <a:spcPct val="100000"/>
                        </a:lnSpc>
                        <a:spcBef>
                          <a:spcPts val="0"/>
                        </a:spcBef>
                        <a:spcAft>
                          <a:spcPts val="0"/>
                        </a:spcAft>
                        <a:buClr>
                          <a:srgbClr val="FFC000"/>
                        </a:buClr>
                        <a:buSzPts val="1000"/>
                        <a:buFont typeface="Arial"/>
                        <a:buNone/>
                      </a:pPr>
                      <a:r>
                        <a:rPr b="0" lang="en-US" sz="1000" u="none" cap="none" strike="noStrike">
                          <a:solidFill>
                            <a:srgbClr val="FFC000"/>
                          </a:solidFill>
                          <a:latin typeface="Arial"/>
                          <a:ea typeface="Arial"/>
                          <a:cs typeface="Arial"/>
                          <a:sym typeface="Arial"/>
                        </a:rPr>
                        <a:t>45 tall x 80 wide</a:t>
                      </a:r>
                      <a:endParaRPr/>
                    </a:p>
                  </a:txBody>
                  <a:tcPr marT="69000" marB="23000" marR="52575" marL="105150">
                    <a:solidFill>
                      <a:srgbClr val="010101"/>
                    </a:solidFill>
                  </a:tcPr>
                </a:tc>
              </a:tr>
              <a:tr h="2157775">
                <a:tc>
                  <a:txBody>
                    <a:bodyPr/>
                    <a:lstStyle/>
                    <a:p>
                      <a:pPr indent="0" lvl="0" marL="0" marR="0" rtl="0" algn="l">
                        <a:spcBef>
                          <a:spcPts val="0"/>
                        </a:spcBef>
                        <a:spcAft>
                          <a:spcPts val="0"/>
                        </a:spcAft>
                        <a:buNone/>
                      </a:pPr>
                      <a:r>
                        <a:t/>
                      </a:r>
                      <a:endParaRPr sz="1000">
                        <a:solidFill>
                          <a:srgbClr val="1F3A4E"/>
                        </a:solidFill>
                      </a:endParaRPr>
                    </a:p>
                  </a:txBody>
                  <a:tcPr marT="23000" marB="23000" marR="52575" marL="52575"/>
                </a:tc>
                <a:tc>
                  <a:txBody>
                    <a:bodyPr/>
                    <a:lstStyle/>
                    <a:p>
                      <a:pPr indent="0" lvl="0" marL="0" marR="0" rtl="0" algn="l">
                        <a:spcBef>
                          <a:spcPts val="0"/>
                        </a:spcBef>
                        <a:spcAft>
                          <a:spcPts val="0"/>
                        </a:spcAft>
                        <a:buNone/>
                      </a:pPr>
                      <a:r>
                        <a:rPr b="1" lang="en-US" sz="1200">
                          <a:solidFill>
                            <a:srgbClr val="FFC000"/>
                          </a:solidFill>
                          <a:latin typeface="Arial"/>
                          <a:ea typeface="Arial"/>
                          <a:cs typeface="Arial"/>
                          <a:sym typeface="Arial"/>
                        </a:rPr>
                        <a:t>How to </a:t>
                      </a:r>
                      <a:r>
                        <a:rPr b="1" lang="en-US" sz="2000">
                          <a:solidFill>
                            <a:srgbClr val="FFC000"/>
                          </a:solidFill>
                          <a:latin typeface="Arial"/>
                          <a:ea typeface="Arial"/>
                          <a:cs typeface="Arial"/>
                          <a:sym typeface="Arial"/>
                        </a:rPr>
                        <a:t>Zoom in </a:t>
                      </a:r>
                      <a:r>
                        <a:rPr b="1" lang="en-US" sz="1200">
                          <a:solidFill>
                            <a:srgbClr val="FFC000"/>
                          </a:solidFill>
                          <a:latin typeface="Arial"/>
                          <a:ea typeface="Arial"/>
                          <a:cs typeface="Arial"/>
                          <a:sym typeface="Arial"/>
                        </a:rPr>
                        <a:t>and </a:t>
                      </a:r>
                      <a:r>
                        <a:rPr b="1" lang="en-US" sz="900">
                          <a:solidFill>
                            <a:srgbClr val="FFC000"/>
                          </a:solidFill>
                          <a:latin typeface="Arial"/>
                          <a:ea typeface="Arial"/>
                          <a:cs typeface="Arial"/>
                          <a:sym typeface="Arial"/>
                        </a:rPr>
                        <a:t>out</a:t>
                      </a:r>
                      <a:endParaRPr b="1" sz="1200">
                        <a:solidFill>
                          <a:srgbClr val="FFC000"/>
                        </a:solidFill>
                        <a:latin typeface="Arial"/>
                        <a:ea typeface="Arial"/>
                        <a:cs typeface="Arial"/>
                        <a:sym typeface="Arial"/>
                      </a:endParaRPr>
                    </a:p>
                    <a:p>
                      <a:pPr indent="0" lvl="0" marL="0" marR="0" rtl="0" algn="l">
                        <a:spcBef>
                          <a:spcPts val="0"/>
                        </a:spcBef>
                        <a:spcAft>
                          <a:spcPts val="0"/>
                        </a:spcAft>
                        <a:buNone/>
                      </a:pPr>
                      <a:r>
                        <a:rPr b="0" lang="en-US" sz="1000">
                          <a:solidFill>
                            <a:srgbClr val="D9D9D9"/>
                          </a:solidFill>
                          <a:latin typeface="Arial"/>
                          <a:ea typeface="Arial"/>
                          <a:cs typeface="Arial"/>
                          <a:sym typeface="Arial"/>
                        </a:rPr>
                        <a:t>Use the PowerPoint zoom tool to adjust the screen magnification to view comfortably. PowerPoint provides 2 ways to zoom: </a:t>
                      </a:r>
                      <a:br>
                        <a:rPr b="0" lang="en-US" sz="1000">
                          <a:solidFill>
                            <a:srgbClr val="D9D9D9"/>
                          </a:solidFill>
                          <a:latin typeface="Arial"/>
                          <a:ea typeface="Arial"/>
                          <a:cs typeface="Arial"/>
                          <a:sym typeface="Arial"/>
                        </a:rPr>
                      </a:br>
                      <a:r>
                        <a:rPr b="0" lang="en-US" sz="1000">
                          <a:solidFill>
                            <a:srgbClr val="FFC000"/>
                          </a:solidFill>
                          <a:latin typeface="Arial"/>
                          <a:ea typeface="Arial"/>
                          <a:cs typeface="Arial"/>
                          <a:sym typeface="Arial"/>
                        </a:rPr>
                        <a:t>1. </a:t>
                      </a:r>
                      <a:r>
                        <a:rPr b="0" lang="en-US" sz="1000">
                          <a:solidFill>
                            <a:srgbClr val="D9D9D9"/>
                          </a:solidFill>
                          <a:latin typeface="Arial"/>
                          <a:ea typeface="Arial"/>
                          <a:cs typeface="Arial"/>
                          <a:sym typeface="Arial"/>
                        </a:rPr>
                        <a:t>On the top menu bar click on the VIEW tab and then click on ZOOM. Choose the zoom percentage that works best for you. </a:t>
                      </a:r>
                      <a:br>
                        <a:rPr b="0" lang="en-US" sz="1000">
                          <a:solidFill>
                            <a:srgbClr val="D9D9D9"/>
                          </a:solidFill>
                          <a:latin typeface="Arial"/>
                          <a:ea typeface="Arial"/>
                          <a:cs typeface="Arial"/>
                          <a:sym typeface="Arial"/>
                        </a:rPr>
                      </a:br>
                      <a:r>
                        <a:rPr b="0" lang="en-US" sz="1000">
                          <a:solidFill>
                            <a:srgbClr val="FFC000"/>
                          </a:solidFill>
                          <a:latin typeface="Arial"/>
                          <a:ea typeface="Arial"/>
                          <a:cs typeface="Arial"/>
                          <a:sym typeface="Arial"/>
                        </a:rPr>
                        <a:t>2. </a:t>
                      </a:r>
                      <a:r>
                        <a:rPr b="0" lang="en-US" sz="1000">
                          <a:solidFill>
                            <a:srgbClr val="D9D9D9"/>
                          </a:solidFill>
                          <a:latin typeface="Arial"/>
                          <a:ea typeface="Arial"/>
                          <a:cs typeface="Arial"/>
                          <a:sym typeface="Arial"/>
                        </a:rPr>
                        <a:t>For better zoom flexibility, use the zoom slider at the bottom right of the window.</a:t>
                      </a:r>
                      <a:endParaRPr/>
                    </a:p>
                  </a:txBody>
                  <a:tcPr marT="69000" marB="23000" marR="52575" marL="105150">
                    <a:solidFill>
                      <a:srgbClr val="010101"/>
                    </a:solidFill>
                  </a:tcPr>
                </a:tc>
              </a:tr>
              <a:tr h="910725">
                <a:tc gridSpan="2">
                  <a:txBody>
                    <a:bodyPr/>
                    <a:lstStyle/>
                    <a:p>
                      <a:pPr indent="0" lvl="0" marL="0" marR="0" rtl="0" algn="l">
                        <a:lnSpc>
                          <a:spcPct val="100000"/>
                        </a:lnSpc>
                        <a:spcBef>
                          <a:spcPts val="0"/>
                        </a:spcBef>
                        <a:spcAft>
                          <a:spcPts val="0"/>
                        </a:spcAft>
                        <a:buClr>
                          <a:srgbClr val="FFC000"/>
                        </a:buClr>
                        <a:buSzPts val="1200"/>
                        <a:buFont typeface="Arial"/>
                        <a:buNone/>
                      </a:pPr>
                      <a:r>
                        <a:rPr b="1" lang="en-US" sz="1200">
                          <a:solidFill>
                            <a:srgbClr val="FFC000"/>
                          </a:solidFill>
                          <a:latin typeface="Arial"/>
                          <a:ea typeface="Arial"/>
                          <a:cs typeface="Arial"/>
                          <a:sym typeface="Arial"/>
                        </a:rPr>
                        <a:t>Ruler and Guides</a:t>
                      </a:r>
                      <a:br>
                        <a:rPr b="0" lang="en-US" sz="1000">
                          <a:solidFill>
                            <a:srgbClr val="FFC000"/>
                          </a:solidFill>
                          <a:latin typeface="Arial"/>
                          <a:ea typeface="Arial"/>
                          <a:cs typeface="Arial"/>
                          <a:sym typeface="Arial"/>
                        </a:rPr>
                      </a:br>
                      <a:r>
                        <a:rPr b="0" lang="en-US" sz="100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T="106625" marB="35550" marR="71075" marL="142150">
                    <a:solidFill>
                      <a:srgbClr val="010101"/>
                    </a:solidFill>
                  </a:tcPr>
                </a:tc>
                <a:tc hMerge="1"/>
              </a:tr>
              <a:tr h="1924150">
                <a:tc>
                  <a:txBody>
                    <a:bodyPr/>
                    <a:lstStyle/>
                    <a:p>
                      <a:pPr indent="0" lvl="0" marL="0" marR="0" rtl="0" algn="l">
                        <a:spcBef>
                          <a:spcPts val="0"/>
                        </a:spcBef>
                        <a:spcAft>
                          <a:spcPts val="0"/>
                        </a:spcAft>
                        <a:buNone/>
                      </a:pPr>
                      <a:r>
                        <a:t/>
                      </a:r>
                      <a:endParaRPr sz="1000">
                        <a:solidFill>
                          <a:srgbClr val="1F3A4E"/>
                        </a:solidFill>
                      </a:endParaRPr>
                    </a:p>
                  </a:txBody>
                  <a:tcPr marT="23000" marB="23000" marR="52575" marL="52575"/>
                </a:tc>
                <a:tc>
                  <a:txBody>
                    <a:bodyPr/>
                    <a:lstStyle/>
                    <a:p>
                      <a:pPr indent="0" lvl="1" marL="0" marR="0" rtl="0" algn="l">
                        <a:spcBef>
                          <a:spcPts val="0"/>
                        </a:spcBef>
                        <a:spcAft>
                          <a:spcPts val="0"/>
                        </a:spcAft>
                        <a:buNone/>
                      </a:pPr>
                      <a:r>
                        <a:rPr b="1" lang="en-US" sz="1200" u="none" cap="none" strike="noStrike">
                          <a:solidFill>
                            <a:srgbClr val="FFC000"/>
                          </a:solidFill>
                          <a:latin typeface="Arial"/>
                          <a:ea typeface="Arial"/>
                          <a:cs typeface="Arial"/>
                          <a:sym typeface="Arial"/>
                        </a:rPr>
                        <a:t>Headers and text containers</a:t>
                      </a:r>
                      <a:br>
                        <a:rPr b="0" lang="en-US" sz="1000" u="none" cap="none" strike="noStrike">
                          <a:solidFill>
                            <a:schemeClr val="lt1"/>
                          </a:solidFill>
                          <a:latin typeface="Arial"/>
                          <a:ea typeface="Arial"/>
                          <a:cs typeface="Arial"/>
                          <a:sym typeface="Arial"/>
                        </a:rPr>
                      </a:br>
                      <a:r>
                        <a:rPr b="0" lang="en-US" sz="1000" u="none" cap="none" strike="noStrike">
                          <a:solidFill>
                            <a:srgbClr val="D9D9D9"/>
                          </a:solidFill>
                          <a:latin typeface="Arial"/>
                          <a:ea typeface="Arial"/>
                          <a:cs typeface="Arial"/>
                          <a:sym typeface="Arial"/>
                        </a:rPr>
                        <a:t>Included in this template are commonly used section headers such as Abstract, Objectives, Methods, Results, etc. </a:t>
                      </a:r>
                      <a:br>
                        <a:rPr b="0" lang="en-US" sz="1000" u="none" cap="none" strike="noStrike">
                          <a:solidFill>
                            <a:schemeClr val="lt1"/>
                          </a:solidFill>
                          <a:latin typeface="Arial"/>
                          <a:ea typeface="Arial"/>
                          <a:cs typeface="Arial"/>
                          <a:sym typeface="Arial"/>
                        </a:rPr>
                      </a:br>
                      <a:r>
                        <a:rPr b="0" lang="en-US" sz="1000" u="none" cap="none" strike="noStrike">
                          <a:solidFill>
                            <a:srgbClr val="FFC000"/>
                          </a:solidFill>
                          <a:latin typeface="Arial"/>
                          <a:ea typeface="Arial"/>
                          <a:cs typeface="Arial"/>
                          <a:sym typeface="Arial"/>
                        </a:rPr>
                        <a:t>-</a:t>
                      </a:r>
                      <a:r>
                        <a:rPr b="0" lang="en-US" sz="1000" u="none" cap="none" strike="noStrike">
                          <a:solidFill>
                            <a:schemeClr val="lt1"/>
                          </a:solidFill>
                          <a:latin typeface="Arial"/>
                          <a:ea typeface="Arial"/>
                          <a:cs typeface="Arial"/>
                          <a:sym typeface="Arial"/>
                        </a:rPr>
                        <a:t> </a:t>
                      </a:r>
                      <a:r>
                        <a:rPr b="0" lang="en-US" sz="1000" u="none" cap="none" strike="noStrike">
                          <a:solidFill>
                            <a:srgbClr val="D9D9D9"/>
                          </a:solidFill>
                          <a:latin typeface="Arial"/>
                          <a:ea typeface="Arial"/>
                          <a:cs typeface="Arial"/>
                          <a:sym typeface="Arial"/>
                        </a:rPr>
                        <a:t>Click inside a section header to add its text. </a:t>
                      </a:r>
                      <a:br>
                        <a:rPr b="0" lang="en-US" sz="1000" u="none" cap="none" strike="noStrike">
                          <a:solidFill>
                            <a:schemeClr val="lt1"/>
                          </a:solidFill>
                          <a:latin typeface="Arial"/>
                          <a:ea typeface="Arial"/>
                          <a:cs typeface="Arial"/>
                          <a:sym typeface="Arial"/>
                        </a:rPr>
                      </a:br>
                      <a:r>
                        <a:rPr b="0" lang="en-US" sz="1000" u="none" cap="none" strike="noStrike">
                          <a:solidFill>
                            <a:srgbClr val="FFC000"/>
                          </a:solidFill>
                          <a:latin typeface="Arial"/>
                          <a:ea typeface="Arial"/>
                          <a:cs typeface="Arial"/>
                          <a:sym typeface="Arial"/>
                        </a:rPr>
                        <a:t>-</a:t>
                      </a:r>
                      <a:r>
                        <a:rPr b="0" lang="en-US" sz="1000" u="none" cap="none" strike="noStrike">
                          <a:solidFill>
                            <a:schemeClr val="lt1"/>
                          </a:solidFill>
                          <a:latin typeface="Arial"/>
                          <a:ea typeface="Arial"/>
                          <a:cs typeface="Arial"/>
                          <a:sym typeface="Arial"/>
                        </a:rPr>
                        <a:t> </a:t>
                      </a:r>
                      <a:r>
                        <a:rPr b="0" lang="en-US" sz="1000" u="none" cap="none" strike="noStrike">
                          <a:solidFill>
                            <a:srgbClr val="D9D9D9"/>
                          </a:solidFill>
                          <a:latin typeface="Arial"/>
                          <a:ea typeface="Arial"/>
                          <a:cs typeface="Arial"/>
                          <a:sym typeface="Arial"/>
                        </a:rPr>
                        <a:t>To add another header, click on edge of the section box so that it is outlined. Copy and paste it. </a:t>
                      </a:r>
                      <a:br>
                        <a:rPr b="0" lang="en-US" sz="1000" u="none" cap="none" strike="noStrike">
                          <a:solidFill>
                            <a:schemeClr val="lt1"/>
                          </a:solidFill>
                          <a:latin typeface="Arial"/>
                          <a:ea typeface="Arial"/>
                          <a:cs typeface="Arial"/>
                          <a:sym typeface="Arial"/>
                        </a:rPr>
                      </a:br>
                      <a:r>
                        <a:rPr b="0" lang="en-US" sz="1000" u="none" cap="none" strike="noStrike">
                          <a:solidFill>
                            <a:srgbClr val="FFC000"/>
                          </a:solidFill>
                          <a:latin typeface="Arial"/>
                          <a:ea typeface="Arial"/>
                          <a:cs typeface="Arial"/>
                          <a:sym typeface="Arial"/>
                        </a:rPr>
                        <a:t>-</a:t>
                      </a:r>
                      <a:r>
                        <a:rPr b="0" lang="en-US" sz="1000" u="none" cap="none" strike="noStrike">
                          <a:solidFill>
                            <a:schemeClr val="lt1"/>
                          </a:solidFill>
                          <a:latin typeface="Arial"/>
                          <a:ea typeface="Arial"/>
                          <a:cs typeface="Arial"/>
                          <a:sym typeface="Arial"/>
                        </a:rPr>
                        <a:t> </a:t>
                      </a:r>
                      <a:r>
                        <a:rPr b="0" lang="en-US" sz="1000" u="none" cap="none" strike="noStrike">
                          <a:solidFill>
                            <a:srgbClr val="D9D9D9"/>
                          </a:solidFill>
                          <a:latin typeface="Arial"/>
                          <a:ea typeface="Arial"/>
                          <a:cs typeface="Arial"/>
                          <a:sym typeface="Arial"/>
                        </a:rPr>
                        <a:t>To increase its size, click on the white circles and expand to the the desired size.</a:t>
                      </a:r>
                      <a:endParaRPr/>
                    </a:p>
                  </a:txBody>
                  <a:tcPr marT="69000" marB="23000" marR="52575" marL="105150">
                    <a:solidFill>
                      <a:srgbClr val="010101"/>
                    </a:solidFill>
                  </a:tcPr>
                </a:tc>
              </a:tr>
              <a:tr h="1770600">
                <a:tc gridSpan="2">
                  <a:txBody>
                    <a:bodyPr/>
                    <a:lstStyle/>
                    <a:p>
                      <a:pPr indent="0" lvl="0" marL="0" marR="0" rtl="0" algn="l">
                        <a:spcBef>
                          <a:spcPts val="0"/>
                        </a:spcBef>
                        <a:spcAft>
                          <a:spcPts val="0"/>
                        </a:spcAft>
                        <a:buNone/>
                      </a:pPr>
                      <a:r>
                        <a:rPr b="1" lang="en-US" sz="1200">
                          <a:solidFill>
                            <a:srgbClr val="FFC000"/>
                          </a:solidFill>
                          <a:latin typeface="Arial"/>
                          <a:ea typeface="Arial"/>
                          <a:cs typeface="Arial"/>
                          <a:sym typeface="Arial"/>
                        </a:rPr>
                        <a:t>Adding content to the poster</a:t>
                      </a:r>
                      <a:endParaRPr/>
                    </a:p>
                    <a:p>
                      <a:pPr indent="0" lvl="0" marL="0" marR="0" rtl="0" algn="l">
                        <a:spcBef>
                          <a:spcPts val="0"/>
                        </a:spcBef>
                        <a:spcAft>
                          <a:spcPts val="0"/>
                        </a:spcAft>
                        <a:buNone/>
                      </a:pPr>
                      <a:r>
                        <a:rPr lang="en-US" sz="1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indent="-342900" lvl="0" marL="342900" marR="0" rtl="0" algn="l">
                        <a:spcBef>
                          <a:spcPts val="0"/>
                        </a:spcBef>
                        <a:spcAft>
                          <a:spcPts val="0"/>
                        </a:spcAft>
                        <a:buClr>
                          <a:srgbClr val="D9D9D9"/>
                        </a:buClr>
                        <a:buSzPts val="1000"/>
                        <a:buFont typeface="Arial"/>
                        <a:buChar char="-"/>
                      </a:pPr>
                      <a:r>
                        <a:rPr lang="en-US" sz="1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1000">
                        <a:solidFill>
                          <a:srgbClr val="D9D9D9"/>
                        </a:solidFill>
                        <a:latin typeface="Arial"/>
                        <a:ea typeface="Arial"/>
                        <a:cs typeface="Arial"/>
                        <a:sym typeface="Arial"/>
                      </a:endParaRPr>
                    </a:p>
                  </a:txBody>
                  <a:tcPr marT="106625" marB="35550" marR="71075" marL="142150">
                    <a:solidFill>
                      <a:srgbClr val="010101"/>
                    </a:solidFill>
                  </a:tcPr>
                </a:tc>
                <a:tc hMerge="1"/>
              </a:tr>
              <a:tr h="1196275">
                <a:tc gridSpan="2">
                  <a:txBody>
                    <a:bodyPr/>
                    <a:lstStyle/>
                    <a:p>
                      <a:pPr indent="0" lvl="0" marL="0" marR="0" rtl="0" algn="l">
                        <a:lnSpc>
                          <a:spcPct val="100000"/>
                        </a:lnSpc>
                        <a:spcBef>
                          <a:spcPts val="0"/>
                        </a:spcBef>
                        <a:spcAft>
                          <a:spcPts val="0"/>
                        </a:spcAft>
                        <a:buClr>
                          <a:srgbClr val="FFC000"/>
                        </a:buClr>
                        <a:buSzPts val="1200"/>
                        <a:buFont typeface="Arial"/>
                        <a:buNone/>
                      </a:pPr>
                      <a:r>
                        <a:rPr b="1" lang="en-US" sz="1200">
                          <a:solidFill>
                            <a:srgbClr val="FFC000"/>
                          </a:solidFill>
                          <a:latin typeface="Arial"/>
                          <a:ea typeface="Arial"/>
                          <a:cs typeface="Arial"/>
                          <a:sym typeface="Arial"/>
                        </a:rPr>
                        <a:t>Photos</a:t>
                      </a:r>
                      <a:endParaRPr/>
                    </a:p>
                    <a:p>
                      <a:pPr indent="0" lvl="0" marL="0" marR="0" rtl="0" algn="l">
                        <a:lnSpc>
                          <a:spcPct val="100000"/>
                        </a:lnSpc>
                        <a:spcBef>
                          <a:spcPts val="0"/>
                        </a:spcBef>
                        <a:spcAft>
                          <a:spcPts val="0"/>
                        </a:spcAft>
                        <a:buClr>
                          <a:srgbClr val="D9D9D9"/>
                        </a:buClr>
                        <a:buSzPts val="1000"/>
                        <a:buFont typeface="Arial"/>
                        <a:buNone/>
                      </a:pPr>
                      <a:r>
                        <a:rPr b="0" i="0" lang="en-US" sz="1000" u="none" cap="none" strike="noStrik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T="35550" marB="35550" marR="71075" marL="71075">
                    <a:solidFill>
                      <a:srgbClr val="010101"/>
                    </a:solidFill>
                  </a:tcPr>
                </a:tc>
                <a:tc hMerge="1"/>
              </a:tr>
              <a:tr h="1153775">
                <a:tc gridSpan="2">
                  <a:txBody>
                    <a:bodyPr/>
                    <a:lstStyle/>
                    <a:p>
                      <a:pPr indent="0" lvl="0" marL="0" marR="0" rtl="0" algn="l">
                        <a:spcBef>
                          <a:spcPts val="0"/>
                        </a:spcBef>
                        <a:spcAft>
                          <a:spcPts val="0"/>
                        </a:spcAft>
                        <a:buNone/>
                      </a:pPr>
                      <a:r>
                        <a:t/>
                      </a:r>
                      <a:endParaRPr sz="1000">
                        <a:solidFill>
                          <a:schemeClr val="lt1"/>
                        </a:solidFill>
                        <a:latin typeface="Arial"/>
                        <a:ea typeface="Arial"/>
                        <a:cs typeface="Arial"/>
                        <a:sym typeface="Arial"/>
                      </a:endParaRPr>
                    </a:p>
                  </a:txBody>
                  <a:tcPr marT="35550" marB="35550" marR="71075" marL="71075"/>
                </a:tc>
                <a:tc hMerge="1"/>
              </a:tr>
              <a:tr h="644150">
                <a:tc gridSpan="2">
                  <a:txBody>
                    <a:bodyPr/>
                    <a:lstStyle/>
                    <a:p>
                      <a:pPr indent="0" lvl="0" marL="0" marR="0" rtl="0" algn="l">
                        <a:lnSpc>
                          <a:spcPct val="100000"/>
                        </a:lnSpc>
                        <a:spcBef>
                          <a:spcPts val="0"/>
                        </a:spcBef>
                        <a:spcAft>
                          <a:spcPts val="0"/>
                        </a:spcAft>
                        <a:buClr>
                          <a:srgbClr val="FFC000"/>
                        </a:buClr>
                        <a:buSzPts val="1200"/>
                        <a:buFont typeface="Arial"/>
                        <a:buNone/>
                      </a:pPr>
                      <a:r>
                        <a:rPr b="1" lang="en-US" sz="1200">
                          <a:solidFill>
                            <a:srgbClr val="FFC000"/>
                          </a:solidFill>
                          <a:latin typeface="Arial"/>
                          <a:ea typeface="Arial"/>
                          <a:cs typeface="Arial"/>
                          <a:sym typeface="Arial"/>
                        </a:rPr>
                        <a:t>Quality check your graphics</a:t>
                      </a:r>
                      <a:endParaRPr/>
                    </a:p>
                    <a:p>
                      <a:pPr indent="0" lvl="0" marL="0" marR="0" rtl="0" algn="l">
                        <a:lnSpc>
                          <a:spcPct val="100000"/>
                        </a:lnSpc>
                        <a:spcBef>
                          <a:spcPts val="0"/>
                        </a:spcBef>
                        <a:spcAft>
                          <a:spcPts val="0"/>
                        </a:spcAft>
                        <a:buClr>
                          <a:srgbClr val="D9D9D9"/>
                        </a:buClr>
                        <a:buSzPts val="1000"/>
                        <a:buFont typeface="Arial"/>
                        <a:buNone/>
                      </a:pPr>
                      <a:r>
                        <a:rPr lang="en-US" sz="1000">
                          <a:solidFill>
                            <a:srgbClr val="D9D9D9"/>
                          </a:solidFill>
                          <a:latin typeface="Arial"/>
                          <a:ea typeface="Arial"/>
                          <a:cs typeface="Arial"/>
                          <a:sym typeface="Arial"/>
                        </a:rPr>
                        <a:t>Zoom in and look at your images at 100%-200% magnification. If they look clear, they will print well. </a:t>
                      </a:r>
                      <a:endParaRPr/>
                    </a:p>
                  </a:txBody>
                  <a:tcPr marT="35550" marB="35550" marR="71075" marL="71075">
                    <a:solidFill>
                      <a:srgbClr val="010101"/>
                    </a:solidFill>
                  </a:tcPr>
                </a:tc>
                <a:tc hMerge="1"/>
              </a:tr>
              <a:tr h="1603625">
                <a:tc gridSpan="2">
                  <a:txBody>
                    <a:bodyPr/>
                    <a:lstStyle/>
                    <a:p>
                      <a:pPr indent="0" lvl="0" marL="0" marR="0" rtl="0" algn="l">
                        <a:lnSpc>
                          <a:spcPct val="100000"/>
                        </a:lnSpc>
                        <a:spcBef>
                          <a:spcPts val="0"/>
                        </a:spcBef>
                        <a:spcAft>
                          <a:spcPts val="0"/>
                        </a:spcAft>
                        <a:buClr>
                          <a:schemeClr val="dk1"/>
                        </a:buClr>
                        <a:buSzPts val="1000"/>
                        <a:buFont typeface="Calibri"/>
                        <a:buNone/>
                      </a:pPr>
                      <a:r>
                        <a:t/>
                      </a:r>
                      <a:endParaRPr sz="1000">
                        <a:solidFill>
                          <a:schemeClr val="lt1"/>
                        </a:solidFill>
                        <a:latin typeface="Arial"/>
                        <a:ea typeface="Arial"/>
                        <a:cs typeface="Arial"/>
                        <a:sym typeface="Arial"/>
                      </a:endParaRPr>
                    </a:p>
                  </a:txBody>
                  <a:tcPr marT="35550" marB="35550" marR="71075" marL="71075"/>
                </a:tc>
                <a:tc hMerge="1"/>
              </a:tr>
            </a:tbl>
          </a:graphicData>
        </a:graphic>
      </p:graphicFrame>
      <p:graphicFrame>
        <p:nvGraphicFramePr>
          <p:cNvPr id="14" name="Google Shape;14;p2"/>
          <p:cNvGraphicFramePr/>
          <p:nvPr/>
        </p:nvGraphicFramePr>
        <p:xfrm>
          <a:off x="29619709" y="0"/>
          <a:ext cx="3000000" cy="3000000"/>
        </p:xfrm>
        <a:graphic>
          <a:graphicData uri="http://schemas.openxmlformats.org/drawingml/2006/table">
            <a:tbl>
              <a:tblPr bandRow="1" firstRow="1">
                <a:noFill/>
                <a:tableStyleId>{69CDFA19-0CBB-4539-BF7A-3BE3565E28C9}</a:tableStyleId>
              </a:tblPr>
              <a:tblGrid>
                <a:gridCol w="2095675"/>
                <a:gridCol w="681725"/>
                <a:gridCol w="2844400"/>
              </a:tblGrid>
              <a:tr h="646900">
                <a:tc gridSpan="3">
                  <a:txBody>
                    <a:bodyPr/>
                    <a:lstStyle/>
                    <a:p>
                      <a:pPr indent="0" lvl="0" marL="0" marR="0" rtl="0" algn="ctr">
                        <a:lnSpc>
                          <a:spcPct val="100000"/>
                        </a:lnSpc>
                        <a:spcBef>
                          <a:spcPts val="0"/>
                        </a:spcBef>
                        <a:spcAft>
                          <a:spcPts val="0"/>
                        </a:spcAft>
                        <a:buClr>
                          <a:srgbClr val="1F3A4E"/>
                        </a:buClr>
                        <a:buSzPts val="2100"/>
                        <a:buFont typeface="Arial Black"/>
                        <a:buNone/>
                      </a:pPr>
                      <a:r>
                        <a:rPr b="0" lang="en-US" sz="2100">
                          <a:solidFill>
                            <a:srgbClr val="1F3A4E"/>
                          </a:solidFill>
                          <a:latin typeface="Arial Black"/>
                          <a:ea typeface="Arial Black"/>
                          <a:cs typeface="Arial Black"/>
                          <a:sym typeface="Arial Black"/>
                        </a:rPr>
                        <a:t>QUICK START GUIDE</a:t>
                      </a:r>
                      <a:br>
                        <a:rPr b="0" lang="en-US" sz="2100">
                          <a:solidFill>
                            <a:srgbClr val="1F3A4E"/>
                          </a:solidFill>
                          <a:latin typeface="Arial Black"/>
                          <a:ea typeface="Arial Black"/>
                          <a:cs typeface="Arial Black"/>
                          <a:sym typeface="Arial Black"/>
                        </a:rPr>
                      </a:br>
                      <a:r>
                        <a:rPr b="1" lang="en-US" sz="1700">
                          <a:solidFill>
                            <a:srgbClr val="FF0000"/>
                          </a:solidFill>
                          <a:latin typeface="Trebuchet MS"/>
                          <a:ea typeface="Trebuchet MS"/>
                          <a:cs typeface="Trebuchet MS"/>
                          <a:sym typeface="Trebuchet MS"/>
                        </a:rPr>
                        <a:t>(THIS SIDEBAR WILL NOT PRINT)</a:t>
                      </a:r>
                      <a:endParaRPr b="1" sz="2100">
                        <a:solidFill>
                          <a:schemeClr val="lt1"/>
                        </a:solidFill>
                        <a:latin typeface="Trebuchet MS"/>
                        <a:ea typeface="Trebuchet MS"/>
                        <a:cs typeface="Trebuchet MS"/>
                        <a:sym typeface="Trebuchet MS"/>
                      </a:endParaRPr>
                    </a:p>
                  </a:txBody>
                  <a:tcPr marT="47625" marB="47625" marR="95275" marL="95275">
                    <a:solidFill>
                      <a:srgbClr val="FFC000"/>
                    </a:solidFill>
                  </a:tcPr>
                </a:tc>
                <a:tc hMerge="1"/>
                <a:tc hMerge="1"/>
              </a:tr>
              <a:tr h="2580075">
                <a:tc gridSpan="3">
                  <a:txBody>
                    <a:bodyPr/>
                    <a:lstStyle/>
                    <a:p>
                      <a:pPr indent="0" lvl="0" marL="0" marR="0" rtl="0" algn="l">
                        <a:spcBef>
                          <a:spcPts val="0"/>
                        </a:spcBef>
                        <a:spcAft>
                          <a:spcPts val="0"/>
                        </a:spcAft>
                        <a:buNone/>
                      </a:pPr>
                      <a:r>
                        <a:rPr b="1" lang="en-US" sz="1500">
                          <a:solidFill>
                            <a:srgbClr val="FFC000"/>
                          </a:solidFill>
                          <a:latin typeface="Arial"/>
                          <a:ea typeface="Arial"/>
                          <a:cs typeface="Arial"/>
                          <a:sym typeface="Arial"/>
                        </a:rPr>
                        <a:t>How to change the template colors</a:t>
                      </a:r>
                      <a:endParaRPr/>
                    </a:p>
                    <a:p>
                      <a:pPr indent="0" lvl="0" marL="0" marR="0" rtl="0" algn="l">
                        <a:spcBef>
                          <a:spcPts val="0"/>
                        </a:spcBef>
                        <a:spcAft>
                          <a:spcPts val="0"/>
                        </a:spcAft>
                        <a:buNone/>
                      </a:pPr>
                      <a:r>
                        <a:rPr b="0" lang="en-US" sz="130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1300" u="sng">
                          <a:solidFill>
                            <a:srgbClr val="FFC000"/>
                          </a:solidFill>
                          <a:hlinkClick r:id="rId1">
                            <a:extLst>
                              <a:ext uri="{A12FA001-AC4F-418D-AE19-62706E023703}">
                                <ahyp:hlinkClr val="tx"/>
                              </a:ext>
                            </a:extLst>
                          </a:hlinkClick>
                        </a:rPr>
                        <a:t>https://www.posterpresentations.com/how-to-change-the-research-poster-template-colors.html</a:t>
                      </a:r>
                      <a:endParaRPr sz="1300">
                        <a:solidFill>
                          <a:srgbClr val="FFC000"/>
                        </a:solidFill>
                      </a:endParaRPr>
                    </a:p>
                    <a:p>
                      <a:pPr indent="0" lvl="0" marL="0" marR="0" rtl="0" algn="l">
                        <a:spcBef>
                          <a:spcPts val="0"/>
                        </a:spcBef>
                        <a:spcAft>
                          <a:spcPts val="0"/>
                        </a:spcAft>
                        <a:buNone/>
                      </a:pPr>
                      <a:r>
                        <a:t/>
                      </a:r>
                      <a:endParaRPr b="0" sz="1300">
                        <a:solidFill>
                          <a:srgbClr val="D9D9D9"/>
                        </a:solidFill>
                        <a:latin typeface="Arial"/>
                        <a:ea typeface="Arial"/>
                        <a:cs typeface="Arial"/>
                        <a:sym typeface="Arial"/>
                      </a:endParaRPr>
                    </a:p>
                    <a:p>
                      <a:pPr indent="0" lvl="0" marL="0" marR="0" rtl="0" algn="l">
                        <a:spcBef>
                          <a:spcPts val="0"/>
                        </a:spcBef>
                        <a:spcAft>
                          <a:spcPts val="0"/>
                        </a:spcAft>
                        <a:buNone/>
                      </a:pPr>
                      <a:r>
                        <a:rPr b="0" lang="en-US" sz="130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indent="0" lvl="0" marL="0" marR="0" rtl="0" algn="l">
                        <a:spcBef>
                          <a:spcPts val="0"/>
                        </a:spcBef>
                        <a:spcAft>
                          <a:spcPts val="0"/>
                        </a:spcAft>
                        <a:buNone/>
                      </a:pPr>
                      <a:r>
                        <a:t/>
                      </a:r>
                      <a:endParaRPr b="0" sz="1300">
                        <a:solidFill>
                          <a:srgbClr val="D9D9D9"/>
                        </a:solidFill>
                        <a:latin typeface="Arial"/>
                        <a:ea typeface="Arial"/>
                        <a:cs typeface="Arial"/>
                        <a:sym typeface="Arial"/>
                      </a:endParaRPr>
                    </a:p>
                    <a:p>
                      <a:pPr indent="0" lvl="0" marL="0" marR="0" rtl="0" algn="l">
                        <a:spcBef>
                          <a:spcPts val="0"/>
                        </a:spcBef>
                        <a:spcAft>
                          <a:spcPts val="0"/>
                        </a:spcAft>
                        <a:buNone/>
                      </a:pPr>
                      <a:r>
                        <a:rPr b="0" lang="en-US" sz="130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T="47625" marB="47625" marR="95275" marL="95275">
                    <a:solidFill>
                      <a:schemeClr val="dk1"/>
                    </a:solidFill>
                  </a:tcPr>
                </a:tc>
                <a:tc hMerge="1"/>
                <a:tc hMerge="1"/>
              </a:tr>
              <a:tr h="1352250">
                <a:tc gridSpan="3">
                  <a:txBody>
                    <a:bodyPr/>
                    <a:lstStyle/>
                    <a:p>
                      <a:pPr indent="0" lvl="0" marL="0" marR="0" rtl="0" algn="l">
                        <a:spcBef>
                          <a:spcPts val="0"/>
                        </a:spcBef>
                        <a:spcAft>
                          <a:spcPts val="0"/>
                        </a:spcAft>
                        <a:buNone/>
                      </a:pPr>
                      <a:r>
                        <a:rPr b="1" lang="en-US" sz="1500">
                          <a:solidFill>
                            <a:srgbClr val="FFC000"/>
                          </a:solidFill>
                          <a:latin typeface="Arial"/>
                          <a:ea typeface="Arial"/>
                          <a:cs typeface="Arial"/>
                          <a:sym typeface="Arial"/>
                        </a:rPr>
                        <a:t>How to change the column layout configuration</a:t>
                      </a:r>
                      <a:endParaRPr/>
                    </a:p>
                    <a:p>
                      <a:pPr indent="0" lvl="0" marL="0" marR="0" rtl="0" algn="l">
                        <a:spcBef>
                          <a:spcPts val="0"/>
                        </a:spcBef>
                        <a:spcAft>
                          <a:spcPts val="0"/>
                        </a:spcAft>
                        <a:buNone/>
                      </a:pPr>
                      <a:r>
                        <a:rPr lang="en-US" sz="13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indent="0" lvl="0" marL="0" marR="0" rtl="0" algn="l">
                        <a:lnSpc>
                          <a:spcPct val="100000"/>
                        </a:lnSpc>
                        <a:spcBef>
                          <a:spcPts val="0"/>
                        </a:spcBef>
                        <a:spcAft>
                          <a:spcPts val="0"/>
                        </a:spcAft>
                        <a:buClr>
                          <a:srgbClr val="D9D9D9"/>
                        </a:buClr>
                        <a:buSzPts val="1300"/>
                        <a:buFont typeface="Arial"/>
                        <a:buNone/>
                      </a:pPr>
                      <a:r>
                        <a:rPr lang="en-US" sz="1300">
                          <a:solidFill>
                            <a:srgbClr val="D9D9D9"/>
                          </a:solidFill>
                          <a:latin typeface="Arial"/>
                          <a:ea typeface="Arial"/>
                          <a:cs typeface="Arial"/>
                          <a:sym typeface="Arial"/>
                        </a:rPr>
                        <a:t>You can see a tutorial here: </a:t>
                      </a:r>
                      <a:r>
                        <a:rPr lang="en-US" sz="1300" u="sng">
                          <a:solidFill>
                            <a:srgbClr val="FFC000"/>
                          </a:solidFill>
                          <a:latin typeface="Arial"/>
                          <a:ea typeface="Arial"/>
                          <a:cs typeface="Arial"/>
                          <a:sym typeface="Arial"/>
                        </a:rPr>
                        <a:t>https://www.posterpresentations.com/how-to-change-the-column-configuration.html</a:t>
                      </a:r>
                      <a:endParaRPr sz="4400" u="sng">
                        <a:solidFill>
                          <a:srgbClr val="FFC000"/>
                        </a:solidFill>
                      </a:endParaRPr>
                    </a:p>
                  </a:txBody>
                  <a:tcPr marT="142900" marB="47625" marR="95275" marL="190525">
                    <a:solidFill>
                      <a:schemeClr val="dk1"/>
                    </a:solidFill>
                  </a:tcPr>
                </a:tc>
                <a:tc hMerge="1"/>
                <a:tc hMerge="1"/>
              </a:tr>
              <a:tr h="1587225">
                <a:tc gridSpan="2">
                  <a:txBody>
                    <a:bodyPr/>
                    <a:lstStyle/>
                    <a:p>
                      <a:pPr indent="0" lvl="0" marL="0" marR="0" rtl="0" algn="l">
                        <a:lnSpc>
                          <a:spcPct val="100000"/>
                        </a:lnSpc>
                        <a:spcBef>
                          <a:spcPts val="0"/>
                        </a:spcBef>
                        <a:spcAft>
                          <a:spcPts val="0"/>
                        </a:spcAft>
                        <a:buClr>
                          <a:schemeClr val="dk1"/>
                        </a:buClr>
                        <a:buSzPts val="1300"/>
                        <a:buFont typeface="Calibri"/>
                        <a:buNone/>
                      </a:pPr>
                      <a:r>
                        <a:t/>
                      </a:r>
                      <a:endParaRPr sz="1300">
                        <a:solidFill>
                          <a:srgbClr val="D9D9D9"/>
                        </a:solidFill>
                        <a:latin typeface="Arial"/>
                        <a:ea typeface="Arial"/>
                        <a:cs typeface="Arial"/>
                        <a:sym typeface="Arial"/>
                      </a:endParaRPr>
                    </a:p>
                  </a:txBody>
                  <a:tcPr marT="47625" marB="47625" marR="95275" marL="95275"/>
                </a:tc>
                <a:tc hMerge="1"/>
                <a:tc rowSpan="2">
                  <a:txBody>
                    <a:bodyPr/>
                    <a:lstStyle/>
                    <a:p>
                      <a:pPr indent="0" lvl="0" marL="0" marR="0" rtl="0" algn="l">
                        <a:lnSpc>
                          <a:spcPct val="100000"/>
                        </a:lnSpc>
                        <a:spcBef>
                          <a:spcPts val="0"/>
                        </a:spcBef>
                        <a:spcAft>
                          <a:spcPts val="0"/>
                        </a:spcAft>
                        <a:buClr>
                          <a:srgbClr val="FFC000"/>
                        </a:buClr>
                        <a:buSzPts val="1500"/>
                        <a:buFont typeface="Arial"/>
                        <a:buNone/>
                      </a:pPr>
                      <a:r>
                        <a:rPr b="1" lang="en-US" sz="1500">
                          <a:solidFill>
                            <a:srgbClr val="FFC000"/>
                          </a:solidFill>
                          <a:latin typeface="Arial"/>
                          <a:ea typeface="Arial"/>
                          <a:cs typeface="Arial"/>
                          <a:sym typeface="Arial"/>
                        </a:rPr>
                        <a:t>How to hide the QUICK START GUIDE bars from the sides of the template</a:t>
                      </a:r>
                      <a:endParaRPr/>
                    </a:p>
                    <a:p>
                      <a:pPr indent="0" lvl="0" marL="0" marR="0" rtl="0" algn="l">
                        <a:lnSpc>
                          <a:spcPct val="100000"/>
                        </a:lnSpc>
                        <a:spcBef>
                          <a:spcPts val="0"/>
                        </a:spcBef>
                        <a:spcAft>
                          <a:spcPts val="0"/>
                        </a:spcAft>
                        <a:buClr>
                          <a:srgbClr val="D9D9D9"/>
                        </a:buClr>
                        <a:buSzPts val="1300"/>
                        <a:buFont typeface="Arial"/>
                        <a:buNone/>
                      </a:pPr>
                      <a:r>
                        <a:rPr lang="en-US" sz="1300">
                          <a:solidFill>
                            <a:srgbClr val="D9D9D9"/>
                          </a:solidFill>
                          <a:latin typeface="Arial"/>
                          <a:ea typeface="Arial"/>
                          <a:cs typeface="Arial"/>
                          <a:sym typeface="Arial"/>
                        </a:rPr>
                        <a:t>The Quick Start</a:t>
                      </a:r>
                      <a:r>
                        <a:rPr lang="en-US" sz="1300">
                          <a:solidFill>
                            <a:srgbClr val="D9D9D9"/>
                          </a:solidFill>
                          <a:latin typeface="Arial"/>
                          <a:ea typeface="Arial"/>
                          <a:cs typeface="Arial"/>
                          <a:sym typeface="Arial"/>
                        </a:rPr>
                        <a:t> Guides</a:t>
                      </a:r>
                      <a:r>
                        <a:rPr lang="en-US" sz="1300">
                          <a:solidFill>
                            <a:srgbClr val="D9D9D9"/>
                          </a:solidFill>
                          <a:latin typeface="Arial"/>
                          <a:ea typeface="Arial"/>
                          <a:cs typeface="Arial"/>
                          <a:sym typeface="Arial"/>
                        </a:rPr>
                        <a:t> </a:t>
                      </a:r>
                      <a:r>
                        <a:rPr lang="en-US" sz="1300" u="sng">
                          <a:solidFill>
                            <a:srgbClr val="D9D9D9"/>
                          </a:solidFill>
                          <a:latin typeface="Arial"/>
                          <a:ea typeface="Arial"/>
                          <a:cs typeface="Arial"/>
                          <a:sym typeface="Arial"/>
                        </a:rPr>
                        <a:t>are outside the template’s printable area</a:t>
                      </a:r>
                      <a:r>
                        <a:rPr lang="en-US" sz="1300">
                          <a:solidFill>
                            <a:srgbClr val="D9D9D9"/>
                          </a:solidFill>
                          <a:latin typeface="Arial"/>
                          <a:ea typeface="Arial"/>
                          <a:cs typeface="Arial"/>
                          <a:sym typeface="Arial"/>
                        </a:rPr>
                        <a:t> and they will not be on the printed poster</a:t>
                      </a:r>
                      <a:r>
                        <a:rPr lang="en-US" sz="1300">
                          <a:solidFill>
                            <a:srgbClr val="D9D9D9"/>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300"/>
                        <a:buFont typeface="Calibri"/>
                        <a:buNone/>
                      </a:pPr>
                      <a:r>
                        <a:t/>
                      </a:r>
                      <a:endParaRPr sz="13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1300"/>
                        <a:buFont typeface="Arial"/>
                        <a:buNone/>
                      </a:pPr>
                      <a:r>
                        <a:rPr lang="en-US" sz="1300">
                          <a:solidFill>
                            <a:srgbClr val="D9D9D9"/>
                          </a:solidFill>
                          <a:latin typeface="Arial"/>
                          <a:ea typeface="Arial"/>
                          <a:cs typeface="Arial"/>
                          <a:sym typeface="Arial"/>
                        </a:rPr>
                        <a:t>If you create a PDF file from your template, the guides will not be included.</a:t>
                      </a:r>
                      <a:endParaRPr/>
                    </a:p>
                    <a:p>
                      <a:pPr indent="0" lvl="0" marL="0" marR="0" rtl="0" algn="l">
                        <a:lnSpc>
                          <a:spcPct val="100000"/>
                        </a:lnSpc>
                        <a:spcBef>
                          <a:spcPts val="0"/>
                        </a:spcBef>
                        <a:spcAft>
                          <a:spcPts val="0"/>
                        </a:spcAft>
                        <a:buClr>
                          <a:schemeClr val="dk1"/>
                        </a:buClr>
                        <a:buSzPts val="1300"/>
                        <a:buFont typeface="Calibri"/>
                        <a:buNone/>
                      </a:pPr>
                      <a:r>
                        <a:t/>
                      </a:r>
                      <a:endParaRPr sz="1300">
                        <a:solidFill>
                          <a:srgbClr val="D9D9D9"/>
                        </a:solidFill>
                        <a:latin typeface="Arial"/>
                        <a:ea typeface="Arial"/>
                        <a:cs typeface="Arial"/>
                        <a:sym typeface="Arial"/>
                      </a:endParaRPr>
                    </a:p>
                  </a:txBody>
                  <a:tcPr marT="47625" marB="47625" marR="95275" marL="95275">
                    <a:solidFill>
                      <a:srgbClr val="010101"/>
                    </a:solidFill>
                  </a:tcPr>
                </a:tc>
              </a:tr>
              <a:tr h="1653200">
                <a:tc gridSpan="2">
                  <a:txBody>
                    <a:bodyPr/>
                    <a:lstStyle/>
                    <a:p>
                      <a:pPr indent="0" lvl="0" marL="0" marR="0" rtl="0" algn="l">
                        <a:lnSpc>
                          <a:spcPct val="100000"/>
                        </a:lnSpc>
                        <a:spcBef>
                          <a:spcPts val="0"/>
                        </a:spcBef>
                        <a:spcAft>
                          <a:spcPts val="0"/>
                        </a:spcAft>
                        <a:buClr>
                          <a:schemeClr val="dk1"/>
                        </a:buClr>
                        <a:buSzPts val="1300"/>
                        <a:buFont typeface="Calibri"/>
                        <a:buNone/>
                      </a:pPr>
                      <a:r>
                        <a:t/>
                      </a:r>
                      <a:endParaRPr sz="13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1300"/>
                        <a:buFont typeface="Arial"/>
                        <a:buNone/>
                      </a:pPr>
                      <a:r>
                        <a:rPr lang="en-US" sz="1300">
                          <a:solidFill>
                            <a:srgbClr val="D9D9D9"/>
                          </a:solidFill>
                          <a:latin typeface="Arial"/>
                          <a:ea typeface="Arial"/>
                          <a:cs typeface="Arial"/>
                          <a:sym typeface="Arial"/>
                        </a:rPr>
                        <a:t>To hide the guides click on the </a:t>
                      </a:r>
                      <a:r>
                        <a:rPr b="1" lang="en-US" sz="1300">
                          <a:solidFill>
                            <a:srgbClr val="D9D9D9"/>
                          </a:solidFill>
                          <a:latin typeface="Arial"/>
                          <a:ea typeface="Arial"/>
                          <a:cs typeface="Arial"/>
                          <a:sym typeface="Arial"/>
                        </a:rPr>
                        <a:t>Home</a:t>
                      </a:r>
                      <a:r>
                        <a:rPr lang="en-US" sz="1300">
                          <a:solidFill>
                            <a:srgbClr val="D9D9D9"/>
                          </a:solidFill>
                          <a:latin typeface="Arial"/>
                          <a:ea typeface="Arial"/>
                          <a:cs typeface="Arial"/>
                          <a:sym typeface="Arial"/>
                        </a:rPr>
                        <a:t> tab (top of the screen) and then click on the </a:t>
                      </a:r>
                      <a:r>
                        <a:rPr b="1" lang="en-US" sz="1300">
                          <a:solidFill>
                            <a:srgbClr val="D9D9D9"/>
                          </a:solidFill>
                          <a:latin typeface="Arial"/>
                          <a:ea typeface="Arial"/>
                          <a:cs typeface="Arial"/>
                          <a:sym typeface="Arial"/>
                        </a:rPr>
                        <a:t>Layout</a:t>
                      </a:r>
                      <a:r>
                        <a:rPr lang="en-US" sz="1300">
                          <a:solidFill>
                            <a:srgbClr val="D9D9D9"/>
                          </a:solidFill>
                          <a:latin typeface="Arial"/>
                          <a:ea typeface="Arial"/>
                          <a:cs typeface="Arial"/>
                          <a:sym typeface="Arial"/>
                        </a:rPr>
                        <a:t> button below to see the available layouts. Choose the </a:t>
                      </a:r>
                      <a:r>
                        <a:rPr b="1" lang="en-US" sz="1300">
                          <a:solidFill>
                            <a:srgbClr val="D9D9D9"/>
                          </a:solidFill>
                          <a:latin typeface="Arial"/>
                          <a:ea typeface="Arial"/>
                          <a:cs typeface="Arial"/>
                          <a:sym typeface="Arial"/>
                        </a:rPr>
                        <a:t>Without Guides </a:t>
                      </a:r>
                      <a:r>
                        <a:rPr b="0" lang="en-US" sz="1300">
                          <a:solidFill>
                            <a:srgbClr val="D9D9D9"/>
                          </a:solidFill>
                          <a:latin typeface="Arial"/>
                          <a:ea typeface="Arial"/>
                          <a:cs typeface="Arial"/>
                          <a:sym typeface="Arial"/>
                        </a:rPr>
                        <a:t>layout</a:t>
                      </a:r>
                      <a:r>
                        <a:rPr lang="en-US" sz="1300">
                          <a:solidFill>
                            <a:srgbClr val="D9D9D9"/>
                          </a:solidFill>
                          <a:latin typeface="Arial"/>
                          <a:ea typeface="Arial"/>
                          <a:cs typeface="Arial"/>
                          <a:sym typeface="Arial"/>
                        </a:rPr>
                        <a:t>.</a:t>
                      </a:r>
                      <a:endParaRPr sz="1300">
                        <a:solidFill>
                          <a:srgbClr val="D9D9D9"/>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sz="1300">
                        <a:solidFill>
                          <a:srgbClr val="D9D9D9"/>
                        </a:solidFill>
                        <a:latin typeface="Arial"/>
                        <a:ea typeface="Arial"/>
                        <a:cs typeface="Arial"/>
                        <a:sym typeface="Arial"/>
                      </a:endParaRPr>
                    </a:p>
                  </a:txBody>
                  <a:tcPr marT="47625" marB="47625" marR="95275" marL="95275">
                    <a:solidFill>
                      <a:srgbClr val="010101"/>
                    </a:solidFill>
                  </a:tcPr>
                </a:tc>
                <a:tc hMerge="1"/>
                <a:tc vMerge="1"/>
              </a:tr>
              <a:tr h="1670200">
                <a:tc gridSpan="2">
                  <a:txBody>
                    <a:bodyPr/>
                    <a:lstStyle/>
                    <a:p>
                      <a:pPr indent="0" lvl="0" marL="0" marR="0" rtl="0" algn="l">
                        <a:spcBef>
                          <a:spcPts val="0"/>
                        </a:spcBef>
                        <a:spcAft>
                          <a:spcPts val="0"/>
                        </a:spcAft>
                        <a:buNone/>
                      </a:pPr>
                      <a:r>
                        <a:rPr b="1" lang="en-US" sz="1500">
                          <a:solidFill>
                            <a:srgbClr val="FFC000"/>
                          </a:solidFill>
                          <a:latin typeface="Arial"/>
                          <a:ea typeface="Arial"/>
                          <a:cs typeface="Arial"/>
                          <a:sym typeface="Arial"/>
                        </a:rPr>
                        <a:t>How to</a:t>
                      </a:r>
                      <a:r>
                        <a:rPr b="1" lang="en-US" sz="1500">
                          <a:solidFill>
                            <a:srgbClr val="FFC000"/>
                          </a:solidFill>
                          <a:latin typeface="Arial"/>
                          <a:ea typeface="Arial"/>
                          <a:cs typeface="Arial"/>
                          <a:sym typeface="Arial"/>
                        </a:rPr>
                        <a:t> preview your poster prior to presenting</a:t>
                      </a:r>
                      <a:endParaRPr b="1" sz="1500">
                        <a:solidFill>
                          <a:srgbClr val="FFC000"/>
                        </a:solidFill>
                        <a:latin typeface="Arial"/>
                        <a:ea typeface="Arial"/>
                        <a:cs typeface="Arial"/>
                        <a:sym typeface="Arial"/>
                      </a:endParaRPr>
                    </a:p>
                    <a:p>
                      <a:pPr indent="0" lvl="0" marL="0" marR="0" rtl="0" algn="l">
                        <a:spcBef>
                          <a:spcPts val="0"/>
                        </a:spcBef>
                        <a:spcAft>
                          <a:spcPts val="0"/>
                        </a:spcAft>
                        <a:buNone/>
                      </a:pPr>
                      <a:r>
                        <a:rPr lang="en-US" sz="1300">
                          <a:solidFill>
                            <a:srgbClr val="D9D9D9"/>
                          </a:solidFill>
                          <a:latin typeface="Arial"/>
                          <a:ea typeface="Arial"/>
                          <a:cs typeface="Arial"/>
                          <a:sym typeface="Arial"/>
                        </a:rPr>
                        <a:t>You can preview your poster at any time by pressing the </a:t>
                      </a:r>
                      <a:r>
                        <a:rPr lang="en-US" sz="1300">
                          <a:solidFill>
                            <a:srgbClr val="FFC000"/>
                          </a:solidFill>
                          <a:latin typeface="Arial"/>
                          <a:ea typeface="Arial"/>
                          <a:cs typeface="Arial"/>
                          <a:sym typeface="Arial"/>
                        </a:rPr>
                        <a:t>F5 key</a:t>
                      </a:r>
                      <a:r>
                        <a:rPr lang="en-US" sz="1300">
                          <a:solidFill>
                            <a:srgbClr val="D9D9D9"/>
                          </a:solidFill>
                          <a:latin typeface="Arial"/>
                          <a:ea typeface="Arial"/>
                          <a:cs typeface="Arial"/>
                          <a:sym typeface="Arial"/>
                        </a:rPr>
                        <a:t> on your keyboard. You will see on the screen what's on your poster and how it should look when printed. Press the </a:t>
                      </a:r>
                      <a:r>
                        <a:rPr lang="en-US" sz="1300">
                          <a:solidFill>
                            <a:srgbClr val="FFC000"/>
                          </a:solidFill>
                          <a:latin typeface="Arial"/>
                          <a:ea typeface="Arial"/>
                          <a:cs typeface="Arial"/>
                          <a:sym typeface="Arial"/>
                        </a:rPr>
                        <a:t>ESC key </a:t>
                      </a:r>
                      <a:r>
                        <a:rPr lang="en-US" sz="1300">
                          <a:solidFill>
                            <a:srgbClr val="D9D9D9"/>
                          </a:solidFill>
                          <a:latin typeface="Arial"/>
                          <a:ea typeface="Arial"/>
                          <a:cs typeface="Arial"/>
                          <a:sym typeface="Arial"/>
                        </a:rPr>
                        <a:t>to exit Preview.</a:t>
                      </a:r>
                      <a:endParaRPr/>
                    </a:p>
                  </a:txBody>
                  <a:tcPr marT="47625" marB="47625" marR="95275" marL="95275">
                    <a:solidFill>
                      <a:srgbClr val="010101"/>
                    </a:solidFill>
                  </a:tcPr>
                </a:tc>
                <a:tc hMerge="1"/>
                <a:tc>
                  <a:txBody>
                    <a:bodyPr/>
                    <a:lstStyle/>
                    <a:p>
                      <a:pPr indent="0" lvl="0" marL="0" marR="0" rtl="0" algn="l">
                        <a:spcBef>
                          <a:spcPts val="0"/>
                        </a:spcBef>
                        <a:spcAft>
                          <a:spcPts val="0"/>
                        </a:spcAft>
                        <a:buNone/>
                      </a:pPr>
                      <a:r>
                        <a:rPr b="1" lang="en-US" sz="5900">
                          <a:solidFill>
                            <a:srgbClr val="D9D9D9"/>
                          </a:solidFill>
                          <a:latin typeface="Arial"/>
                          <a:ea typeface="Arial"/>
                          <a:cs typeface="Arial"/>
                          <a:sym typeface="Arial"/>
                        </a:rPr>
                        <a:t>F5</a:t>
                      </a:r>
                      <a:r>
                        <a:rPr lang="en-US" sz="1300">
                          <a:solidFill>
                            <a:srgbClr val="D9D9D9"/>
                          </a:solidFill>
                          <a:latin typeface="Arial"/>
                          <a:ea typeface="Arial"/>
                          <a:cs typeface="Arial"/>
                          <a:sym typeface="Arial"/>
                        </a:rPr>
                        <a:t> </a:t>
                      </a:r>
                      <a:endParaRPr sz="5227"/>
                    </a:p>
                  </a:txBody>
                  <a:tcPr marT="70150" marB="23375" marR="53450" marL="106875" anchor="ctr">
                    <a:solidFill>
                      <a:srgbClr val="0C0C0C"/>
                    </a:solidFill>
                  </a:tcPr>
                </a:tc>
              </a:tr>
              <a:tr h="880800">
                <a:tc gridSpan="3">
                  <a:txBody>
                    <a:bodyPr/>
                    <a:lstStyle/>
                    <a:p>
                      <a:pPr indent="0" lvl="0" marL="0" marR="0" rtl="0" algn="l">
                        <a:lnSpc>
                          <a:spcPct val="100000"/>
                        </a:lnSpc>
                        <a:spcBef>
                          <a:spcPts val="0"/>
                        </a:spcBef>
                        <a:spcAft>
                          <a:spcPts val="0"/>
                        </a:spcAft>
                        <a:buClr>
                          <a:srgbClr val="FFC000"/>
                        </a:buClr>
                        <a:buSzPts val="1500"/>
                        <a:buFont typeface="Arial"/>
                        <a:buNone/>
                      </a:pPr>
                      <a:r>
                        <a:rPr b="1" lang="en-US" sz="1500">
                          <a:solidFill>
                            <a:srgbClr val="FFC000"/>
                          </a:solidFill>
                          <a:latin typeface="Arial"/>
                          <a:ea typeface="Arial"/>
                          <a:cs typeface="Arial"/>
                          <a:sym typeface="Arial"/>
                        </a:rPr>
                        <a:t>How to present your poster</a:t>
                      </a:r>
                      <a:endParaRPr/>
                    </a:p>
                    <a:p>
                      <a:pPr indent="0" lvl="0" marL="0" marR="0" rtl="0" algn="l">
                        <a:lnSpc>
                          <a:spcPct val="100000"/>
                        </a:lnSpc>
                        <a:spcBef>
                          <a:spcPts val="0"/>
                        </a:spcBef>
                        <a:spcAft>
                          <a:spcPts val="0"/>
                        </a:spcAft>
                        <a:buClr>
                          <a:srgbClr val="D9D9D9"/>
                        </a:buClr>
                        <a:buSzPts val="1300"/>
                        <a:buFont typeface="Arial"/>
                        <a:buNone/>
                      </a:pPr>
                      <a:r>
                        <a:rPr lang="en-US" sz="1300">
                          <a:solidFill>
                            <a:srgbClr val="D9D9D9"/>
                          </a:solidFill>
                          <a:latin typeface="Arial"/>
                          <a:ea typeface="Arial"/>
                          <a:cs typeface="Arial"/>
                          <a:sym typeface="Arial"/>
                        </a:rPr>
                        <a:t>When you finish designing your poster and are ready to virtually present it, follow the conference organizers' instructions. </a:t>
                      </a:r>
                      <a:endParaRPr/>
                    </a:p>
                    <a:p>
                      <a:pPr indent="0" lvl="0" marL="0" marR="0" rtl="0" algn="l">
                        <a:lnSpc>
                          <a:spcPct val="100000"/>
                        </a:lnSpc>
                        <a:spcBef>
                          <a:spcPts val="0"/>
                        </a:spcBef>
                        <a:spcAft>
                          <a:spcPts val="0"/>
                        </a:spcAft>
                        <a:buClr>
                          <a:schemeClr val="dk1"/>
                        </a:buClr>
                        <a:buSzPts val="1300"/>
                        <a:buFont typeface="Calibri"/>
                        <a:buNone/>
                      </a:pPr>
                      <a:r>
                        <a:t/>
                      </a:r>
                      <a:endParaRPr sz="1300">
                        <a:solidFill>
                          <a:srgbClr val="D9D9D9"/>
                        </a:solidFill>
                        <a:latin typeface="Arial"/>
                        <a:ea typeface="Arial"/>
                        <a:cs typeface="Arial"/>
                        <a:sym typeface="Arial"/>
                      </a:endParaRPr>
                    </a:p>
                  </a:txBody>
                  <a:tcPr marT="47625" marB="47625" marR="95275" marL="95275">
                    <a:solidFill>
                      <a:srgbClr val="010101"/>
                    </a:solidFill>
                  </a:tcPr>
                </a:tc>
                <a:tc hMerge="1"/>
                <a:tc hMerge="1"/>
              </a:tr>
              <a:tr h="4224925">
                <a:tc gridSpan="3">
                  <a:txBody>
                    <a:bodyPr/>
                    <a:lstStyle/>
                    <a:p>
                      <a:pPr indent="0" lvl="0" marL="0" marR="0" rtl="0" algn="l">
                        <a:lnSpc>
                          <a:spcPct val="100000"/>
                        </a:lnSpc>
                        <a:spcBef>
                          <a:spcPts val="0"/>
                        </a:spcBef>
                        <a:spcAft>
                          <a:spcPts val="0"/>
                        </a:spcAft>
                        <a:buClr>
                          <a:srgbClr val="FFC000"/>
                        </a:buClr>
                        <a:buSzPts val="1600"/>
                        <a:buFont typeface="Arial"/>
                        <a:buNone/>
                      </a:pPr>
                      <a:r>
                        <a:rPr b="1" lang="en-US" sz="1600">
                          <a:solidFill>
                            <a:srgbClr val="FFC000"/>
                          </a:solidFill>
                          <a:latin typeface="Arial"/>
                          <a:ea typeface="Arial"/>
                          <a:cs typeface="Arial"/>
                          <a:sym typeface="Arial"/>
                        </a:rPr>
                        <a:t>Publish, present virtually, share, and discuss!</a:t>
                      </a:r>
                      <a:endParaRPr/>
                    </a:p>
                    <a:p>
                      <a:pPr indent="0" lvl="0" marL="0" marR="0" rtl="0" algn="l">
                        <a:lnSpc>
                          <a:spcPct val="100000"/>
                        </a:lnSpc>
                        <a:spcBef>
                          <a:spcPts val="0"/>
                        </a:spcBef>
                        <a:spcAft>
                          <a:spcPts val="0"/>
                        </a:spcAft>
                        <a:buClr>
                          <a:srgbClr val="D9D9D9"/>
                        </a:buClr>
                        <a:buSzPts val="1400"/>
                        <a:buFont typeface="Arial"/>
                        <a:buNone/>
                      </a:pPr>
                      <a:r>
                        <a:rPr b="1" lang="en-US" sz="1400">
                          <a:solidFill>
                            <a:srgbClr val="D9D9D9"/>
                          </a:solidFill>
                          <a:latin typeface="Arial"/>
                          <a:ea typeface="Arial"/>
                          <a:cs typeface="Arial"/>
                          <a:sym typeface="Arial"/>
                        </a:rPr>
                        <a:t>Submit your poster and add it to the Research Poster Virtual Library.</a:t>
                      </a:r>
                      <a:br>
                        <a:rPr b="1" lang="en-US" sz="1400">
                          <a:solidFill>
                            <a:srgbClr val="D9D9D9"/>
                          </a:solidFill>
                          <a:latin typeface="Arial"/>
                          <a:ea typeface="Arial"/>
                          <a:cs typeface="Arial"/>
                          <a:sym typeface="Arial"/>
                        </a:rPr>
                      </a:br>
                      <a:br>
                        <a:rPr b="1" lang="en-US" sz="1400">
                          <a:solidFill>
                            <a:srgbClr val="D9D9D9"/>
                          </a:solidFill>
                          <a:latin typeface="Arial"/>
                          <a:ea typeface="Arial"/>
                          <a:cs typeface="Arial"/>
                          <a:sym typeface="Arial"/>
                        </a:rPr>
                      </a:br>
                      <a:r>
                        <a:rPr b="1" lang="en-US" sz="1400">
                          <a:solidFill>
                            <a:schemeClr val="accent4"/>
                          </a:solidFill>
                          <a:latin typeface="Arial"/>
                          <a:ea typeface="Arial"/>
                          <a:cs typeface="Arial"/>
                          <a:sym typeface="Arial"/>
                        </a:rPr>
                        <a:t>Continuous</a:t>
                      </a:r>
                      <a:r>
                        <a:rPr b="1" lang="en-US" sz="1400">
                          <a:solidFill>
                            <a:srgbClr val="D9D9D9"/>
                          </a:solidFill>
                          <a:latin typeface="Arial"/>
                          <a:ea typeface="Arial"/>
                          <a:cs typeface="Arial"/>
                          <a:sym typeface="Arial"/>
                        </a:rPr>
                        <a:t> </a:t>
                      </a:r>
                      <a:r>
                        <a:rPr b="1" lang="en-US" sz="1400">
                          <a:solidFill>
                            <a:srgbClr val="FFC000"/>
                          </a:solidFill>
                          <a:latin typeface="Arial"/>
                          <a:ea typeface="Arial"/>
                          <a:cs typeface="Arial"/>
                          <a:sym typeface="Arial"/>
                        </a:rPr>
                        <a:t>global reach</a:t>
                      </a:r>
                      <a:endParaRPr/>
                    </a:p>
                    <a:p>
                      <a:pPr indent="0" lvl="0" marL="0" marR="0" rtl="0" algn="l">
                        <a:lnSpc>
                          <a:spcPct val="100000"/>
                        </a:lnSpc>
                        <a:spcBef>
                          <a:spcPts val="0"/>
                        </a:spcBef>
                        <a:spcAft>
                          <a:spcPts val="0"/>
                        </a:spcAft>
                        <a:buClr>
                          <a:srgbClr val="D9D9D9"/>
                        </a:buClr>
                        <a:buSzPts val="1400"/>
                        <a:buFont typeface="Arial"/>
                        <a:buNone/>
                      </a:pPr>
                      <a:r>
                        <a:rPr b="0" lang="en-US" sz="1400">
                          <a:solidFill>
                            <a:srgbClr val="D9D9D9"/>
                          </a:solidFill>
                          <a:latin typeface="Arial"/>
                          <a:ea typeface="Arial"/>
                          <a:cs typeface="Arial"/>
                          <a:sym typeface="Arial"/>
                        </a:rPr>
                        <a:t>Share your research with thousands of students, educators, scientists, and researchers from all over the United States and the World.</a:t>
                      </a:r>
                      <a:endParaRPr/>
                    </a:p>
                    <a:p>
                      <a:pPr indent="0" lvl="0" marL="0" marR="0" rtl="0" algn="l">
                        <a:lnSpc>
                          <a:spcPct val="100000"/>
                        </a:lnSpc>
                        <a:spcBef>
                          <a:spcPts val="0"/>
                        </a:spcBef>
                        <a:spcAft>
                          <a:spcPts val="0"/>
                        </a:spcAft>
                        <a:buClr>
                          <a:schemeClr val="dk1"/>
                        </a:buClr>
                        <a:buSzPts val="1400"/>
                        <a:buFont typeface="Calibri"/>
                        <a:buNone/>
                      </a:pPr>
                      <a:r>
                        <a:t/>
                      </a:r>
                      <a:endParaRPr b="1" sz="1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FFC000"/>
                        </a:buClr>
                        <a:buSzPts val="1400"/>
                        <a:buFont typeface="Arial"/>
                        <a:buNone/>
                      </a:pPr>
                      <a:r>
                        <a:rPr b="1" lang="en-US" sz="1400">
                          <a:solidFill>
                            <a:srgbClr val="FFC000"/>
                          </a:solidFill>
                          <a:latin typeface="Arial"/>
                          <a:ea typeface="Arial"/>
                          <a:cs typeface="Arial"/>
                          <a:sym typeface="Arial"/>
                        </a:rPr>
                        <a:t>Full-featured poster showcase included</a:t>
                      </a:r>
                      <a:endParaRPr/>
                    </a:p>
                    <a:p>
                      <a:pPr indent="0" lvl="0" marL="0" marR="0" rtl="0" algn="l">
                        <a:lnSpc>
                          <a:spcPct val="100000"/>
                        </a:lnSpc>
                        <a:spcBef>
                          <a:spcPts val="0"/>
                        </a:spcBef>
                        <a:spcAft>
                          <a:spcPts val="0"/>
                        </a:spcAft>
                        <a:buClr>
                          <a:srgbClr val="D9D9D9"/>
                        </a:buClr>
                        <a:buSzPts val="1400"/>
                        <a:buFont typeface="Arial"/>
                        <a:buNone/>
                      </a:pPr>
                      <a:r>
                        <a:rPr b="0" lang="en-US" sz="1400">
                          <a:solidFill>
                            <a:srgbClr val="D9D9D9"/>
                          </a:solidFill>
                          <a:latin typeface="Arial"/>
                          <a:ea typeface="Arial"/>
                          <a:cs typeface="Arial"/>
                          <a:sym typeface="Arial"/>
                        </a:rPr>
                        <a:t>Present your poster on a  professional full-featured and customizable web page that includes full screen functions, social sharing, your own discussion board, private contact form, narration and more.</a:t>
                      </a:r>
                      <a:endParaRPr/>
                    </a:p>
                    <a:p>
                      <a:pPr indent="0" lvl="0" marL="0" marR="0" rtl="0" algn="l">
                        <a:lnSpc>
                          <a:spcPct val="100000"/>
                        </a:lnSpc>
                        <a:spcBef>
                          <a:spcPts val="0"/>
                        </a:spcBef>
                        <a:spcAft>
                          <a:spcPts val="0"/>
                        </a:spcAft>
                        <a:buClr>
                          <a:schemeClr val="dk1"/>
                        </a:buClr>
                        <a:buSzPts val="1400"/>
                        <a:buFont typeface="Calibri"/>
                        <a:buNone/>
                      </a:pPr>
                      <a:r>
                        <a:t/>
                      </a:r>
                      <a:endParaRPr b="1" sz="1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FFC000"/>
                        </a:buClr>
                        <a:buSzPts val="1400"/>
                        <a:buFont typeface="Arial"/>
                        <a:buNone/>
                      </a:pPr>
                      <a:r>
                        <a:rPr b="1" lang="en-US" sz="1400">
                          <a:solidFill>
                            <a:srgbClr val="FFC000"/>
                          </a:solidFill>
                          <a:latin typeface="Arial"/>
                          <a:ea typeface="Arial"/>
                          <a:cs typeface="Arial"/>
                          <a:sym typeface="Arial"/>
                        </a:rPr>
                        <a:t>Convenience for presenter groups and conference coordinators </a:t>
                      </a:r>
                      <a:endParaRPr/>
                    </a:p>
                    <a:p>
                      <a:pPr indent="0" lvl="0" marL="0" marR="0" rtl="0" algn="l">
                        <a:lnSpc>
                          <a:spcPct val="100000"/>
                        </a:lnSpc>
                        <a:spcBef>
                          <a:spcPts val="0"/>
                        </a:spcBef>
                        <a:spcAft>
                          <a:spcPts val="0"/>
                        </a:spcAft>
                        <a:buClr>
                          <a:srgbClr val="D9D9D9"/>
                        </a:buClr>
                        <a:buSzPts val="1400"/>
                        <a:buFont typeface="Arial"/>
                        <a:buNone/>
                      </a:pPr>
                      <a:r>
                        <a:rPr b="0" lang="en-US" sz="1400">
                          <a:solidFill>
                            <a:srgbClr val="D9D9D9"/>
                          </a:solidFill>
                          <a:latin typeface="Arial"/>
                          <a:ea typeface="Arial"/>
                          <a:cs typeface="Arial"/>
                          <a:sym typeface="Arial"/>
                        </a:rPr>
                        <a:t>Published posters can easily be presented at virtual conferences. Perfect solution for organizers of meetings and conferences.</a:t>
                      </a:r>
                      <a:br>
                        <a:rPr b="1" lang="en-US" sz="1400">
                          <a:solidFill>
                            <a:srgbClr val="D9D9D9"/>
                          </a:solidFill>
                          <a:latin typeface="Arial"/>
                          <a:ea typeface="Arial"/>
                          <a:cs typeface="Arial"/>
                          <a:sym typeface="Arial"/>
                        </a:rPr>
                      </a:br>
                      <a:endParaRPr b="1" sz="1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FFC000"/>
                        </a:buClr>
                        <a:buSzPts val="1600"/>
                        <a:buFont typeface="Arial"/>
                        <a:buNone/>
                      </a:pPr>
                      <a:r>
                        <a:rPr b="1" lang="en-US" sz="1600" u="sng">
                          <a:solidFill>
                            <a:srgbClr val="FFC000"/>
                          </a:solidFill>
                          <a:latin typeface="Arial"/>
                          <a:ea typeface="Arial"/>
                          <a:cs typeface="Arial"/>
                          <a:sym typeface="Arial"/>
                          <a:hlinkClick r:id="rId2">
                            <a:extLst>
                              <a:ext uri="{A12FA001-AC4F-418D-AE19-62706E023703}">
                                <ahyp:hlinkClr val="tx"/>
                              </a:ext>
                            </a:extLst>
                          </a:hlinkClick>
                        </a:rPr>
                        <a:t>https://www.PosterPresentations.com/research</a:t>
                      </a:r>
                      <a:endParaRPr b="1" sz="1600" u="sng">
                        <a:solidFill>
                          <a:srgbClr val="FFC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1" sz="1400">
                        <a:solidFill>
                          <a:srgbClr val="D9D9D9"/>
                        </a:solidFill>
                        <a:latin typeface="Arial"/>
                        <a:ea typeface="Arial"/>
                        <a:cs typeface="Arial"/>
                        <a:sym typeface="Arial"/>
                      </a:endParaRPr>
                    </a:p>
                  </a:txBody>
                  <a:tcPr marT="47625" marB="47625" marR="95275" marL="95275">
                    <a:solidFill>
                      <a:srgbClr val="003366"/>
                    </a:solidFill>
                  </a:tcPr>
                </a:tc>
                <a:tc hMerge="1"/>
                <a:tc hMerge="1"/>
              </a:tr>
              <a:tr h="770825">
                <a:tc gridSpan="3">
                  <a:txBody>
                    <a:bodyPr/>
                    <a:lstStyle/>
                    <a:p>
                      <a:pPr indent="0" lvl="0" marL="0" marR="0" rtl="0" algn="l">
                        <a:spcBef>
                          <a:spcPts val="0"/>
                        </a:spcBef>
                        <a:spcAft>
                          <a:spcPts val="0"/>
                        </a:spcAft>
                        <a:buNone/>
                      </a:pPr>
                      <a:r>
                        <a:t/>
                      </a:r>
                      <a:endParaRPr sz="1300">
                        <a:solidFill>
                          <a:srgbClr val="1F3A4E"/>
                        </a:solidFill>
                      </a:endParaRPr>
                    </a:p>
                  </a:txBody>
                  <a:tcPr marT="47625" marB="47625" marR="95275" marL="95275"/>
                </a:tc>
                <a:tc hMerge="1"/>
                <a:tc hMerge="1"/>
              </a:tr>
              <a:tr h="560900">
                <a:tc>
                  <a:txBody>
                    <a:bodyPr/>
                    <a:lstStyle/>
                    <a:p>
                      <a:pPr indent="0" lvl="0" marL="0" marR="0" rtl="0" algn="l">
                        <a:lnSpc>
                          <a:spcPct val="100000"/>
                        </a:lnSpc>
                        <a:spcBef>
                          <a:spcPts val="0"/>
                        </a:spcBef>
                        <a:spcAft>
                          <a:spcPts val="0"/>
                        </a:spcAft>
                        <a:buNone/>
                      </a:pPr>
                      <a:r>
                        <a:rPr lang="en-US" sz="1000">
                          <a:solidFill>
                            <a:srgbClr val="D8D8D8"/>
                          </a:solidFill>
                          <a:latin typeface="Arial"/>
                          <a:ea typeface="Arial"/>
                          <a:cs typeface="Arial"/>
                          <a:sym typeface="Arial"/>
                        </a:rPr>
                        <a:t>© 2020</a:t>
                      </a:r>
                      <a:r>
                        <a:rPr lang="en-US" sz="1000">
                          <a:solidFill>
                            <a:srgbClr val="D8D8D8"/>
                          </a:solidFill>
                          <a:latin typeface="Arial"/>
                          <a:ea typeface="Arial"/>
                          <a:cs typeface="Arial"/>
                          <a:sym typeface="Arial"/>
                        </a:rPr>
                        <a:t> </a:t>
                      </a:r>
                      <a:r>
                        <a:rPr lang="en-US" sz="1000">
                          <a:solidFill>
                            <a:srgbClr val="D8D8D8"/>
                          </a:solidFill>
                          <a:latin typeface="Arial"/>
                          <a:ea typeface="Arial"/>
                          <a:cs typeface="Arial"/>
                          <a:sym typeface="Arial"/>
                        </a:rPr>
                        <a:t>PosterPresentations.com</a:t>
                      </a:r>
                      <a:br>
                        <a:rPr lang="en-US" sz="1000">
                          <a:solidFill>
                            <a:srgbClr val="D8D8D8"/>
                          </a:solidFill>
                          <a:latin typeface="Arial"/>
                          <a:ea typeface="Arial"/>
                          <a:cs typeface="Arial"/>
                          <a:sym typeface="Arial"/>
                        </a:rPr>
                      </a:br>
                      <a:r>
                        <a:rPr lang="en-US" sz="1000">
                          <a:solidFill>
                            <a:srgbClr val="D8D8D8"/>
                          </a:solidFill>
                          <a:latin typeface="Arial"/>
                          <a:ea typeface="Arial"/>
                          <a:cs typeface="Arial"/>
                          <a:sym typeface="Arial"/>
                        </a:rPr>
                        <a:t>2117 Fourth Street ,</a:t>
                      </a:r>
                      <a:r>
                        <a:rPr lang="en-US" sz="1000">
                          <a:solidFill>
                            <a:srgbClr val="D8D8D8"/>
                          </a:solidFill>
                          <a:latin typeface="Arial"/>
                          <a:ea typeface="Arial"/>
                          <a:cs typeface="Arial"/>
                          <a:sym typeface="Arial"/>
                        </a:rPr>
                        <a:t> STE C        </a:t>
                      </a:r>
                      <a:endParaRPr/>
                    </a:p>
                    <a:p>
                      <a:pPr indent="0" lvl="0" marL="0" marR="0" rtl="0" algn="l">
                        <a:lnSpc>
                          <a:spcPct val="100000"/>
                        </a:lnSpc>
                        <a:spcBef>
                          <a:spcPts val="0"/>
                        </a:spcBef>
                        <a:spcAft>
                          <a:spcPts val="0"/>
                        </a:spcAft>
                        <a:buNone/>
                      </a:pPr>
                      <a:r>
                        <a:rPr lang="en-US" sz="1000">
                          <a:solidFill>
                            <a:srgbClr val="D8D8D8"/>
                          </a:solidFill>
                          <a:latin typeface="Arial"/>
                          <a:ea typeface="Arial"/>
                          <a:cs typeface="Arial"/>
                          <a:sym typeface="Arial"/>
                        </a:rPr>
                        <a:t>Berkeley CA 94710 USA</a:t>
                      </a:r>
                      <a:endParaRPr sz="1000">
                        <a:solidFill>
                          <a:srgbClr val="D8D8D8"/>
                        </a:solidFill>
                        <a:latin typeface="Arial"/>
                        <a:ea typeface="Arial"/>
                        <a:cs typeface="Arial"/>
                        <a:sym typeface="Arial"/>
                      </a:endParaRPr>
                    </a:p>
                  </a:txBody>
                  <a:tcPr marT="70150" marB="23375" marR="53450" marL="106875">
                    <a:solidFill>
                      <a:srgbClr val="010101"/>
                    </a:solidFill>
                  </a:tcPr>
                </a:tc>
                <a:tc gridSpan="2">
                  <a:txBody>
                    <a:bodyPr/>
                    <a:lstStyle/>
                    <a:p>
                      <a:pPr indent="0" lvl="0" marL="0" marR="0" rtl="0" algn="l">
                        <a:lnSpc>
                          <a:spcPct val="100000"/>
                        </a:lnSpc>
                        <a:spcBef>
                          <a:spcPts val="0"/>
                        </a:spcBef>
                        <a:spcAft>
                          <a:spcPts val="0"/>
                        </a:spcAft>
                        <a:buClr>
                          <a:srgbClr val="D0D0D0"/>
                        </a:buClr>
                        <a:buSzPts val="1300"/>
                        <a:buFont typeface="Arial"/>
                        <a:buNone/>
                      </a:pPr>
                      <a:r>
                        <a:rPr b="1" lang="en-US" sz="1300">
                          <a:solidFill>
                            <a:srgbClr val="D0D0D0"/>
                          </a:solidFill>
                          <a:latin typeface="Arial"/>
                          <a:ea typeface="Arial"/>
                          <a:cs typeface="Arial"/>
                          <a:sym typeface="Arial"/>
                        </a:rPr>
                        <a:t>For poster-making tutorials</a:t>
                      </a:r>
                      <a:r>
                        <a:rPr b="1" lang="en-US" sz="1300">
                          <a:solidFill>
                            <a:srgbClr val="D0D0D0"/>
                          </a:solidFill>
                          <a:latin typeface="Arial"/>
                          <a:ea typeface="Arial"/>
                          <a:cs typeface="Arial"/>
                          <a:sym typeface="Arial"/>
                        </a:rPr>
                        <a:t> visit:</a:t>
                      </a:r>
                      <a:endParaRPr/>
                    </a:p>
                    <a:p>
                      <a:pPr indent="0" lvl="0" marL="0" marR="0" rtl="0" algn="l">
                        <a:lnSpc>
                          <a:spcPct val="100000"/>
                        </a:lnSpc>
                        <a:spcBef>
                          <a:spcPts val="0"/>
                        </a:spcBef>
                        <a:spcAft>
                          <a:spcPts val="0"/>
                        </a:spcAft>
                        <a:buClr>
                          <a:srgbClr val="FFC000"/>
                        </a:buClr>
                        <a:buSzPts val="900"/>
                        <a:buFont typeface="Arial"/>
                        <a:buNone/>
                      </a:pPr>
                      <a:r>
                        <a:rPr b="1" lang="en-US" sz="900">
                          <a:solidFill>
                            <a:srgbClr val="FFC000"/>
                          </a:solidFill>
                          <a:latin typeface="Arial"/>
                          <a:ea typeface="Arial"/>
                          <a:cs typeface="Arial"/>
                          <a:sym typeface="Arial"/>
                        </a:rPr>
                        <a:t>https://www.posterpresentations.com/helpdesk.html</a:t>
                      </a:r>
                      <a:endParaRPr sz="900">
                        <a:solidFill>
                          <a:srgbClr val="D8D8D8"/>
                        </a:solidFill>
                        <a:latin typeface="Arial"/>
                        <a:ea typeface="Arial"/>
                        <a:cs typeface="Arial"/>
                        <a:sym typeface="Arial"/>
                      </a:endParaRPr>
                    </a:p>
                  </a:txBody>
                  <a:tcPr marT="47625" marB="47625" marR="95275" marL="95275">
                    <a:solidFill>
                      <a:srgbClr val="010101"/>
                    </a:solidFill>
                  </a:tcPr>
                </a:tc>
                <a:tc hMerge="1"/>
              </a:tr>
            </a:tbl>
          </a:graphicData>
        </a:graphic>
      </p:graphicFrame>
    </p:spTree>
  </p:cSld>
  <p:clrMap accent1="accent1" accent2="accent2" accent3="accent3" accent4="accent4" accent5="accent5" accent6="accent6" bg1="lt1" bg2="dk2" tx1="dk1" tx2="lt2" folHlink="folHlink" hlink="hlink"/>
  <p:sldLayoutIdLst>
    <p:sldLayoutId id="2147483649" r:id="rId3"/>
    <p:sldLayoutId id="2147483650"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 name="Shape 51"/>
        <p:cNvGrpSpPr/>
        <p:nvPr/>
      </p:nvGrpSpPr>
      <p:grpSpPr>
        <a:xfrm>
          <a:off x="0" y="0"/>
          <a:ext cx="0" cy="0"/>
          <a:chOff x="0" y="0"/>
          <a:chExt cx="0" cy="0"/>
        </a:xfrm>
      </p:grpSpPr>
      <p:sp>
        <p:nvSpPr>
          <p:cNvPr id="52" name="Google Shape;52;p5"/>
          <p:cNvSpPr/>
          <p:nvPr/>
        </p:nvSpPr>
        <p:spPr>
          <a:xfrm rot="10800000">
            <a:off x="-1" y="15731836"/>
            <a:ext cx="29260800" cy="72736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5227" u="none" cap="none" strike="noStrike">
              <a:solidFill>
                <a:schemeClr val="lt1"/>
              </a:solidFill>
              <a:latin typeface="Calibri"/>
              <a:ea typeface="Calibri"/>
              <a:cs typeface="Calibri"/>
              <a:sym typeface="Calibri"/>
            </a:endParaRPr>
          </a:p>
        </p:txBody>
      </p:sp>
      <p:sp>
        <p:nvSpPr>
          <p:cNvPr id="53" name="Google Shape;53;p5"/>
          <p:cNvSpPr txBox="1"/>
          <p:nvPr/>
        </p:nvSpPr>
        <p:spPr>
          <a:xfrm>
            <a:off x="735755" y="16001098"/>
            <a:ext cx="1676400" cy="204085"/>
          </a:xfrm>
          <a:prstGeom prst="rect">
            <a:avLst/>
          </a:prstGeom>
          <a:noFill/>
          <a:ln>
            <a:noFill/>
          </a:ln>
        </p:spPr>
        <p:txBody>
          <a:bodyPr anchorCtr="0" anchor="t" bIns="27800" lIns="55625" spcFirstLastPara="1" rIns="55625" wrap="square" tIns="27800">
            <a:spAutoFit/>
          </a:bodyPr>
          <a:lstStyle/>
          <a:p>
            <a:pPr indent="0" lvl="0" marL="0" marR="0" rtl="0" algn="l">
              <a:lnSpc>
                <a:spcPct val="65000"/>
              </a:lnSpc>
              <a:spcBef>
                <a:spcPts val="0"/>
              </a:spcBef>
              <a:spcAft>
                <a:spcPts val="0"/>
              </a:spcAft>
              <a:buNone/>
            </a:pPr>
            <a:r>
              <a:rPr b="1" i="0" lang="en-US" sz="320" u="none" cap="none" strike="noStrike">
                <a:solidFill>
                  <a:srgbClr val="BFBFBF"/>
                </a:solidFill>
                <a:latin typeface="Arial"/>
                <a:ea typeface="Arial"/>
                <a:cs typeface="Arial"/>
                <a:sym typeface="Arial"/>
              </a:rPr>
              <a:t>RESEARCH POSTER PRESENTATION DESIGN © 2015</a:t>
            </a:r>
            <a:endParaRPr/>
          </a:p>
          <a:p>
            <a:pPr indent="0" lvl="0" marL="0" marR="0" rtl="0" algn="l">
              <a:lnSpc>
                <a:spcPct val="65000"/>
              </a:lnSpc>
              <a:spcBef>
                <a:spcPts val="320"/>
              </a:spcBef>
              <a:spcAft>
                <a:spcPts val="0"/>
              </a:spcAft>
              <a:buNone/>
            </a:pPr>
            <a:r>
              <a:rPr b="1" i="0" lang="en-US" sz="640" u="none" cap="none" strike="noStrike">
                <a:solidFill>
                  <a:srgbClr val="BFBFBF"/>
                </a:solidFill>
                <a:latin typeface="Arial"/>
                <a:ea typeface="Arial"/>
                <a:cs typeface="Arial"/>
                <a:sym typeface="Arial"/>
              </a:rPr>
              <a:t>www.PosterPresentations.com</a:t>
            </a:r>
            <a:endParaRPr/>
          </a:p>
        </p:txBody>
      </p:sp>
      <p:sp>
        <p:nvSpPr>
          <p:cNvPr id="54" name="Google Shape;54;p5"/>
          <p:cNvSpPr/>
          <p:nvPr/>
        </p:nvSpPr>
        <p:spPr>
          <a:xfrm>
            <a:off x="0" y="2"/>
            <a:ext cx="29260800" cy="232756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5227"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9" Type="http://schemas.openxmlformats.org/officeDocument/2006/relationships/hyperlink" Target="https://github.com/Priykrit/Path-Planning-with-Voronoi-Road-Map" TargetMode="External"/><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6.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idx="1" type="body"/>
          </p:nvPr>
        </p:nvSpPr>
        <p:spPr>
          <a:xfrm>
            <a:off x="606195" y="3317804"/>
            <a:ext cx="6704400" cy="9724500"/>
          </a:xfrm>
          <a:prstGeom prst="rect">
            <a:avLst/>
          </a:prstGeom>
          <a:noFill/>
          <a:ln>
            <a:noFill/>
          </a:ln>
        </p:spPr>
        <p:txBody>
          <a:bodyPr anchorCtr="0" anchor="t" bIns="130600" lIns="130600" spcFirstLastPara="1" rIns="130600" wrap="square" tIns="130600">
            <a:spAutoFit/>
          </a:bodyPr>
          <a:lstStyle/>
          <a:p>
            <a:pPr indent="-342900" lvl="0" marL="355600" marR="5080" rtl="0" algn="just">
              <a:lnSpc>
                <a:spcPct val="100000"/>
              </a:lnSpc>
              <a:spcBef>
                <a:spcPts val="0"/>
              </a:spcBef>
              <a:spcAft>
                <a:spcPts val="0"/>
              </a:spcAft>
              <a:buClr>
                <a:srgbClr val="734C0F"/>
              </a:buClr>
              <a:buSzPts val="1600"/>
              <a:buNone/>
            </a:pPr>
            <a:r>
              <a:rPr b="1" lang="en-US" sz="1600">
                <a:solidFill>
                  <a:srgbClr val="734C0F"/>
                </a:solidFill>
              </a:rPr>
              <a:t>Path planning </a:t>
            </a:r>
            <a:r>
              <a:rPr lang="en-US" sz="1600">
                <a:solidFill>
                  <a:srgbClr val="734C0F"/>
                </a:solidFill>
              </a:rPr>
              <a:t>is the task of finding a path from a starting point to a goal point in a given environment. In the context of mobile robots, the path must also take into account the presence of obstacles. </a:t>
            </a:r>
            <a:endParaRPr/>
          </a:p>
          <a:p>
            <a:pPr indent="-342900" lvl="0" marL="355600" marR="5080" rtl="0" algn="l">
              <a:lnSpc>
                <a:spcPct val="100000"/>
              </a:lnSpc>
              <a:spcBef>
                <a:spcPts val="95"/>
              </a:spcBef>
              <a:spcAft>
                <a:spcPts val="0"/>
              </a:spcAft>
              <a:buClr>
                <a:srgbClr val="3F2F28"/>
              </a:buClr>
              <a:buSzPts val="1400"/>
              <a:buNone/>
            </a:pPr>
            <a:r>
              <a:t/>
            </a:r>
            <a:endParaRPr sz="1400" u="sng">
              <a:solidFill>
                <a:srgbClr val="734C0F"/>
              </a:solidFill>
            </a:endParaRPr>
          </a:p>
          <a:p>
            <a:pPr indent="-287019" lvl="0" marL="299085" marR="843914" rtl="0" algn="just">
              <a:spcBef>
                <a:spcPts val="100"/>
              </a:spcBef>
              <a:spcAft>
                <a:spcPts val="0"/>
              </a:spcAft>
              <a:buClr>
                <a:srgbClr val="734C0F"/>
              </a:buClr>
              <a:buSzPts val="1600"/>
              <a:buNone/>
            </a:pPr>
            <a:r>
              <a:rPr lang="en-US" sz="1600">
                <a:solidFill>
                  <a:srgbClr val="734C0F"/>
                </a:solidFill>
              </a:rPr>
              <a:t>Voronoi Road Map(VRM)</a:t>
            </a:r>
            <a:endParaRPr/>
          </a:p>
          <a:p>
            <a:pPr indent="-287019" lvl="0" marL="299085" marR="843914" rtl="0" algn="just">
              <a:spcBef>
                <a:spcPts val="100"/>
              </a:spcBef>
              <a:spcAft>
                <a:spcPts val="0"/>
              </a:spcAft>
              <a:buClr>
                <a:srgbClr val="3F2F28"/>
              </a:buClr>
              <a:buSzPts val="1600"/>
              <a:buNone/>
            </a:pPr>
            <a:r>
              <a:t/>
            </a:r>
            <a:endParaRPr sz="1600">
              <a:solidFill>
                <a:srgbClr val="734C0F"/>
              </a:solidFill>
            </a:endParaRPr>
          </a:p>
          <a:p>
            <a:pPr indent="-287019" lvl="0" marL="299085" marR="843914" rtl="0" algn="just">
              <a:spcBef>
                <a:spcPts val="100"/>
              </a:spcBef>
              <a:spcAft>
                <a:spcPts val="0"/>
              </a:spcAft>
              <a:buClr>
                <a:srgbClr val="734C0F"/>
              </a:buClr>
              <a:buSzPts val="1600"/>
              <a:buFont typeface="Arial"/>
              <a:buChar char="•"/>
            </a:pPr>
            <a:r>
              <a:rPr lang="en-US" sz="1600">
                <a:solidFill>
                  <a:srgbClr val="734C0F"/>
                </a:solidFill>
              </a:rPr>
              <a:t>Voronoi Road Map(VRM) is a graph-based method for motion planning, particularly in robotics and autonomous vehicles, inspired by Voronoi diagrams.</a:t>
            </a:r>
            <a:endParaRPr/>
          </a:p>
          <a:p>
            <a:pPr indent="-287019" lvl="0" marL="299085" marR="843914" rtl="0" algn="just">
              <a:spcBef>
                <a:spcPts val="100"/>
              </a:spcBef>
              <a:spcAft>
                <a:spcPts val="0"/>
              </a:spcAft>
              <a:buClr>
                <a:srgbClr val="734C0F"/>
              </a:buClr>
              <a:buSzPts val="1600"/>
              <a:buFont typeface="Arial"/>
              <a:buChar char="•"/>
            </a:pPr>
            <a:r>
              <a:rPr lang="en-US" sz="1600">
                <a:solidFill>
                  <a:srgbClr val="734C0F"/>
                </a:solidFill>
              </a:rPr>
              <a:t>The VRM algorithm constructs a network of roads or paths by dividing the space into regions based on proximity to given points, called sites or seeds.</a:t>
            </a:r>
            <a:endParaRPr/>
          </a:p>
          <a:p>
            <a:pPr indent="-287019" lvl="0" marL="299085" marR="843914" rtl="0" algn="just">
              <a:spcBef>
                <a:spcPts val="100"/>
              </a:spcBef>
              <a:spcAft>
                <a:spcPts val="0"/>
              </a:spcAft>
              <a:buClr>
                <a:srgbClr val="734C0F"/>
              </a:buClr>
              <a:buSzPts val="1600"/>
              <a:buFont typeface="Arial"/>
              <a:buChar char="•"/>
            </a:pPr>
            <a:r>
              <a:rPr lang="en-US" sz="1600">
                <a:solidFill>
                  <a:srgbClr val="734C0F"/>
                </a:solidFill>
              </a:rPr>
              <a:t>In VRM, each site represents a potential destination or point of interest, and the Voronoi cells around these sites delineate the regions of influence for each destination.</a:t>
            </a:r>
            <a:endParaRPr/>
          </a:p>
          <a:p>
            <a:pPr indent="-185420" lvl="0" marL="299085" marR="843914" rtl="0" algn="l">
              <a:spcBef>
                <a:spcPts val="100"/>
              </a:spcBef>
              <a:spcAft>
                <a:spcPts val="0"/>
              </a:spcAft>
              <a:buClr>
                <a:srgbClr val="3F2F28"/>
              </a:buClr>
              <a:buSzPts val="1600"/>
              <a:buFont typeface="Arial"/>
              <a:buNone/>
            </a:pPr>
            <a:r>
              <a:t/>
            </a:r>
            <a:endParaRPr sz="1600">
              <a:solidFill>
                <a:srgbClr val="734C0F"/>
              </a:solidFill>
            </a:endParaRPr>
          </a:p>
          <a:p>
            <a:pPr indent="-185420" lvl="0" marL="299085" marR="843914" rtl="0" algn="l">
              <a:spcBef>
                <a:spcPts val="100"/>
              </a:spcBef>
              <a:spcAft>
                <a:spcPts val="0"/>
              </a:spcAft>
              <a:buClr>
                <a:srgbClr val="3F2F28"/>
              </a:buClr>
              <a:buSzPts val="1600"/>
              <a:buFont typeface="Arial"/>
              <a:buNone/>
            </a:pPr>
            <a:r>
              <a:t/>
            </a:r>
            <a:endParaRPr sz="1600">
              <a:solidFill>
                <a:srgbClr val="734C0F"/>
              </a:solidFill>
            </a:endParaRPr>
          </a:p>
          <a:p>
            <a:pPr indent="-185420" lvl="0" marL="299085" marR="843914" rtl="0" algn="l">
              <a:spcBef>
                <a:spcPts val="100"/>
              </a:spcBef>
              <a:spcAft>
                <a:spcPts val="0"/>
              </a:spcAft>
              <a:buClr>
                <a:srgbClr val="3F2F28"/>
              </a:buClr>
              <a:buSzPts val="1600"/>
              <a:buFont typeface="Arial"/>
              <a:buNone/>
            </a:pPr>
            <a:r>
              <a:t/>
            </a:r>
            <a:endParaRPr sz="1600">
              <a:solidFill>
                <a:srgbClr val="734C0F"/>
              </a:solidFill>
            </a:endParaRPr>
          </a:p>
          <a:p>
            <a:pPr indent="-185420" lvl="0" marL="299085" marR="843914" rtl="0" algn="l">
              <a:spcBef>
                <a:spcPts val="100"/>
              </a:spcBef>
              <a:spcAft>
                <a:spcPts val="0"/>
              </a:spcAft>
              <a:buClr>
                <a:srgbClr val="3F2F28"/>
              </a:buClr>
              <a:buSzPts val="1600"/>
              <a:buFont typeface="Arial"/>
              <a:buNone/>
            </a:pPr>
            <a:r>
              <a:t/>
            </a:r>
            <a:endParaRPr sz="1600">
              <a:solidFill>
                <a:srgbClr val="734C0F"/>
              </a:solidFill>
            </a:endParaRPr>
          </a:p>
          <a:p>
            <a:pPr indent="-185420" lvl="0" marL="299085" marR="843914" rtl="0" algn="l">
              <a:spcBef>
                <a:spcPts val="100"/>
              </a:spcBef>
              <a:spcAft>
                <a:spcPts val="0"/>
              </a:spcAft>
              <a:buClr>
                <a:srgbClr val="3F2F28"/>
              </a:buClr>
              <a:buSzPts val="1600"/>
              <a:buFont typeface="Arial"/>
              <a:buNone/>
            </a:pPr>
            <a:r>
              <a:t/>
            </a:r>
            <a:endParaRPr sz="1600">
              <a:solidFill>
                <a:srgbClr val="734C0F"/>
              </a:solidFill>
            </a:endParaRPr>
          </a:p>
          <a:p>
            <a:pPr indent="0" lvl="0" marL="12065" marR="843914" rtl="0" algn="l">
              <a:spcBef>
                <a:spcPts val="100"/>
              </a:spcBef>
              <a:spcAft>
                <a:spcPts val="0"/>
              </a:spcAft>
              <a:buClr>
                <a:srgbClr val="3F2F28"/>
              </a:buClr>
              <a:buSzPts val="1600"/>
              <a:buNone/>
            </a:pPr>
            <a:r>
              <a:t/>
            </a:r>
            <a:endParaRPr sz="1600">
              <a:solidFill>
                <a:srgbClr val="734C0F"/>
              </a:solidFill>
            </a:endParaRPr>
          </a:p>
          <a:p>
            <a:pPr indent="-185420" lvl="0" marL="299085" marR="843914" rtl="0" algn="l">
              <a:spcBef>
                <a:spcPts val="100"/>
              </a:spcBef>
              <a:spcAft>
                <a:spcPts val="0"/>
              </a:spcAft>
              <a:buClr>
                <a:srgbClr val="3F2F28"/>
              </a:buClr>
              <a:buSzPts val="1600"/>
              <a:buFont typeface="Arial"/>
              <a:buNone/>
            </a:pPr>
            <a:r>
              <a:t/>
            </a:r>
            <a:endParaRPr sz="1600">
              <a:solidFill>
                <a:srgbClr val="734C0F"/>
              </a:solidFill>
            </a:endParaRPr>
          </a:p>
          <a:p>
            <a:pPr indent="0" lvl="0" marL="12065" marR="843914" rtl="0" algn="just">
              <a:spcBef>
                <a:spcPts val="100"/>
              </a:spcBef>
              <a:spcAft>
                <a:spcPts val="0"/>
              </a:spcAft>
              <a:buClr>
                <a:srgbClr val="3F2F28"/>
              </a:buClr>
              <a:buSzPts val="1600"/>
              <a:buNone/>
            </a:pPr>
            <a:r>
              <a:t/>
            </a:r>
            <a:endParaRPr sz="1600">
              <a:solidFill>
                <a:srgbClr val="734C0F"/>
              </a:solidFill>
            </a:endParaRPr>
          </a:p>
          <a:p>
            <a:pPr indent="-287019" lvl="0" marL="299085" marR="843914" rtl="0" algn="just">
              <a:spcBef>
                <a:spcPts val="100"/>
              </a:spcBef>
              <a:spcAft>
                <a:spcPts val="0"/>
              </a:spcAft>
              <a:buClr>
                <a:srgbClr val="734C0F"/>
              </a:buClr>
              <a:buSzPts val="1600"/>
              <a:buFont typeface="Arial"/>
              <a:buChar char="•"/>
            </a:pPr>
            <a:r>
              <a:rPr lang="en-US" sz="1600">
                <a:solidFill>
                  <a:srgbClr val="734C0F"/>
                </a:solidFill>
              </a:rPr>
              <a:t>The edges of the Voronoi cells form the roads or paths in the map, connecting neighboring cells and providing potential routes for navigation.</a:t>
            </a:r>
            <a:endParaRPr sz="1400">
              <a:solidFill>
                <a:srgbClr val="734C0F"/>
              </a:solidFill>
            </a:endParaRPr>
          </a:p>
          <a:p>
            <a:pPr indent="-287019" lvl="0" marL="299085" marR="843914" rtl="0" algn="just">
              <a:spcBef>
                <a:spcPts val="100"/>
              </a:spcBef>
              <a:spcAft>
                <a:spcPts val="0"/>
              </a:spcAft>
              <a:buClr>
                <a:srgbClr val="734C0F"/>
              </a:buClr>
              <a:buSzPts val="1600"/>
              <a:buFont typeface="Arial"/>
              <a:buChar char="•"/>
            </a:pPr>
            <a:r>
              <a:rPr lang="en-US" sz="1600">
                <a:solidFill>
                  <a:srgbClr val="734C0F"/>
                </a:solidFill>
              </a:rPr>
              <a:t>VRM is advantageous for path planning as it efficiently captures the connectivity and spatial relationships of the environment, enabling robots or vehicles to navigate complex terrains.</a:t>
            </a:r>
            <a:endParaRPr/>
          </a:p>
          <a:p>
            <a:pPr indent="-287019" lvl="0" marL="299085" marR="843914" rtl="0" algn="just">
              <a:spcBef>
                <a:spcPts val="100"/>
              </a:spcBef>
              <a:spcAft>
                <a:spcPts val="0"/>
              </a:spcAft>
              <a:buClr>
                <a:srgbClr val="734C0F"/>
              </a:buClr>
              <a:buSzPts val="1600"/>
              <a:buFont typeface="Arial"/>
              <a:buChar char="•"/>
            </a:pPr>
            <a:r>
              <a:rPr lang="en-US" sz="1600">
                <a:solidFill>
                  <a:srgbClr val="734C0F"/>
                </a:solidFill>
              </a:rPr>
              <a:t>Each particle in search space adjusts its “flying” according to its  own flying experience as well as the flying experience of other  particles.</a:t>
            </a:r>
            <a:endParaRPr/>
          </a:p>
          <a:p>
            <a:pPr indent="-287019" lvl="0" marL="299085" marR="843914" rtl="0" algn="just">
              <a:spcBef>
                <a:spcPts val="100"/>
              </a:spcBef>
              <a:spcAft>
                <a:spcPts val="0"/>
              </a:spcAft>
              <a:buClr>
                <a:srgbClr val="734C0F"/>
              </a:buClr>
              <a:buSzPts val="1600"/>
              <a:buFont typeface="Arial"/>
              <a:buChar char="•"/>
            </a:pPr>
            <a:r>
              <a:rPr lang="en-US" sz="1600">
                <a:solidFill>
                  <a:srgbClr val="734C0F"/>
                </a:solidFill>
              </a:rPr>
              <a:t>Each edge in the VRM represents a potential path for traversal, and the choice of path is typically determined based on factors such as distance, clearance, and optimality.</a:t>
            </a:r>
            <a:endParaRPr/>
          </a:p>
          <a:p>
            <a:pPr indent="-185420" lvl="0" marL="299085" marR="843914" rtl="0" algn="l">
              <a:lnSpc>
                <a:spcPct val="150000"/>
              </a:lnSpc>
              <a:spcBef>
                <a:spcPts val="100"/>
              </a:spcBef>
              <a:spcAft>
                <a:spcPts val="0"/>
              </a:spcAft>
              <a:buClr>
                <a:srgbClr val="3F2F28"/>
              </a:buClr>
              <a:buSzPts val="1600"/>
              <a:buFont typeface="Arial"/>
              <a:buNone/>
            </a:pPr>
            <a:r>
              <a:t/>
            </a:r>
            <a:endParaRPr sz="1600">
              <a:solidFill>
                <a:srgbClr val="734C0F"/>
              </a:solidFill>
            </a:endParaRPr>
          </a:p>
          <a:p>
            <a:pPr indent="-185420" lvl="0" marL="299085" marR="843914" rtl="0" algn="l">
              <a:spcBef>
                <a:spcPts val="100"/>
              </a:spcBef>
              <a:spcAft>
                <a:spcPts val="0"/>
              </a:spcAft>
              <a:buClr>
                <a:srgbClr val="3F2F28"/>
              </a:buClr>
              <a:buSzPts val="1600"/>
              <a:buFont typeface="Arial"/>
              <a:buNone/>
            </a:pPr>
            <a:r>
              <a:t/>
            </a:r>
            <a:endParaRPr sz="1600">
              <a:solidFill>
                <a:srgbClr val="734C0F"/>
              </a:solidFill>
            </a:endParaRPr>
          </a:p>
        </p:txBody>
      </p:sp>
      <p:sp>
        <p:nvSpPr>
          <p:cNvPr id="97" name="Google Shape;97;p1"/>
          <p:cNvSpPr txBox="1"/>
          <p:nvPr>
            <p:ph idx="2" type="body"/>
          </p:nvPr>
        </p:nvSpPr>
        <p:spPr>
          <a:xfrm>
            <a:off x="608842" y="2610522"/>
            <a:ext cx="6699250" cy="450228"/>
          </a:xfrm>
          <a:prstGeom prst="rect">
            <a:avLst/>
          </a:prstGeom>
          <a:noFill/>
          <a:ln>
            <a:noFill/>
          </a:ln>
        </p:spPr>
        <p:txBody>
          <a:bodyPr anchorCtr="0" anchor="ctr" bIns="52225" lIns="52225" spcFirstLastPara="1" rIns="52225" wrap="square" tIns="52225">
            <a:spAutoFit/>
          </a:bodyPr>
          <a:lstStyle/>
          <a:p>
            <a:pPr indent="0" lvl="0" marL="0" rtl="0" algn="ctr">
              <a:spcBef>
                <a:spcPts val="0"/>
              </a:spcBef>
              <a:spcAft>
                <a:spcPts val="0"/>
              </a:spcAft>
              <a:buClr>
                <a:schemeClr val="accent1"/>
              </a:buClr>
              <a:buSzPts val="2200"/>
              <a:buNone/>
            </a:pPr>
            <a:r>
              <a:rPr lang="en-US">
                <a:latin typeface="Times New Roman"/>
                <a:ea typeface="Times New Roman"/>
                <a:cs typeface="Times New Roman"/>
                <a:sym typeface="Times New Roman"/>
              </a:rPr>
              <a:t>INTRODUCTION</a:t>
            </a:r>
            <a:endParaRPr/>
          </a:p>
        </p:txBody>
      </p:sp>
      <p:sp>
        <p:nvSpPr>
          <p:cNvPr id="98" name="Google Shape;98;p1"/>
          <p:cNvSpPr txBox="1"/>
          <p:nvPr>
            <p:ph idx="3" type="body"/>
          </p:nvPr>
        </p:nvSpPr>
        <p:spPr>
          <a:xfrm flipH="1">
            <a:off x="337546" y="13023696"/>
            <a:ext cx="7039200" cy="2596500"/>
          </a:xfrm>
          <a:prstGeom prst="rect">
            <a:avLst/>
          </a:prstGeom>
          <a:noFill/>
          <a:ln>
            <a:noFill/>
          </a:ln>
        </p:spPr>
        <p:txBody>
          <a:bodyPr anchorCtr="0" anchor="t" bIns="130600" lIns="130600" spcFirstLastPara="1" rIns="130600" wrap="square" tIns="130600">
            <a:spAutoFit/>
          </a:bodyPr>
          <a:lstStyle/>
          <a:p>
            <a:pPr indent="-342900" lvl="0" marL="342900" rtl="0" algn="just">
              <a:lnSpc>
                <a:spcPct val="115000"/>
              </a:lnSpc>
              <a:spcBef>
                <a:spcPts val="0"/>
              </a:spcBef>
              <a:spcAft>
                <a:spcPts val="0"/>
              </a:spcAft>
              <a:buClr>
                <a:srgbClr val="734C0F"/>
              </a:buClr>
              <a:buSzPts val="1600"/>
              <a:buFont typeface="Calibri"/>
              <a:buAutoNum type="arabicPeriod"/>
            </a:pPr>
            <a:r>
              <a:rPr lang="en-US" sz="1600">
                <a:solidFill>
                  <a:srgbClr val="734C0F"/>
                </a:solidFill>
              </a:rPr>
              <a:t>Voronoi Road Map Planner aims to find the optimal path with the minimum distance between the start and goal points.</a:t>
            </a:r>
            <a:endParaRPr/>
          </a:p>
          <a:p>
            <a:pPr indent="-342900" lvl="0" marL="342900" rtl="0" algn="just">
              <a:lnSpc>
                <a:spcPct val="115000"/>
              </a:lnSpc>
              <a:spcBef>
                <a:spcPts val="320"/>
              </a:spcBef>
              <a:spcAft>
                <a:spcPts val="0"/>
              </a:spcAft>
              <a:buClr>
                <a:srgbClr val="734C0F"/>
              </a:buClr>
              <a:buSzPts val="1600"/>
              <a:buFont typeface="Calibri"/>
              <a:buAutoNum type="arabicPeriod"/>
            </a:pPr>
            <a:r>
              <a:rPr lang="en-US" sz="1600">
                <a:solidFill>
                  <a:srgbClr val="734C0F"/>
                </a:solidFill>
              </a:rPr>
              <a:t>Each particle in the Voronoi Road Map represents a potential path solution, adjusting its position and velocity to explore the solution space.</a:t>
            </a:r>
            <a:endParaRPr/>
          </a:p>
          <a:p>
            <a:pPr indent="-342900" lvl="0" marL="342900" rtl="0" algn="just">
              <a:lnSpc>
                <a:spcPct val="115000"/>
              </a:lnSpc>
              <a:spcBef>
                <a:spcPts val="320"/>
              </a:spcBef>
              <a:spcAft>
                <a:spcPts val="0"/>
              </a:spcAft>
              <a:buClr>
                <a:srgbClr val="734C0F"/>
              </a:buClr>
              <a:buSzPts val="1600"/>
              <a:buFont typeface="Calibri"/>
              <a:buAutoNum type="arabicPeriod"/>
            </a:pPr>
            <a:r>
              <a:rPr lang="en-US" sz="1600">
                <a:solidFill>
                  <a:srgbClr val="734C0F"/>
                </a:solidFill>
              </a:rPr>
              <a:t>Personal-best and global-best positions guide particle movement towards promising solutions, while inertia balances exploration and exploitation during the optimization process.</a:t>
            </a:r>
            <a:endParaRPr/>
          </a:p>
          <a:p>
            <a:pPr indent="0" lvl="0" marL="0" rtl="0" algn="l">
              <a:spcBef>
                <a:spcPts val="299"/>
              </a:spcBef>
              <a:spcAft>
                <a:spcPts val="0"/>
              </a:spcAft>
              <a:buClr>
                <a:srgbClr val="3F2F28"/>
              </a:buClr>
              <a:buSzPts val="1493"/>
              <a:buNone/>
            </a:pPr>
            <a:r>
              <a:t/>
            </a:r>
            <a:endParaRPr>
              <a:solidFill>
                <a:srgbClr val="734C0F"/>
              </a:solidFill>
            </a:endParaRPr>
          </a:p>
        </p:txBody>
      </p:sp>
      <p:sp>
        <p:nvSpPr>
          <p:cNvPr id="99" name="Google Shape;99;p1"/>
          <p:cNvSpPr txBox="1"/>
          <p:nvPr>
            <p:ph idx="4" type="body"/>
          </p:nvPr>
        </p:nvSpPr>
        <p:spPr>
          <a:xfrm>
            <a:off x="377351" y="12498250"/>
            <a:ext cx="6700308" cy="450228"/>
          </a:xfrm>
          <a:prstGeom prst="rect">
            <a:avLst/>
          </a:prstGeom>
          <a:noFill/>
          <a:ln>
            <a:noFill/>
          </a:ln>
        </p:spPr>
        <p:txBody>
          <a:bodyPr anchorCtr="0" anchor="ctr" bIns="52225" lIns="52225" spcFirstLastPara="1" rIns="52225" wrap="square" tIns="52225">
            <a:spAutoFit/>
          </a:bodyPr>
          <a:lstStyle/>
          <a:p>
            <a:pPr indent="0" lvl="0" marL="0" rtl="0" algn="ctr">
              <a:spcBef>
                <a:spcPts val="0"/>
              </a:spcBef>
              <a:spcAft>
                <a:spcPts val="0"/>
              </a:spcAft>
              <a:buClr>
                <a:schemeClr val="accent1"/>
              </a:buClr>
              <a:buSzPts val="2200"/>
              <a:buNone/>
            </a:pPr>
            <a:r>
              <a:rPr lang="en-US">
                <a:latin typeface="Times New Roman"/>
                <a:ea typeface="Times New Roman"/>
                <a:cs typeface="Times New Roman"/>
                <a:sym typeface="Times New Roman"/>
              </a:rPr>
              <a:t>OBJECTIVES</a:t>
            </a:r>
            <a:endParaRPr/>
          </a:p>
        </p:txBody>
      </p:sp>
      <p:sp>
        <p:nvSpPr>
          <p:cNvPr id="100" name="Google Shape;100;p1"/>
          <p:cNvSpPr txBox="1"/>
          <p:nvPr>
            <p:ph idx="5" type="body"/>
          </p:nvPr>
        </p:nvSpPr>
        <p:spPr>
          <a:xfrm>
            <a:off x="17013650" y="3510897"/>
            <a:ext cx="4523400" cy="4614600"/>
          </a:xfrm>
          <a:prstGeom prst="rect">
            <a:avLst/>
          </a:prstGeom>
          <a:noFill/>
          <a:ln>
            <a:noFill/>
          </a:ln>
        </p:spPr>
        <p:txBody>
          <a:bodyPr anchorCtr="0" anchor="t" bIns="130600" lIns="130600" spcFirstLastPara="1" rIns="130600" wrap="square" tIns="130600">
            <a:spAutoFit/>
          </a:bodyPr>
          <a:lstStyle/>
          <a:p>
            <a:pPr indent="0" lvl="0" marL="0" rtl="0" algn="l">
              <a:lnSpc>
                <a:spcPct val="150000"/>
              </a:lnSpc>
              <a:spcBef>
                <a:spcPts val="320"/>
              </a:spcBef>
              <a:spcAft>
                <a:spcPts val="0"/>
              </a:spcAft>
              <a:buClr>
                <a:schemeClr val="dk1"/>
              </a:buClr>
              <a:buSzPts val="1100"/>
              <a:buFont typeface="Arial"/>
              <a:buNone/>
            </a:pPr>
            <a:r>
              <a:rPr lang="en-US" sz="1600">
                <a:solidFill>
                  <a:srgbClr val="734C0F"/>
                </a:solidFill>
              </a:rPr>
              <a:t>f: Objective function to optimize.</a:t>
            </a:r>
            <a:endParaRPr sz="1600">
              <a:solidFill>
                <a:srgbClr val="734C0F"/>
              </a:solidFill>
            </a:endParaRPr>
          </a:p>
          <a:p>
            <a:pPr indent="0" lvl="0" marL="0" rtl="0" algn="l">
              <a:lnSpc>
                <a:spcPct val="150000"/>
              </a:lnSpc>
              <a:spcBef>
                <a:spcPts val="320"/>
              </a:spcBef>
              <a:spcAft>
                <a:spcPts val="0"/>
              </a:spcAft>
              <a:buClr>
                <a:schemeClr val="dk1"/>
              </a:buClr>
              <a:buSzPts val="1100"/>
              <a:buFont typeface="Arial"/>
              <a:buNone/>
            </a:pPr>
            <a:r>
              <a:rPr lang="en-US" sz="1600">
                <a:solidFill>
                  <a:srgbClr val="734C0F"/>
                </a:solidFill>
              </a:rPr>
              <a:t>S: Population of agents.</a:t>
            </a:r>
            <a:endParaRPr sz="1600">
              <a:solidFill>
                <a:srgbClr val="734C0F"/>
              </a:solidFill>
            </a:endParaRPr>
          </a:p>
          <a:p>
            <a:pPr indent="0" lvl="0" marL="0" rtl="0" algn="l">
              <a:lnSpc>
                <a:spcPct val="150000"/>
              </a:lnSpc>
              <a:spcBef>
                <a:spcPts val="320"/>
              </a:spcBef>
              <a:spcAft>
                <a:spcPts val="0"/>
              </a:spcAft>
              <a:buClr>
                <a:schemeClr val="dk1"/>
              </a:buClr>
              <a:buSzPts val="1100"/>
              <a:buFont typeface="Arial"/>
              <a:buNone/>
            </a:pPr>
            <a:r>
              <a:rPr lang="en-US" sz="1600">
                <a:solidFill>
                  <a:srgbClr val="734C0F"/>
                </a:solidFill>
              </a:rPr>
              <a:t>N: Number of dimensions.</a:t>
            </a:r>
            <a:endParaRPr sz="1600">
              <a:solidFill>
                <a:srgbClr val="734C0F"/>
              </a:solidFill>
            </a:endParaRPr>
          </a:p>
          <a:p>
            <a:pPr indent="0" lvl="0" marL="0" rtl="0" algn="l">
              <a:lnSpc>
                <a:spcPct val="150000"/>
              </a:lnSpc>
              <a:spcBef>
                <a:spcPts val="320"/>
              </a:spcBef>
              <a:spcAft>
                <a:spcPts val="0"/>
              </a:spcAft>
              <a:buClr>
                <a:schemeClr val="dk1"/>
              </a:buClr>
              <a:buSzPts val="1100"/>
              <a:buFont typeface="Arial"/>
              <a:buNone/>
            </a:pPr>
            <a:r>
              <a:rPr lang="en-US" sz="1600">
                <a:solidFill>
                  <a:srgbClr val="734C0F"/>
                </a:solidFill>
              </a:rPr>
              <a:t>blo, bup: State space bounds.</a:t>
            </a:r>
            <a:endParaRPr sz="1600">
              <a:solidFill>
                <a:srgbClr val="734C0F"/>
              </a:solidFill>
            </a:endParaRPr>
          </a:p>
          <a:p>
            <a:pPr indent="0" lvl="0" marL="0" rtl="0" algn="l">
              <a:lnSpc>
                <a:spcPct val="150000"/>
              </a:lnSpc>
              <a:spcBef>
                <a:spcPts val="320"/>
              </a:spcBef>
              <a:spcAft>
                <a:spcPts val="0"/>
              </a:spcAft>
              <a:buClr>
                <a:schemeClr val="dk1"/>
              </a:buClr>
              <a:buSzPts val="1100"/>
              <a:buFont typeface="Arial"/>
              <a:buNone/>
            </a:pPr>
            <a:r>
              <a:rPr lang="en-US" sz="1600">
                <a:solidFill>
                  <a:srgbClr val="734C0F"/>
                </a:solidFill>
              </a:rPr>
              <a:t>Xi: Particle position.</a:t>
            </a:r>
            <a:endParaRPr sz="1600">
              <a:solidFill>
                <a:srgbClr val="734C0F"/>
              </a:solidFill>
            </a:endParaRPr>
          </a:p>
          <a:p>
            <a:pPr indent="0" lvl="0" marL="0" rtl="0" algn="l">
              <a:lnSpc>
                <a:spcPct val="150000"/>
              </a:lnSpc>
              <a:spcBef>
                <a:spcPts val="320"/>
              </a:spcBef>
              <a:spcAft>
                <a:spcPts val="0"/>
              </a:spcAft>
              <a:buClr>
                <a:schemeClr val="dk1"/>
              </a:buClr>
              <a:buSzPts val="1100"/>
              <a:buFont typeface="Arial"/>
              <a:buNone/>
            </a:pPr>
            <a:r>
              <a:rPr lang="en-US" sz="1600">
                <a:solidFill>
                  <a:srgbClr val="734C0F"/>
                </a:solidFill>
              </a:rPr>
              <a:t>Vi: Particle velocity.</a:t>
            </a:r>
            <a:endParaRPr sz="1600">
              <a:solidFill>
                <a:srgbClr val="734C0F"/>
              </a:solidFill>
            </a:endParaRPr>
          </a:p>
          <a:p>
            <a:pPr indent="0" lvl="0" marL="0" rtl="0" algn="l">
              <a:lnSpc>
                <a:spcPct val="150000"/>
              </a:lnSpc>
              <a:spcBef>
                <a:spcPts val="320"/>
              </a:spcBef>
              <a:spcAft>
                <a:spcPts val="0"/>
              </a:spcAft>
              <a:buClr>
                <a:schemeClr val="dk1"/>
              </a:buClr>
              <a:buSzPts val="1100"/>
              <a:buFont typeface="Arial"/>
              <a:buNone/>
            </a:pPr>
            <a:r>
              <a:rPr lang="en-US" sz="1600">
                <a:solidFill>
                  <a:srgbClr val="734C0F"/>
                </a:solidFill>
              </a:rPr>
              <a:t>Pi: Best particle position.</a:t>
            </a:r>
            <a:endParaRPr sz="1600">
              <a:solidFill>
                <a:srgbClr val="734C0F"/>
              </a:solidFill>
            </a:endParaRPr>
          </a:p>
          <a:p>
            <a:pPr indent="0" lvl="0" marL="0" rtl="0" algn="l">
              <a:lnSpc>
                <a:spcPct val="150000"/>
              </a:lnSpc>
              <a:spcBef>
                <a:spcPts val="320"/>
              </a:spcBef>
              <a:spcAft>
                <a:spcPts val="0"/>
              </a:spcAft>
              <a:buClr>
                <a:schemeClr val="dk1"/>
              </a:buClr>
              <a:buSzPts val="1100"/>
              <a:buFont typeface="Arial"/>
              <a:buNone/>
            </a:pPr>
            <a:r>
              <a:rPr lang="en-US" sz="1600">
                <a:solidFill>
                  <a:srgbClr val="734C0F"/>
                </a:solidFill>
              </a:rPr>
              <a:t>G: Global best position.</a:t>
            </a:r>
            <a:endParaRPr sz="1600">
              <a:solidFill>
                <a:srgbClr val="734C0F"/>
              </a:solidFill>
            </a:endParaRPr>
          </a:p>
          <a:p>
            <a:pPr indent="0" lvl="0" marL="0" rtl="0" algn="l">
              <a:lnSpc>
                <a:spcPct val="150000"/>
              </a:lnSpc>
              <a:spcBef>
                <a:spcPts val="320"/>
              </a:spcBef>
              <a:spcAft>
                <a:spcPts val="0"/>
              </a:spcAft>
              <a:buClr>
                <a:schemeClr val="dk1"/>
              </a:buClr>
              <a:buSzPts val="1100"/>
              <a:buFont typeface="Arial"/>
              <a:buNone/>
            </a:pPr>
            <a:r>
              <a:rPr lang="en-US" sz="1600">
                <a:solidFill>
                  <a:srgbClr val="734C0F"/>
                </a:solidFill>
              </a:rPr>
              <a:t>W: Inertia weight.</a:t>
            </a:r>
            <a:endParaRPr sz="1600">
              <a:solidFill>
                <a:srgbClr val="734C0F"/>
              </a:solidFill>
            </a:endParaRPr>
          </a:p>
          <a:p>
            <a:pPr indent="0" lvl="0" marL="0" rtl="0" algn="l">
              <a:lnSpc>
                <a:spcPct val="150000"/>
              </a:lnSpc>
              <a:spcBef>
                <a:spcPts val="320"/>
              </a:spcBef>
              <a:spcAft>
                <a:spcPts val="0"/>
              </a:spcAft>
              <a:buClr>
                <a:schemeClr val="dk1"/>
              </a:buClr>
              <a:buSzPts val="1100"/>
              <a:buFont typeface="Arial"/>
              <a:buNone/>
            </a:pPr>
            <a:r>
              <a:rPr lang="en-US" sz="1600">
                <a:solidFill>
                  <a:srgbClr val="734C0F"/>
                </a:solidFill>
              </a:rPr>
              <a:t>Qp, Qg: Cognitive and social constants.</a:t>
            </a:r>
            <a:endParaRPr sz="1600">
              <a:solidFill>
                <a:srgbClr val="734C0F"/>
              </a:solidFill>
            </a:endParaRPr>
          </a:p>
          <a:p>
            <a:pPr indent="0" lvl="0" marL="0" rtl="0" algn="l">
              <a:lnSpc>
                <a:spcPct val="150000"/>
              </a:lnSpc>
              <a:spcBef>
                <a:spcPts val="320"/>
              </a:spcBef>
              <a:spcAft>
                <a:spcPts val="0"/>
              </a:spcAft>
              <a:buClr>
                <a:schemeClr val="dk1"/>
              </a:buClr>
              <a:buSzPts val="1100"/>
              <a:buNone/>
            </a:pPr>
            <a:r>
              <a:rPr lang="en-US" sz="1600">
                <a:solidFill>
                  <a:srgbClr val="734C0F"/>
                </a:solidFill>
              </a:rPr>
              <a:t>Rp, Rg: Random numbers.</a:t>
            </a:r>
            <a:endParaRPr sz="1600">
              <a:solidFill>
                <a:srgbClr val="734C0F"/>
              </a:solidFill>
            </a:endParaRPr>
          </a:p>
        </p:txBody>
      </p:sp>
      <p:sp>
        <p:nvSpPr>
          <p:cNvPr id="101" name="Google Shape;101;p1"/>
          <p:cNvSpPr txBox="1"/>
          <p:nvPr>
            <p:ph idx="6" type="body"/>
          </p:nvPr>
        </p:nvSpPr>
        <p:spPr>
          <a:xfrm>
            <a:off x="7724776" y="2622097"/>
            <a:ext cx="13813366" cy="450228"/>
          </a:xfrm>
          <a:prstGeom prst="rect">
            <a:avLst/>
          </a:prstGeom>
          <a:noFill/>
          <a:ln>
            <a:noFill/>
          </a:ln>
        </p:spPr>
        <p:txBody>
          <a:bodyPr anchorCtr="0" anchor="ctr" bIns="52225" lIns="52225" spcFirstLastPara="1" rIns="52225" wrap="square" tIns="52225">
            <a:spAutoFit/>
          </a:bodyPr>
          <a:lstStyle/>
          <a:p>
            <a:pPr indent="0" lvl="0" marL="0" rtl="0" algn="ctr">
              <a:spcBef>
                <a:spcPts val="0"/>
              </a:spcBef>
              <a:spcAft>
                <a:spcPts val="0"/>
              </a:spcAft>
              <a:buClr>
                <a:schemeClr val="accent1"/>
              </a:buClr>
              <a:buSzPts val="2200"/>
              <a:buNone/>
            </a:pPr>
            <a:r>
              <a:rPr lang="en-US">
                <a:latin typeface="Times New Roman"/>
                <a:ea typeface="Times New Roman"/>
                <a:cs typeface="Times New Roman"/>
                <a:sym typeface="Times New Roman"/>
              </a:rPr>
              <a:t>METHODOLOGY</a:t>
            </a:r>
            <a:endParaRPr/>
          </a:p>
        </p:txBody>
      </p:sp>
      <p:sp>
        <p:nvSpPr>
          <p:cNvPr id="102" name="Google Shape;102;p1"/>
          <p:cNvSpPr txBox="1"/>
          <p:nvPr>
            <p:ph idx="7" type="body"/>
          </p:nvPr>
        </p:nvSpPr>
        <p:spPr>
          <a:xfrm>
            <a:off x="8016239" y="9449901"/>
            <a:ext cx="13291500" cy="2211000"/>
          </a:xfrm>
          <a:prstGeom prst="rect">
            <a:avLst/>
          </a:prstGeom>
          <a:noFill/>
          <a:ln>
            <a:noFill/>
          </a:ln>
        </p:spPr>
        <p:txBody>
          <a:bodyPr anchorCtr="0" anchor="t" bIns="130600" lIns="130600" spcFirstLastPara="1" rIns="130600" wrap="square" tIns="130600">
            <a:spAutoFit/>
          </a:bodyPr>
          <a:lstStyle/>
          <a:p>
            <a:pPr indent="0" lvl="0" marL="12065" marR="843914" rtl="0" algn="just">
              <a:spcBef>
                <a:spcPts val="100"/>
              </a:spcBef>
              <a:spcAft>
                <a:spcPts val="0"/>
              </a:spcAft>
              <a:buClr>
                <a:schemeClr val="dk1"/>
              </a:buClr>
              <a:buSzPts val="1100"/>
              <a:buFont typeface="Arial"/>
              <a:buNone/>
            </a:pPr>
            <a:r>
              <a:rPr lang="en-US" sz="1800">
                <a:solidFill>
                  <a:srgbClr val="734C0F"/>
                </a:solidFill>
              </a:rPr>
              <a:t>The following figures depict the Voronoi Road Map Planner applied scenarios, showing the initial and final iterations of the algorithm. In this cases, the starting point is located at (5,10), and for Figures , the goal is positioned at (55,45), while for Figures.</a:t>
            </a:r>
            <a:endParaRPr sz="1800">
              <a:solidFill>
                <a:srgbClr val="734C0F"/>
              </a:solidFill>
            </a:endParaRPr>
          </a:p>
          <a:p>
            <a:pPr indent="0" lvl="0" marL="12065" marR="843914" rtl="0" algn="just">
              <a:spcBef>
                <a:spcPts val="100"/>
              </a:spcBef>
              <a:spcAft>
                <a:spcPts val="0"/>
              </a:spcAft>
              <a:buClr>
                <a:schemeClr val="dk1"/>
              </a:buClr>
              <a:buSzPts val="1100"/>
              <a:buFont typeface="Arial"/>
              <a:buNone/>
            </a:pPr>
            <a:r>
              <a:t/>
            </a:r>
            <a:endParaRPr sz="1800">
              <a:solidFill>
                <a:srgbClr val="734C0F"/>
              </a:solidFill>
            </a:endParaRPr>
          </a:p>
          <a:p>
            <a:pPr indent="0" lvl="0" marL="12065" marR="843914" rtl="0" algn="just">
              <a:spcBef>
                <a:spcPts val="100"/>
              </a:spcBef>
              <a:spcAft>
                <a:spcPts val="0"/>
              </a:spcAft>
              <a:buClr>
                <a:schemeClr val="dk1"/>
              </a:buClr>
              <a:buSzPts val="1100"/>
              <a:buFont typeface="Arial"/>
              <a:buNone/>
            </a:pPr>
            <a:r>
              <a:rPr lang="en-US" sz="1800">
                <a:solidFill>
                  <a:srgbClr val="734C0F"/>
                </a:solidFill>
              </a:rPr>
              <a:t>To ensure adherence to specified constraints, the Voronoi Road Map Planner utilizes a penalty function. This function imposes penalties on the objective function when constraints are violated. If the path deviates from the constraints, the penalty function adjusts the objective function accordingly, discouraging unfavorable solutions.</a:t>
            </a:r>
            <a:endParaRPr sz="1800">
              <a:solidFill>
                <a:srgbClr val="734C0F"/>
              </a:solidFill>
            </a:endParaRPr>
          </a:p>
          <a:p>
            <a:pPr indent="0" lvl="0" marL="12065" marR="843914" rtl="0" algn="just">
              <a:spcBef>
                <a:spcPts val="100"/>
              </a:spcBef>
              <a:spcAft>
                <a:spcPts val="0"/>
              </a:spcAft>
              <a:buClr>
                <a:srgbClr val="734C0F"/>
              </a:buClr>
              <a:buSzPts val="1600"/>
              <a:buNone/>
            </a:pPr>
            <a:r>
              <a:t/>
            </a:r>
            <a:endParaRPr sz="1600">
              <a:solidFill>
                <a:srgbClr val="734C0F"/>
              </a:solidFill>
            </a:endParaRPr>
          </a:p>
        </p:txBody>
      </p:sp>
      <p:sp>
        <p:nvSpPr>
          <p:cNvPr id="103" name="Google Shape;103;p1"/>
          <p:cNvSpPr txBox="1"/>
          <p:nvPr>
            <p:ph idx="8" type="body"/>
          </p:nvPr>
        </p:nvSpPr>
        <p:spPr>
          <a:xfrm>
            <a:off x="7735663" y="8874201"/>
            <a:ext cx="13813366" cy="450228"/>
          </a:xfrm>
          <a:prstGeom prst="rect">
            <a:avLst/>
          </a:prstGeom>
          <a:noFill/>
          <a:ln>
            <a:noFill/>
          </a:ln>
        </p:spPr>
        <p:txBody>
          <a:bodyPr anchorCtr="0" anchor="ctr" bIns="52225" lIns="52225" spcFirstLastPara="1" rIns="52225" wrap="square" tIns="52225">
            <a:spAutoFit/>
          </a:bodyPr>
          <a:lstStyle/>
          <a:p>
            <a:pPr indent="0" lvl="0" marL="0" rtl="0" algn="ctr">
              <a:spcBef>
                <a:spcPts val="0"/>
              </a:spcBef>
              <a:spcAft>
                <a:spcPts val="0"/>
              </a:spcAft>
              <a:buClr>
                <a:schemeClr val="accent1"/>
              </a:buClr>
              <a:buSzPts val="2200"/>
              <a:buNone/>
            </a:pPr>
            <a:r>
              <a:rPr lang="en-US">
                <a:latin typeface="Times New Roman"/>
                <a:ea typeface="Times New Roman"/>
                <a:cs typeface="Times New Roman"/>
                <a:sym typeface="Times New Roman"/>
              </a:rPr>
              <a:t>RESULTS</a:t>
            </a:r>
            <a:endParaRPr/>
          </a:p>
        </p:txBody>
      </p:sp>
      <p:sp>
        <p:nvSpPr>
          <p:cNvPr id="104" name="Google Shape;104;p1"/>
          <p:cNvSpPr txBox="1"/>
          <p:nvPr>
            <p:ph idx="9" type="body"/>
          </p:nvPr>
        </p:nvSpPr>
        <p:spPr>
          <a:xfrm>
            <a:off x="21973955" y="2622097"/>
            <a:ext cx="6698012" cy="450228"/>
          </a:xfrm>
          <a:prstGeom prst="rect">
            <a:avLst/>
          </a:prstGeom>
          <a:noFill/>
          <a:ln>
            <a:noFill/>
          </a:ln>
        </p:spPr>
        <p:txBody>
          <a:bodyPr anchorCtr="0" anchor="ctr" bIns="52225" lIns="52225" spcFirstLastPara="1" rIns="52225" wrap="square" tIns="52225">
            <a:spAutoFit/>
          </a:bodyPr>
          <a:lstStyle/>
          <a:p>
            <a:pPr indent="0" lvl="0" marL="0" rtl="0" algn="ctr">
              <a:spcBef>
                <a:spcPts val="0"/>
              </a:spcBef>
              <a:spcAft>
                <a:spcPts val="0"/>
              </a:spcAft>
              <a:buClr>
                <a:schemeClr val="accent1"/>
              </a:buClr>
              <a:buSzPts val="2200"/>
              <a:buNone/>
            </a:pPr>
            <a:r>
              <a:rPr lang="en-US">
                <a:latin typeface="Times New Roman"/>
                <a:ea typeface="Times New Roman"/>
                <a:cs typeface="Times New Roman"/>
                <a:sym typeface="Times New Roman"/>
              </a:rPr>
              <a:t>CONCLUSIONS</a:t>
            </a:r>
            <a:endParaRPr/>
          </a:p>
        </p:txBody>
      </p:sp>
      <p:sp>
        <p:nvSpPr>
          <p:cNvPr id="105" name="Google Shape;105;p1"/>
          <p:cNvSpPr txBox="1"/>
          <p:nvPr>
            <p:ph idx="13" type="body"/>
          </p:nvPr>
        </p:nvSpPr>
        <p:spPr>
          <a:xfrm>
            <a:off x="21307850" y="2862884"/>
            <a:ext cx="7364100" cy="10472700"/>
          </a:xfrm>
          <a:prstGeom prst="rect">
            <a:avLst/>
          </a:prstGeom>
          <a:noFill/>
          <a:ln>
            <a:noFill/>
          </a:ln>
        </p:spPr>
        <p:txBody>
          <a:bodyPr anchorCtr="0" anchor="t" bIns="130600" lIns="130600" spcFirstLastPara="1" rIns="130600" wrap="square" tIns="130600">
            <a:spAutoFit/>
          </a:bodyPr>
          <a:lstStyle/>
          <a:p>
            <a:pPr indent="0" lvl="0" marL="0" marR="4071620" rtl="0" algn="l">
              <a:lnSpc>
                <a:spcPct val="100000"/>
              </a:lnSpc>
              <a:spcBef>
                <a:spcPts val="0"/>
              </a:spcBef>
              <a:spcAft>
                <a:spcPts val="0"/>
              </a:spcAft>
              <a:buClr>
                <a:srgbClr val="3F2F28"/>
              </a:buClr>
              <a:buSzPts val="1600"/>
              <a:buNone/>
            </a:pPr>
            <a:r>
              <a:t/>
            </a:r>
            <a:endParaRPr b="1" sz="1600">
              <a:solidFill>
                <a:srgbClr val="734C0F"/>
              </a:solidFill>
              <a:latin typeface="Times New Roman"/>
              <a:ea typeface="Times New Roman"/>
              <a:cs typeface="Times New Roman"/>
              <a:sym typeface="Times New Roman"/>
            </a:endParaRPr>
          </a:p>
          <a:p>
            <a:pPr indent="-299719" lvl="0" marL="299085" marR="843914" rtl="0" algn="l">
              <a:lnSpc>
                <a:spcPct val="100000"/>
              </a:lnSpc>
              <a:spcBef>
                <a:spcPts val="100"/>
              </a:spcBef>
              <a:spcAft>
                <a:spcPts val="0"/>
              </a:spcAft>
              <a:buClr>
                <a:srgbClr val="734C0F"/>
              </a:buClr>
              <a:buSzPts val="2000"/>
              <a:buFont typeface="Arial"/>
              <a:buChar char="•"/>
            </a:pPr>
            <a:r>
              <a:rPr b="1" lang="en-US" sz="2000">
                <a:solidFill>
                  <a:srgbClr val="734C0F"/>
                </a:solidFill>
              </a:rPr>
              <a:t>Advantages</a:t>
            </a:r>
            <a:r>
              <a:rPr b="1" lang="en-US" sz="2000">
                <a:solidFill>
                  <a:srgbClr val="734C0F"/>
                </a:solidFill>
              </a:rPr>
              <a:t>:</a:t>
            </a:r>
            <a:endParaRPr b="1" sz="2000">
              <a:solidFill>
                <a:srgbClr val="734C0F"/>
              </a:solidFill>
            </a:endParaRPr>
          </a:p>
          <a:p>
            <a:pPr indent="0" lvl="0" marL="0" marR="843914" rtl="0" algn="l">
              <a:lnSpc>
                <a:spcPct val="100000"/>
              </a:lnSpc>
              <a:spcBef>
                <a:spcPts val="100"/>
              </a:spcBef>
              <a:spcAft>
                <a:spcPts val="0"/>
              </a:spcAft>
              <a:buNone/>
            </a:pPr>
            <a:r>
              <a:t/>
            </a:r>
            <a:endParaRPr b="1" sz="2000">
              <a:solidFill>
                <a:srgbClr val="734C0F"/>
              </a:solidFill>
            </a:endParaRPr>
          </a:p>
          <a:p>
            <a:pPr indent="-330200" lvl="0" marL="457200" marR="843914" rtl="0" algn="l">
              <a:lnSpc>
                <a:spcPct val="150000"/>
              </a:lnSpc>
              <a:spcBef>
                <a:spcPts val="100"/>
              </a:spcBef>
              <a:spcAft>
                <a:spcPts val="0"/>
              </a:spcAft>
              <a:buClr>
                <a:srgbClr val="734C0F"/>
              </a:buClr>
              <a:buSzPts val="1600"/>
              <a:buAutoNum type="arabicPeriod"/>
            </a:pPr>
            <a:r>
              <a:rPr b="1" lang="en-US" sz="1600">
                <a:solidFill>
                  <a:srgbClr val="734C0F"/>
                </a:solidFill>
                <a:latin typeface="Trebuchet MS"/>
                <a:ea typeface="Trebuchet MS"/>
                <a:cs typeface="Trebuchet MS"/>
                <a:sym typeface="Trebuchet MS"/>
              </a:rPr>
              <a:t>Simple Geometry</a:t>
            </a:r>
            <a:r>
              <a:rPr b="1" lang="en-US" sz="1600">
                <a:solidFill>
                  <a:srgbClr val="734C0F"/>
                </a:solidFill>
                <a:latin typeface="Trebuchet MS"/>
                <a:ea typeface="Trebuchet MS"/>
                <a:cs typeface="Trebuchet MS"/>
                <a:sym typeface="Trebuchet MS"/>
              </a:rPr>
              <a:t>: </a:t>
            </a:r>
            <a:r>
              <a:rPr lang="en-US" sz="1600">
                <a:solidFill>
                  <a:srgbClr val="734C0F"/>
                </a:solidFill>
                <a:latin typeface="Trebuchet MS"/>
                <a:ea typeface="Trebuchet MS"/>
                <a:cs typeface="Trebuchet MS"/>
                <a:sym typeface="Trebuchet MS"/>
              </a:rPr>
              <a:t>VRM relies on intuitive geometric concepts like Voronoi diagrams, making it easy to grasp and implement without extensive mathematical expertise.</a:t>
            </a:r>
            <a:endParaRPr>
              <a:latin typeface="Trebuchet MS"/>
              <a:ea typeface="Trebuchet MS"/>
              <a:cs typeface="Trebuchet MS"/>
              <a:sym typeface="Trebuchet MS"/>
            </a:endParaRPr>
          </a:p>
          <a:p>
            <a:pPr indent="-330200" lvl="0" marL="457200" marR="843914" rtl="0" algn="just">
              <a:lnSpc>
                <a:spcPct val="150000"/>
              </a:lnSpc>
              <a:spcBef>
                <a:spcPts val="0"/>
              </a:spcBef>
              <a:spcAft>
                <a:spcPts val="0"/>
              </a:spcAft>
              <a:buClr>
                <a:srgbClr val="734C0F"/>
              </a:buClr>
              <a:buSzPts val="1600"/>
              <a:buAutoNum type="arabicPeriod"/>
            </a:pPr>
            <a:r>
              <a:rPr b="1" lang="en-US" sz="1600">
                <a:solidFill>
                  <a:srgbClr val="734C0F"/>
                </a:solidFill>
                <a:latin typeface="Trebuchet MS"/>
                <a:ea typeface="Trebuchet MS"/>
                <a:cs typeface="Trebuchet MS"/>
                <a:sym typeface="Trebuchet MS"/>
              </a:rPr>
              <a:t>Scalability</a:t>
            </a:r>
            <a:r>
              <a:rPr b="1" lang="en-US" sz="1600">
                <a:solidFill>
                  <a:srgbClr val="734C0F"/>
                </a:solidFill>
                <a:latin typeface="Trebuchet MS"/>
                <a:ea typeface="Trebuchet MS"/>
                <a:cs typeface="Trebuchet MS"/>
                <a:sym typeface="Trebuchet MS"/>
              </a:rPr>
              <a:t>: </a:t>
            </a:r>
            <a:r>
              <a:rPr lang="en-US" sz="1600">
                <a:solidFill>
                  <a:srgbClr val="734C0F"/>
                </a:solidFill>
                <a:latin typeface="Trebuchet MS"/>
                <a:ea typeface="Trebuchet MS"/>
                <a:cs typeface="Trebuchet MS"/>
                <a:sym typeface="Trebuchet MS"/>
              </a:rPr>
              <a:t>VRM efficiently handles environments of varying sizes and complexities, from small-scale scenarios to large urban areas, ensuring effective navigation regardless of scale.</a:t>
            </a:r>
            <a:endParaRPr>
              <a:latin typeface="Trebuchet MS"/>
              <a:ea typeface="Trebuchet MS"/>
              <a:cs typeface="Trebuchet MS"/>
              <a:sym typeface="Trebuchet MS"/>
            </a:endParaRPr>
          </a:p>
          <a:p>
            <a:pPr indent="-330200" lvl="0" marL="457200" marR="843914" rtl="0" algn="just">
              <a:lnSpc>
                <a:spcPct val="150000"/>
              </a:lnSpc>
              <a:spcBef>
                <a:spcPts val="0"/>
              </a:spcBef>
              <a:spcAft>
                <a:spcPts val="0"/>
              </a:spcAft>
              <a:buClr>
                <a:srgbClr val="734C0F"/>
              </a:buClr>
              <a:buSzPts val="1600"/>
              <a:buAutoNum type="arabicPeriod"/>
            </a:pPr>
            <a:r>
              <a:rPr b="1" lang="en-US" sz="1600">
                <a:solidFill>
                  <a:srgbClr val="734C0F"/>
                </a:solidFill>
                <a:latin typeface="Trebuchet MS"/>
                <a:ea typeface="Trebuchet MS"/>
                <a:cs typeface="Trebuchet MS"/>
                <a:sym typeface="Trebuchet MS"/>
              </a:rPr>
              <a:t>Optimal Connectivity</a:t>
            </a:r>
            <a:r>
              <a:rPr b="1" lang="en-US" sz="1600">
                <a:solidFill>
                  <a:srgbClr val="734C0F"/>
                </a:solidFill>
                <a:latin typeface="Trebuchet MS"/>
                <a:ea typeface="Trebuchet MS"/>
                <a:cs typeface="Trebuchet MS"/>
                <a:sym typeface="Trebuchet MS"/>
              </a:rPr>
              <a:t>:</a:t>
            </a:r>
            <a:r>
              <a:rPr lang="en-US" sz="1600">
                <a:solidFill>
                  <a:srgbClr val="734C0F"/>
                </a:solidFill>
                <a:latin typeface="Trebuchet MS"/>
                <a:ea typeface="Trebuchet MS"/>
                <a:cs typeface="Trebuchet MS"/>
                <a:sym typeface="Trebuchet MS"/>
              </a:rPr>
              <a:t>VRM constructs road networks that offer efficient routes between points of interest, minimizing travel distances and maximizing accessibility for smooth navigation.</a:t>
            </a:r>
            <a:endParaRPr>
              <a:latin typeface="Trebuchet MS"/>
              <a:ea typeface="Trebuchet MS"/>
              <a:cs typeface="Trebuchet MS"/>
              <a:sym typeface="Trebuchet MS"/>
            </a:endParaRPr>
          </a:p>
          <a:p>
            <a:pPr indent="-185420" lvl="0" marL="299085" marR="843914" rtl="0" algn="just">
              <a:lnSpc>
                <a:spcPct val="100000"/>
              </a:lnSpc>
              <a:spcBef>
                <a:spcPts val="100"/>
              </a:spcBef>
              <a:spcAft>
                <a:spcPts val="0"/>
              </a:spcAft>
              <a:buClr>
                <a:srgbClr val="3F2F28"/>
              </a:buClr>
              <a:buSzPts val="1600"/>
              <a:buFont typeface="Arial"/>
              <a:buNone/>
            </a:pPr>
            <a:r>
              <a:t/>
            </a:r>
            <a:endParaRPr sz="1600">
              <a:solidFill>
                <a:srgbClr val="734C0F"/>
              </a:solidFill>
            </a:endParaRPr>
          </a:p>
          <a:p>
            <a:pPr indent="-287019" lvl="0" marL="299085" marR="843914" rtl="0" algn="just">
              <a:lnSpc>
                <a:spcPct val="100000"/>
              </a:lnSpc>
              <a:spcBef>
                <a:spcPts val="100"/>
              </a:spcBef>
              <a:spcAft>
                <a:spcPts val="0"/>
              </a:spcAft>
              <a:buClr>
                <a:srgbClr val="734C0F"/>
              </a:buClr>
              <a:buSzPts val="2000"/>
              <a:buFont typeface="Arial"/>
              <a:buChar char="•"/>
            </a:pPr>
            <a:r>
              <a:rPr b="1" lang="en-US" sz="2000">
                <a:solidFill>
                  <a:srgbClr val="734C0F"/>
                </a:solidFill>
              </a:rPr>
              <a:t>Disadvantages: </a:t>
            </a:r>
            <a:endParaRPr b="1" sz="2000">
              <a:solidFill>
                <a:srgbClr val="734C0F"/>
              </a:solidFill>
            </a:endParaRPr>
          </a:p>
          <a:p>
            <a:pPr indent="0" lvl="0" marL="0" marR="843914" rtl="0" algn="just">
              <a:lnSpc>
                <a:spcPct val="100000"/>
              </a:lnSpc>
              <a:spcBef>
                <a:spcPts val="100"/>
              </a:spcBef>
              <a:spcAft>
                <a:spcPts val="0"/>
              </a:spcAft>
              <a:buNone/>
            </a:pPr>
            <a:r>
              <a:t/>
            </a:r>
            <a:endParaRPr b="1" sz="2000">
              <a:solidFill>
                <a:srgbClr val="734C0F"/>
              </a:solidFill>
            </a:endParaRPr>
          </a:p>
          <a:p>
            <a:pPr indent="-330200" lvl="0" marL="457200" marR="843914" rtl="0" algn="just">
              <a:lnSpc>
                <a:spcPct val="150000"/>
              </a:lnSpc>
              <a:spcBef>
                <a:spcPts val="100"/>
              </a:spcBef>
              <a:spcAft>
                <a:spcPts val="0"/>
              </a:spcAft>
              <a:buClr>
                <a:srgbClr val="734C0F"/>
              </a:buClr>
              <a:buSzPts val="1600"/>
              <a:buAutoNum type="arabicPeriod"/>
            </a:pPr>
            <a:r>
              <a:rPr b="1" lang="en-US" sz="1600">
                <a:solidFill>
                  <a:srgbClr val="734C0F"/>
                </a:solidFill>
                <a:latin typeface="Trebuchet MS"/>
                <a:ea typeface="Trebuchet MS"/>
                <a:cs typeface="Trebuchet MS"/>
                <a:sym typeface="Trebuchet MS"/>
              </a:rPr>
              <a:t>Sensitivity to Input</a:t>
            </a:r>
            <a:r>
              <a:rPr b="1" lang="en-US" sz="1600">
                <a:solidFill>
                  <a:srgbClr val="734C0F"/>
                </a:solidFill>
              </a:rPr>
              <a:t>:</a:t>
            </a:r>
            <a:r>
              <a:rPr b="1" lang="en-US" sz="1600">
                <a:solidFill>
                  <a:srgbClr val="734C0F"/>
                </a:solidFill>
                <a:latin typeface="Trebuchet MS"/>
                <a:ea typeface="Trebuchet MS"/>
                <a:cs typeface="Trebuchet MS"/>
                <a:sym typeface="Trebuchet MS"/>
              </a:rPr>
              <a:t> </a:t>
            </a:r>
            <a:r>
              <a:rPr lang="en-US" sz="1600">
                <a:solidFill>
                  <a:srgbClr val="734C0F"/>
                </a:solidFill>
                <a:latin typeface="Trebuchet MS"/>
                <a:ea typeface="Trebuchet MS"/>
                <a:cs typeface="Trebuchet MS"/>
                <a:sym typeface="Trebuchet MS"/>
              </a:rPr>
              <a:t> VRM's performance can be sensitive to the distribution and density of input points or sites, potentially leading to suboptimal road network construction in certain scenarios.</a:t>
            </a:r>
            <a:endParaRPr sz="1600">
              <a:solidFill>
                <a:srgbClr val="734C0F"/>
              </a:solidFill>
              <a:latin typeface="Trebuchet MS"/>
              <a:ea typeface="Trebuchet MS"/>
              <a:cs typeface="Trebuchet MS"/>
              <a:sym typeface="Trebuchet MS"/>
            </a:endParaRPr>
          </a:p>
          <a:p>
            <a:pPr indent="-330200" lvl="0" marL="457200" marR="843914" rtl="0" algn="just">
              <a:lnSpc>
                <a:spcPct val="150000"/>
              </a:lnSpc>
              <a:spcBef>
                <a:spcPts val="0"/>
              </a:spcBef>
              <a:spcAft>
                <a:spcPts val="0"/>
              </a:spcAft>
              <a:buClr>
                <a:srgbClr val="734C0F"/>
              </a:buClr>
              <a:buSzPts val="1600"/>
              <a:buAutoNum type="arabicPeriod"/>
            </a:pPr>
            <a:r>
              <a:rPr b="1" lang="en-US" sz="1600">
                <a:solidFill>
                  <a:srgbClr val="734C0F"/>
                </a:solidFill>
              </a:rPr>
              <a:t>Computational Complexity</a:t>
            </a:r>
            <a:r>
              <a:rPr b="1" lang="en-US" sz="1600">
                <a:solidFill>
                  <a:srgbClr val="734C0F"/>
                </a:solidFill>
              </a:rPr>
              <a:t>:</a:t>
            </a:r>
            <a:r>
              <a:rPr b="1" lang="en-US" sz="1600">
                <a:solidFill>
                  <a:srgbClr val="734C0F"/>
                </a:solidFill>
                <a:latin typeface="Trebuchet MS"/>
                <a:ea typeface="Trebuchet MS"/>
                <a:cs typeface="Trebuchet MS"/>
                <a:sym typeface="Trebuchet MS"/>
              </a:rPr>
              <a:t> </a:t>
            </a:r>
            <a:r>
              <a:rPr lang="en-US" sz="1600">
                <a:solidFill>
                  <a:srgbClr val="734C0F"/>
                </a:solidFill>
                <a:latin typeface="Trebuchet MS"/>
                <a:ea typeface="Trebuchet MS"/>
                <a:cs typeface="Trebuchet MS"/>
                <a:sym typeface="Trebuchet MS"/>
              </a:rPr>
              <a:t>Constructing Voronoi diagrams and extracting road maps in VRM can be computationally demanding, especially for large-scale environments or high-dimensional spaces, impacting real-time performance.</a:t>
            </a:r>
            <a:endParaRPr>
              <a:latin typeface="Trebuchet MS"/>
              <a:ea typeface="Trebuchet MS"/>
              <a:cs typeface="Trebuchet MS"/>
              <a:sym typeface="Trebuchet MS"/>
            </a:endParaRPr>
          </a:p>
          <a:p>
            <a:pPr indent="-330200" lvl="0" marL="457200" marR="843914" rtl="0" algn="just">
              <a:lnSpc>
                <a:spcPct val="150000"/>
              </a:lnSpc>
              <a:spcBef>
                <a:spcPts val="0"/>
              </a:spcBef>
              <a:spcAft>
                <a:spcPts val="0"/>
              </a:spcAft>
              <a:buClr>
                <a:srgbClr val="734C0F"/>
              </a:buClr>
              <a:buSzPts val="1600"/>
              <a:buAutoNum type="arabicPeriod"/>
            </a:pPr>
            <a:r>
              <a:rPr b="1" lang="en-US" sz="1600">
                <a:solidFill>
                  <a:srgbClr val="734C0F"/>
                </a:solidFill>
              </a:rPr>
              <a:t>Lack of Global Optimality</a:t>
            </a:r>
            <a:r>
              <a:rPr lang="en-US" sz="1600">
                <a:solidFill>
                  <a:srgbClr val="734C0F"/>
                </a:solidFill>
              </a:rPr>
              <a:t>:</a:t>
            </a:r>
            <a:r>
              <a:rPr lang="en-US" sz="1600">
                <a:solidFill>
                  <a:srgbClr val="734C0F"/>
                </a:solidFill>
                <a:latin typeface="Trebuchet MS"/>
                <a:ea typeface="Trebuchet MS"/>
                <a:cs typeface="Trebuchet MS"/>
                <a:sym typeface="Trebuchet MS"/>
              </a:rPr>
              <a:t> </a:t>
            </a:r>
            <a:r>
              <a:rPr lang="en-US" sz="1600">
                <a:solidFill>
                  <a:srgbClr val="734C0F"/>
                </a:solidFill>
                <a:latin typeface="Trebuchet MS"/>
                <a:ea typeface="Trebuchet MS"/>
                <a:cs typeface="Trebuchet MS"/>
                <a:sym typeface="Trebuchet MS"/>
              </a:rPr>
              <a:t>VRM focuses on local connectivity between points of interest, which may result in suboptimal overall paths compared to global optimization methods, particularly in environments with complex obstacles or irregular terrain.</a:t>
            </a:r>
            <a:endParaRPr>
              <a:latin typeface="Trebuchet MS"/>
              <a:ea typeface="Trebuchet MS"/>
              <a:cs typeface="Trebuchet MS"/>
              <a:sym typeface="Trebuchet MS"/>
            </a:endParaRPr>
          </a:p>
          <a:p>
            <a:pPr indent="0" lvl="0" marL="0" rtl="0" algn="l">
              <a:spcBef>
                <a:spcPts val="299"/>
              </a:spcBef>
              <a:spcAft>
                <a:spcPts val="0"/>
              </a:spcAft>
              <a:buClr>
                <a:srgbClr val="3F2F28"/>
              </a:buClr>
              <a:buSzPts val="1493"/>
              <a:buNone/>
            </a:pPr>
            <a:r>
              <a:t/>
            </a:r>
            <a:endParaRPr>
              <a:solidFill>
                <a:srgbClr val="734C0F"/>
              </a:solidFill>
            </a:endParaRPr>
          </a:p>
        </p:txBody>
      </p:sp>
      <p:sp>
        <p:nvSpPr>
          <p:cNvPr id="106" name="Google Shape;106;p1"/>
          <p:cNvSpPr txBox="1"/>
          <p:nvPr>
            <p:ph idx="18" type="body"/>
          </p:nvPr>
        </p:nvSpPr>
        <p:spPr>
          <a:xfrm>
            <a:off x="3906520" y="1020491"/>
            <a:ext cx="21447761" cy="598230"/>
          </a:xfrm>
          <a:prstGeom prst="rect">
            <a:avLst/>
          </a:prstGeom>
          <a:noFill/>
          <a:ln>
            <a:noFill/>
          </a:ln>
        </p:spPr>
        <p:txBody>
          <a:bodyPr anchorCtr="0" anchor="t" bIns="45700" lIns="91425" spcFirstLastPara="1" rIns="91425" wrap="square" tIns="45700">
            <a:normAutofit lnSpcReduction="20000"/>
          </a:bodyPr>
          <a:lstStyle/>
          <a:p>
            <a:pPr indent="0" lvl="0" marL="0" rtl="0" algn="ctr">
              <a:spcBef>
                <a:spcPts val="0"/>
              </a:spcBef>
              <a:spcAft>
                <a:spcPts val="0"/>
              </a:spcAft>
              <a:buClr>
                <a:schemeClr val="lt1"/>
              </a:buClr>
              <a:buSzPts val="3800"/>
              <a:buFont typeface="Times New Roman"/>
              <a:buNone/>
            </a:pPr>
            <a:r>
              <a:rPr lang="en-US">
                <a:latin typeface="Times New Roman"/>
                <a:ea typeface="Times New Roman"/>
                <a:cs typeface="Times New Roman"/>
                <a:sym typeface="Times New Roman"/>
              </a:rPr>
              <a:t>Priykrit Varma</a:t>
            </a:r>
            <a:r>
              <a:rPr lang="en-US">
                <a:latin typeface="Times New Roman"/>
                <a:ea typeface="Times New Roman"/>
                <a:cs typeface="Times New Roman"/>
                <a:sym typeface="Times New Roman"/>
              </a:rPr>
              <a:t>|| Shivaibhav Dewangan || Sanchit Namdeo || Aman Sahu</a:t>
            </a:r>
            <a:endParaRPr>
              <a:latin typeface="Times New Roman"/>
              <a:ea typeface="Times New Roman"/>
              <a:cs typeface="Times New Roman"/>
              <a:sym typeface="Times New Roman"/>
            </a:endParaRPr>
          </a:p>
        </p:txBody>
      </p:sp>
      <p:sp>
        <p:nvSpPr>
          <p:cNvPr id="107" name="Google Shape;107;p1"/>
          <p:cNvSpPr txBox="1"/>
          <p:nvPr>
            <p:ph idx="19" type="body"/>
          </p:nvPr>
        </p:nvSpPr>
        <p:spPr>
          <a:xfrm>
            <a:off x="3906520" y="1618721"/>
            <a:ext cx="21447761" cy="63455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2900"/>
              <a:buFont typeface="Times New Roman"/>
              <a:buNone/>
            </a:pPr>
            <a:r>
              <a:rPr lang="en-US">
                <a:latin typeface="Times New Roman"/>
                <a:ea typeface="Times New Roman"/>
                <a:cs typeface="Times New Roman"/>
                <a:sym typeface="Times New Roman"/>
              </a:rPr>
              <a:t>International Institute of Information Technology , Naya Raipur</a:t>
            </a:r>
            <a:endParaRPr/>
          </a:p>
        </p:txBody>
      </p:sp>
      <p:sp>
        <p:nvSpPr>
          <p:cNvPr id="108" name="Google Shape;108;p1"/>
          <p:cNvSpPr txBox="1"/>
          <p:nvPr>
            <p:ph idx="20" type="body"/>
          </p:nvPr>
        </p:nvSpPr>
        <p:spPr>
          <a:xfrm>
            <a:off x="3906520" y="174707"/>
            <a:ext cx="21447761" cy="834414"/>
          </a:xfrm>
          <a:prstGeom prst="rect">
            <a:avLst/>
          </a:prstGeom>
          <a:noFill/>
          <a:ln>
            <a:noFill/>
          </a:ln>
        </p:spPr>
        <p:txBody>
          <a:bodyPr anchorCtr="0" anchor="t" bIns="45700" lIns="91425" spcFirstLastPara="1" rIns="91425" wrap="square" tIns="45700">
            <a:normAutofit lnSpcReduction="10000"/>
          </a:bodyPr>
          <a:lstStyle/>
          <a:p>
            <a:pPr indent="0" lvl="0" marL="0" rtl="0" algn="ctr">
              <a:spcBef>
                <a:spcPts val="0"/>
              </a:spcBef>
              <a:spcAft>
                <a:spcPts val="0"/>
              </a:spcAft>
              <a:buClr>
                <a:schemeClr val="lt1"/>
              </a:buClr>
              <a:buSzPts val="5100"/>
              <a:buFont typeface="Times New Roman"/>
              <a:buNone/>
            </a:pPr>
            <a:r>
              <a:rPr lang="en-US">
                <a:latin typeface="Times New Roman"/>
                <a:ea typeface="Times New Roman"/>
                <a:cs typeface="Times New Roman"/>
                <a:sym typeface="Times New Roman"/>
              </a:rPr>
              <a:t>Path Planning with Voronoi Road Map</a:t>
            </a:r>
            <a:endParaRPr>
              <a:latin typeface="Times New Roman"/>
              <a:ea typeface="Times New Roman"/>
              <a:cs typeface="Times New Roman"/>
              <a:sym typeface="Times New Roman"/>
            </a:endParaRPr>
          </a:p>
        </p:txBody>
      </p:sp>
      <p:sp>
        <p:nvSpPr>
          <p:cNvPr id="109" name="Google Shape;109;p1"/>
          <p:cNvSpPr txBox="1"/>
          <p:nvPr/>
        </p:nvSpPr>
        <p:spPr>
          <a:xfrm>
            <a:off x="8411615" y="14825617"/>
            <a:ext cx="13813500" cy="382500"/>
          </a:xfrm>
          <a:prstGeom prst="rect">
            <a:avLst/>
          </a:prstGeom>
          <a:noFill/>
          <a:ln>
            <a:noFill/>
          </a:ln>
        </p:spPr>
        <p:txBody>
          <a:bodyPr anchorCtr="0" anchor="ctr" bIns="52225" lIns="52225" spcFirstLastPara="1" rIns="52225" wrap="square" tIns="52225">
            <a:spAutoFit/>
          </a:bodyPr>
          <a:lstStyle/>
          <a:p>
            <a:pPr indent="0" lvl="0" marL="0" marR="0" rtl="0" algn="l">
              <a:spcBef>
                <a:spcPts val="0"/>
              </a:spcBef>
              <a:spcAft>
                <a:spcPts val="0"/>
              </a:spcAft>
              <a:buClr>
                <a:srgbClr val="734C0F"/>
              </a:buClr>
              <a:buSzPts val="1800"/>
              <a:buFont typeface="Arial"/>
              <a:buNone/>
            </a:pPr>
            <a:r>
              <a:rPr b="0" i="0" lang="en-US" sz="1800" u="none" cap="none" strike="noStrike">
                <a:solidFill>
                  <a:srgbClr val="734C0F"/>
                </a:solidFill>
                <a:latin typeface="Calibri"/>
                <a:ea typeface="Calibri"/>
                <a:cs typeface="Calibri"/>
                <a:sym typeface="Calibri"/>
              </a:rPr>
              <a:t>                    1                                                           </a:t>
            </a:r>
            <a:r>
              <a:rPr lang="en-US" sz="1800">
                <a:solidFill>
                  <a:srgbClr val="734C0F"/>
                </a:solidFill>
                <a:latin typeface="Calibri"/>
                <a:ea typeface="Calibri"/>
                <a:cs typeface="Calibri"/>
                <a:sym typeface="Calibri"/>
              </a:rPr>
              <a:t>2</a:t>
            </a:r>
            <a:r>
              <a:rPr b="0" i="0" lang="en-US" sz="1800" u="none" cap="none" strike="noStrike">
                <a:solidFill>
                  <a:srgbClr val="734C0F"/>
                </a:solidFill>
                <a:latin typeface="Calibri"/>
                <a:ea typeface="Calibri"/>
                <a:cs typeface="Calibri"/>
                <a:sym typeface="Calibri"/>
              </a:rPr>
              <a:t>                                                         </a:t>
            </a:r>
            <a:r>
              <a:rPr lang="en-US" sz="1800">
                <a:solidFill>
                  <a:srgbClr val="734C0F"/>
                </a:solidFill>
                <a:latin typeface="Calibri"/>
                <a:ea typeface="Calibri"/>
                <a:cs typeface="Calibri"/>
                <a:sym typeface="Calibri"/>
              </a:rPr>
              <a:t>3</a:t>
            </a:r>
            <a:r>
              <a:rPr b="0" i="0" lang="en-US" sz="1800" u="none" cap="none" strike="noStrike">
                <a:solidFill>
                  <a:srgbClr val="734C0F"/>
                </a:solidFill>
                <a:latin typeface="Calibri"/>
                <a:ea typeface="Calibri"/>
                <a:cs typeface="Calibri"/>
                <a:sym typeface="Calibri"/>
              </a:rPr>
              <a:t>                                                               </a:t>
            </a:r>
            <a:r>
              <a:rPr lang="en-US" sz="1800">
                <a:solidFill>
                  <a:srgbClr val="734C0F"/>
                </a:solidFill>
                <a:latin typeface="Calibri"/>
                <a:ea typeface="Calibri"/>
                <a:cs typeface="Calibri"/>
                <a:sym typeface="Calibri"/>
              </a:rPr>
              <a:t>4</a:t>
            </a:r>
            <a:endParaRPr/>
          </a:p>
        </p:txBody>
      </p:sp>
      <p:sp>
        <p:nvSpPr>
          <p:cNvPr id="110" name="Google Shape;110;p1"/>
          <p:cNvSpPr txBox="1"/>
          <p:nvPr/>
        </p:nvSpPr>
        <p:spPr>
          <a:xfrm>
            <a:off x="21973910" y="13896456"/>
            <a:ext cx="6698100" cy="450300"/>
          </a:xfrm>
          <a:prstGeom prst="rect">
            <a:avLst/>
          </a:prstGeom>
          <a:noFill/>
          <a:ln>
            <a:noFill/>
          </a:ln>
        </p:spPr>
        <p:txBody>
          <a:bodyPr anchorCtr="0" anchor="ctr" bIns="52225" lIns="52225" spcFirstLastPara="1" rIns="52225" wrap="square" tIns="52225">
            <a:spAutoFit/>
          </a:bodyPr>
          <a:lstStyle/>
          <a:p>
            <a:pPr indent="0" lvl="0" marL="0" marR="0" rtl="0" algn="ctr">
              <a:spcBef>
                <a:spcPts val="0"/>
              </a:spcBef>
              <a:spcAft>
                <a:spcPts val="0"/>
              </a:spcAft>
              <a:buClr>
                <a:schemeClr val="accent1"/>
              </a:buClr>
              <a:buSzPts val="2240"/>
              <a:buFont typeface="Arial"/>
              <a:buNone/>
            </a:pPr>
            <a:r>
              <a:rPr b="1" i="0" lang="en-US" sz="2240" u="sng" cap="none" strike="noStrike">
                <a:solidFill>
                  <a:schemeClr val="accent1"/>
                </a:solidFill>
                <a:latin typeface="Times New Roman"/>
                <a:ea typeface="Times New Roman"/>
                <a:cs typeface="Times New Roman"/>
                <a:sym typeface="Times New Roman"/>
              </a:rPr>
              <a:t>ACKNOWLEDGEMENTS</a:t>
            </a:r>
            <a:endParaRPr/>
          </a:p>
        </p:txBody>
      </p:sp>
      <p:sp>
        <p:nvSpPr>
          <p:cNvPr id="111" name="Google Shape;111;p1"/>
          <p:cNvSpPr txBox="1"/>
          <p:nvPr/>
        </p:nvSpPr>
        <p:spPr>
          <a:xfrm>
            <a:off x="21837838" y="13023704"/>
            <a:ext cx="6698100" cy="844200"/>
          </a:xfrm>
          <a:prstGeom prst="rect">
            <a:avLst/>
          </a:prstGeom>
          <a:noFill/>
          <a:ln>
            <a:noFill/>
          </a:ln>
        </p:spPr>
        <p:txBody>
          <a:bodyPr anchorCtr="0" anchor="ctr" bIns="52225" lIns="52225" spcFirstLastPara="1" rIns="52225" wrap="square" tIns="52225">
            <a:spAutoFit/>
          </a:bodyPr>
          <a:lstStyle/>
          <a:p>
            <a:pPr indent="0" lvl="0" marL="0" rtl="0" algn="just">
              <a:spcBef>
                <a:spcPts val="0"/>
              </a:spcBef>
              <a:spcAft>
                <a:spcPts val="0"/>
              </a:spcAft>
              <a:buClr>
                <a:schemeClr val="dk1"/>
              </a:buClr>
              <a:buSzPts val="1100"/>
              <a:buFont typeface="Arial"/>
              <a:buNone/>
            </a:pPr>
            <a:r>
              <a:rPr lang="en-US" sz="1600">
                <a:solidFill>
                  <a:srgbClr val="734C0F"/>
                </a:solidFill>
                <a:latin typeface="Times New Roman"/>
                <a:ea typeface="Times New Roman"/>
                <a:cs typeface="Times New Roman"/>
                <a:sym typeface="Times New Roman"/>
              </a:rPr>
              <a:t>PythonRobotics: a Python code collection of robotics algorithms Atsushi Sakai, Daniel Ingram, Joseph Dinius, Karan Chawla, Antonin Raffin, Alexis Paques.</a:t>
            </a:r>
            <a:endParaRPr sz="1600">
              <a:solidFill>
                <a:srgbClr val="734C0F"/>
              </a:solidFill>
              <a:latin typeface="Times New Roman"/>
              <a:ea typeface="Times New Roman"/>
              <a:cs typeface="Times New Roman"/>
              <a:sym typeface="Times New Roman"/>
            </a:endParaRPr>
          </a:p>
          <a:p>
            <a:pPr indent="0" lvl="0" marL="0" marR="0" rtl="0" algn="just">
              <a:spcBef>
                <a:spcPts val="0"/>
              </a:spcBef>
              <a:spcAft>
                <a:spcPts val="0"/>
              </a:spcAft>
              <a:buClr>
                <a:srgbClr val="734C0F"/>
              </a:buClr>
              <a:buSzPts val="1600"/>
              <a:buFont typeface="Arial"/>
              <a:buNone/>
            </a:pPr>
            <a:r>
              <a:rPr b="0" i="0" lang="en-US" sz="1600" u="none" cap="none" strike="noStrike">
                <a:solidFill>
                  <a:srgbClr val="734C0F"/>
                </a:solidFill>
                <a:latin typeface="Times New Roman"/>
                <a:ea typeface="Times New Roman"/>
                <a:cs typeface="Times New Roman"/>
                <a:sym typeface="Times New Roman"/>
              </a:rPr>
              <a:t> Retrieved from </a:t>
            </a:r>
            <a:r>
              <a:rPr lang="en-US" sz="1600">
                <a:solidFill>
                  <a:srgbClr val="734C0F"/>
                </a:solidFill>
                <a:latin typeface="Times New Roman"/>
                <a:ea typeface="Times New Roman"/>
                <a:cs typeface="Times New Roman"/>
                <a:sym typeface="Times New Roman"/>
              </a:rPr>
              <a:t>	arXiv:1808.10703</a:t>
            </a:r>
            <a:endParaRPr/>
          </a:p>
        </p:txBody>
      </p:sp>
      <p:sp>
        <p:nvSpPr>
          <p:cNvPr id="112" name="Google Shape;112;p1"/>
          <p:cNvSpPr txBox="1"/>
          <p:nvPr/>
        </p:nvSpPr>
        <p:spPr>
          <a:xfrm>
            <a:off x="21973925" y="12573396"/>
            <a:ext cx="6698100" cy="450300"/>
          </a:xfrm>
          <a:prstGeom prst="rect">
            <a:avLst/>
          </a:prstGeom>
          <a:noFill/>
          <a:ln>
            <a:noFill/>
          </a:ln>
        </p:spPr>
        <p:txBody>
          <a:bodyPr anchorCtr="0" anchor="ctr" bIns="52225" lIns="52225" spcFirstLastPara="1" rIns="52225" wrap="square" tIns="52225">
            <a:spAutoFit/>
          </a:bodyPr>
          <a:lstStyle/>
          <a:p>
            <a:pPr indent="0" lvl="0" marL="0" marR="0" rtl="0" algn="ctr">
              <a:spcBef>
                <a:spcPts val="0"/>
              </a:spcBef>
              <a:spcAft>
                <a:spcPts val="0"/>
              </a:spcAft>
              <a:buClr>
                <a:schemeClr val="accent1"/>
              </a:buClr>
              <a:buSzPts val="2240"/>
              <a:buFont typeface="Arial"/>
              <a:buNone/>
            </a:pPr>
            <a:r>
              <a:rPr b="1" i="0" lang="en-US" sz="2240" u="sng" cap="none" strike="noStrike">
                <a:solidFill>
                  <a:schemeClr val="accent1"/>
                </a:solidFill>
                <a:latin typeface="Times New Roman"/>
                <a:ea typeface="Times New Roman"/>
                <a:cs typeface="Times New Roman"/>
                <a:sym typeface="Times New Roman"/>
              </a:rPr>
              <a:t>REFERENCES</a:t>
            </a:r>
            <a:endParaRPr/>
          </a:p>
        </p:txBody>
      </p:sp>
      <p:sp>
        <p:nvSpPr>
          <p:cNvPr id="113" name="Google Shape;113;p1"/>
          <p:cNvSpPr txBox="1"/>
          <p:nvPr/>
        </p:nvSpPr>
        <p:spPr>
          <a:xfrm>
            <a:off x="22094175" y="14316331"/>
            <a:ext cx="6698100" cy="450300"/>
          </a:xfrm>
          <a:prstGeom prst="rect">
            <a:avLst/>
          </a:prstGeom>
          <a:noFill/>
          <a:ln>
            <a:noFill/>
          </a:ln>
        </p:spPr>
        <p:txBody>
          <a:bodyPr anchorCtr="0" anchor="ctr" bIns="52225" lIns="52225" spcFirstLastPara="1" rIns="52225" wrap="square" tIns="52225">
            <a:spAutoFit/>
          </a:bodyPr>
          <a:lstStyle/>
          <a:p>
            <a:pPr indent="0" lvl="0" marL="0" marR="0" rtl="0" algn="ctr">
              <a:spcBef>
                <a:spcPts val="0"/>
              </a:spcBef>
              <a:spcAft>
                <a:spcPts val="0"/>
              </a:spcAft>
              <a:buClr>
                <a:srgbClr val="734C0F"/>
              </a:buClr>
              <a:buSzPts val="2240"/>
              <a:buFont typeface="Arial"/>
              <a:buNone/>
            </a:pPr>
            <a:r>
              <a:rPr b="0" i="0" lang="en-US" sz="2240" u="none" cap="none" strike="noStrike">
                <a:solidFill>
                  <a:srgbClr val="734C0F"/>
                </a:solidFill>
                <a:latin typeface="Times New Roman"/>
                <a:ea typeface="Times New Roman"/>
                <a:cs typeface="Times New Roman"/>
                <a:sym typeface="Times New Roman"/>
              </a:rPr>
              <a:t>Guided by- Dr. Shailesh Khapre</a:t>
            </a:r>
            <a:endParaRPr/>
          </a:p>
        </p:txBody>
      </p:sp>
      <p:pic>
        <p:nvPicPr>
          <p:cNvPr descr="Significance and Usage of Institute Logo | IIIT NAYA RAIPUR" id="114" name="Google Shape;114;p1"/>
          <p:cNvPicPr preferRelativeResize="0"/>
          <p:nvPr/>
        </p:nvPicPr>
        <p:blipFill rotWithShape="1">
          <a:blip r:embed="rId3">
            <a:alphaModFix/>
          </a:blip>
          <a:srcRect b="0" l="0" r="0" t="0"/>
          <a:stretch/>
        </p:blipFill>
        <p:spPr>
          <a:xfrm>
            <a:off x="2753855" y="46589"/>
            <a:ext cx="2206687" cy="2206687"/>
          </a:xfrm>
          <a:prstGeom prst="rect">
            <a:avLst/>
          </a:prstGeom>
          <a:noFill/>
          <a:ln>
            <a:noFill/>
          </a:ln>
        </p:spPr>
      </p:pic>
      <p:sp>
        <p:nvSpPr>
          <p:cNvPr id="115" name="Google Shape;115;p1"/>
          <p:cNvSpPr/>
          <p:nvPr/>
        </p:nvSpPr>
        <p:spPr>
          <a:xfrm>
            <a:off x="7376750" y="3396101"/>
            <a:ext cx="9331200" cy="5433000"/>
          </a:xfrm>
          <a:prstGeom prst="rect">
            <a:avLst/>
          </a:prstGeom>
          <a:solidFill>
            <a:srgbClr val="ECECE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6" name="Google Shape;116;p1"/>
          <p:cNvSpPr txBox="1"/>
          <p:nvPr/>
        </p:nvSpPr>
        <p:spPr>
          <a:xfrm>
            <a:off x="7381875" y="3408175"/>
            <a:ext cx="9021900" cy="48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700">
                <a:solidFill>
                  <a:schemeClr val="dk1"/>
                </a:solidFill>
                <a:latin typeface="Trebuchet MS"/>
                <a:ea typeface="Trebuchet MS"/>
                <a:cs typeface="Trebuchet MS"/>
                <a:sym typeface="Trebuchet MS"/>
              </a:rPr>
              <a:t># Input: Sites - list of seed points in the plane</a:t>
            </a:r>
            <a:endParaRPr sz="17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7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700">
                <a:solidFill>
                  <a:schemeClr val="dk1"/>
                </a:solidFill>
                <a:latin typeface="Trebuchet MS"/>
                <a:ea typeface="Trebuchet MS"/>
                <a:cs typeface="Trebuchet MS"/>
                <a:sym typeface="Trebuchet MS"/>
              </a:rPr>
              <a:t>def construct_voronoi_diagram(sites):</a:t>
            </a:r>
            <a:endParaRPr sz="17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700">
                <a:solidFill>
                  <a:schemeClr val="dk1"/>
                </a:solidFill>
                <a:latin typeface="Trebuchet MS"/>
                <a:ea typeface="Trebuchet MS"/>
                <a:cs typeface="Trebuchet MS"/>
                <a:sym typeface="Trebuchet MS"/>
              </a:rPr>
              <a:t>  voronoi_cells = {}  # Dictionary to store point -&gt; site ownership</a:t>
            </a:r>
            <a:endParaRPr sz="17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7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700">
                <a:solidFill>
                  <a:schemeClr val="dk1"/>
                </a:solidFill>
                <a:latin typeface="Trebuchet MS"/>
                <a:ea typeface="Trebuchet MS"/>
                <a:cs typeface="Trebuchet MS"/>
                <a:sym typeface="Trebuchet MS"/>
              </a:rPr>
              <a:t>  for point in plane:</a:t>
            </a:r>
            <a:endParaRPr sz="17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700">
                <a:solidFill>
                  <a:schemeClr val="dk1"/>
                </a:solidFill>
                <a:latin typeface="Trebuchet MS"/>
                <a:ea typeface="Trebuchet MS"/>
                <a:cs typeface="Trebuchet MS"/>
                <a:sym typeface="Trebuchet MS"/>
              </a:rPr>
              <a:t>    closest_site = None</a:t>
            </a:r>
            <a:endParaRPr sz="17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700">
                <a:solidFill>
                  <a:schemeClr val="dk1"/>
                </a:solidFill>
                <a:latin typeface="Trebuchet MS"/>
                <a:ea typeface="Trebuchet MS"/>
                <a:cs typeface="Trebuchet MS"/>
                <a:sym typeface="Trebuchet MS"/>
              </a:rPr>
              <a:t>    closest_distance = float('inf')  # Initialize with positive infinity</a:t>
            </a:r>
            <a:endParaRPr sz="17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7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700">
                <a:solidFill>
                  <a:schemeClr val="dk1"/>
                </a:solidFill>
                <a:latin typeface="Trebuchet MS"/>
                <a:ea typeface="Trebuchet MS"/>
                <a:cs typeface="Trebuchet MS"/>
                <a:sym typeface="Trebuchet MS"/>
              </a:rPr>
              <a:t>    for site in sites:</a:t>
            </a:r>
            <a:endParaRPr sz="17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700">
                <a:solidFill>
                  <a:schemeClr val="dk1"/>
                </a:solidFill>
                <a:latin typeface="Trebuchet MS"/>
                <a:ea typeface="Trebuchet MS"/>
                <a:cs typeface="Trebuchet MS"/>
                <a:sym typeface="Trebuchet MS"/>
              </a:rPr>
              <a:t>      distance = distance(point, site)  # Replace 'distance' with your distance function</a:t>
            </a:r>
            <a:endParaRPr sz="17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700">
                <a:solidFill>
                  <a:schemeClr val="dk1"/>
                </a:solidFill>
                <a:latin typeface="Trebuchet MS"/>
                <a:ea typeface="Trebuchet MS"/>
                <a:cs typeface="Trebuchet MS"/>
                <a:sym typeface="Trebuchet MS"/>
              </a:rPr>
              <a:t>      if distance &lt; closest_distance:</a:t>
            </a:r>
            <a:endParaRPr sz="17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700">
                <a:solidFill>
                  <a:schemeClr val="dk1"/>
                </a:solidFill>
                <a:latin typeface="Trebuchet MS"/>
                <a:ea typeface="Trebuchet MS"/>
                <a:cs typeface="Trebuchet MS"/>
                <a:sym typeface="Trebuchet MS"/>
              </a:rPr>
              <a:t>        closest_site = site</a:t>
            </a:r>
            <a:endParaRPr sz="17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700">
                <a:solidFill>
                  <a:schemeClr val="dk1"/>
                </a:solidFill>
                <a:latin typeface="Trebuchet MS"/>
                <a:ea typeface="Trebuchet MS"/>
                <a:cs typeface="Trebuchet MS"/>
                <a:sym typeface="Trebuchet MS"/>
              </a:rPr>
              <a:t>        closest_distance = distance</a:t>
            </a:r>
            <a:endParaRPr sz="17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7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700">
                <a:solidFill>
                  <a:schemeClr val="dk1"/>
                </a:solidFill>
                <a:latin typeface="Trebuchet MS"/>
                <a:ea typeface="Trebuchet MS"/>
                <a:cs typeface="Trebuchet MS"/>
                <a:sym typeface="Trebuchet MS"/>
              </a:rPr>
              <a:t>    voronoi_cells[point] = closest_site</a:t>
            </a:r>
            <a:endParaRPr sz="17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7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700">
                <a:solidFill>
                  <a:schemeClr val="dk1"/>
                </a:solidFill>
                <a:latin typeface="Trebuchet MS"/>
                <a:ea typeface="Trebuchet MS"/>
                <a:cs typeface="Trebuchet MS"/>
                <a:sym typeface="Trebuchet MS"/>
              </a:rPr>
              <a:t>  # Optional: Extract and store Voronoi cell boundaries based on ownership</a:t>
            </a:r>
            <a:endParaRPr sz="17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7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700">
                <a:solidFill>
                  <a:schemeClr val="dk1"/>
                </a:solidFill>
                <a:latin typeface="Trebuchet MS"/>
                <a:ea typeface="Trebuchet MS"/>
                <a:cs typeface="Trebuchet MS"/>
                <a:sym typeface="Trebuchet MS"/>
              </a:rPr>
              <a:t>  return voronoi_cells</a:t>
            </a:r>
            <a:endParaRPr sz="17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117" name="Google Shape;117;p1"/>
          <p:cNvPicPr preferRelativeResize="0"/>
          <p:nvPr/>
        </p:nvPicPr>
        <p:blipFill>
          <a:blip r:embed="rId4">
            <a:alphaModFix/>
          </a:blip>
          <a:stretch>
            <a:fillRect/>
          </a:stretch>
        </p:blipFill>
        <p:spPr>
          <a:xfrm>
            <a:off x="969025" y="7261650"/>
            <a:ext cx="4523400" cy="1836800"/>
          </a:xfrm>
          <a:prstGeom prst="rect">
            <a:avLst/>
          </a:prstGeom>
          <a:noFill/>
          <a:ln>
            <a:noFill/>
          </a:ln>
        </p:spPr>
      </p:pic>
      <p:pic>
        <p:nvPicPr>
          <p:cNvPr id="118" name="Google Shape;118;p1"/>
          <p:cNvPicPr preferRelativeResize="0"/>
          <p:nvPr/>
        </p:nvPicPr>
        <p:blipFill>
          <a:blip r:embed="rId5">
            <a:alphaModFix/>
          </a:blip>
          <a:stretch>
            <a:fillRect/>
          </a:stretch>
        </p:blipFill>
        <p:spPr>
          <a:xfrm>
            <a:off x="8016256" y="12084613"/>
            <a:ext cx="3089730" cy="2317297"/>
          </a:xfrm>
          <a:prstGeom prst="rect">
            <a:avLst/>
          </a:prstGeom>
          <a:noFill/>
          <a:ln>
            <a:noFill/>
          </a:ln>
        </p:spPr>
      </p:pic>
      <p:pic>
        <p:nvPicPr>
          <p:cNvPr id="119" name="Google Shape;119;p1"/>
          <p:cNvPicPr preferRelativeResize="0"/>
          <p:nvPr/>
        </p:nvPicPr>
        <p:blipFill>
          <a:blip r:embed="rId6">
            <a:alphaModFix/>
          </a:blip>
          <a:stretch>
            <a:fillRect/>
          </a:stretch>
        </p:blipFill>
        <p:spPr>
          <a:xfrm>
            <a:off x="10972050" y="12084567"/>
            <a:ext cx="3089725" cy="2317333"/>
          </a:xfrm>
          <a:prstGeom prst="rect">
            <a:avLst/>
          </a:prstGeom>
          <a:noFill/>
          <a:ln>
            <a:noFill/>
          </a:ln>
        </p:spPr>
      </p:pic>
      <p:pic>
        <p:nvPicPr>
          <p:cNvPr id="120" name="Google Shape;120;p1"/>
          <p:cNvPicPr preferRelativeResize="0"/>
          <p:nvPr/>
        </p:nvPicPr>
        <p:blipFill>
          <a:blip r:embed="rId7">
            <a:alphaModFix/>
          </a:blip>
          <a:stretch>
            <a:fillRect/>
          </a:stretch>
        </p:blipFill>
        <p:spPr>
          <a:xfrm>
            <a:off x="14061775" y="12084619"/>
            <a:ext cx="3089725" cy="2317280"/>
          </a:xfrm>
          <a:prstGeom prst="rect">
            <a:avLst/>
          </a:prstGeom>
          <a:noFill/>
          <a:ln>
            <a:noFill/>
          </a:ln>
        </p:spPr>
      </p:pic>
      <p:pic>
        <p:nvPicPr>
          <p:cNvPr id="121" name="Google Shape;121;p1"/>
          <p:cNvPicPr preferRelativeResize="0"/>
          <p:nvPr/>
        </p:nvPicPr>
        <p:blipFill>
          <a:blip r:embed="rId8">
            <a:alphaModFix/>
          </a:blip>
          <a:stretch>
            <a:fillRect/>
          </a:stretch>
        </p:blipFill>
        <p:spPr>
          <a:xfrm>
            <a:off x="17412150" y="12084575"/>
            <a:ext cx="3016259" cy="2262175"/>
          </a:xfrm>
          <a:prstGeom prst="rect">
            <a:avLst/>
          </a:prstGeom>
          <a:noFill/>
          <a:ln>
            <a:noFill/>
          </a:ln>
        </p:spPr>
      </p:pic>
      <p:sp>
        <p:nvSpPr>
          <p:cNvPr id="122" name="Google Shape;122;p1"/>
          <p:cNvSpPr txBox="1"/>
          <p:nvPr/>
        </p:nvSpPr>
        <p:spPr>
          <a:xfrm>
            <a:off x="21973923" y="14825619"/>
            <a:ext cx="6698100" cy="450300"/>
          </a:xfrm>
          <a:prstGeom prst="rect">
            <a:avLst/>
          </a:prstGeom>
          <a:noFill/>
          <a:ln>
            <a:noFill/>
          </a:ln>
        </p:spPr>
        <p:txBody>
          <a:bodyPr anchorCtr="0" anchor="ctr" bIns="52225" lIns="52225" spcFirstLastPara="1" rIns="52225" wrap="square" tIns="52225">
            <a:spAutoFit/>
          </a:bodyPr>
          <a:lstStyle/>
          <a:p>
            <a:pPr indent="0" lvl="0" marL="0" marR="0" rtl="0" algn="ctr">
              <a:spcBef>
                <a:spcPts val="0"/>
              </a:spcBef>
              <a:spcAft>
                <a:spcPts val="0"/>
              </a:spcAft>
              <a:buClr>
                <a:schemeClr val="accent1"/>
              </a:buClr>
              <a:buSzPts val="2240"/>
              <a:buFont typeface="Arial"/>
              <a:buNone/>
            </a:pPr>
            <a:r>
              <a:rPr b="1" lang="en-US" sz="2240" u="sng">
                <a:solidFill>
                  <a:schemeClr val="accent1"/>
                </a:solidFill>
                <a:latin typeface="Times New Roman"/>
                <a:ea typeface="Times New Roman"/>
                <a:cs typeface="Times New Roman"/>
                <a:sym typeface="Times New Roman"/>
              </a:rPr>
              <a:t>Github Link</a:t>
            </a:r>
            <a:endParaRPr/>
          </a:p>
        </p:txBody>
      </p:sp>
      <p:sp>
        <p:nvSpPr>
          <p:cNvPr id="123" name="Google Shape;123;p1"/>
          <p:cNvSpPr txBox="1"/>
          <p:nvPr/>
        </p:nvSpPr>
        <p:spPr>
          <a:xfrm>
            <a:off x="22094175" y="15345406"/>
            <a:ext cx="6698100" cy="274800"/>
          </a:xfrm>
          <a:prstGeom prst="rect">
            <a:avLst/>
          </a:prstGeom>
          <a:noFill/>
          <a:ln>
            <a:noFill/>
          </a:ln>
        </p:spPr>
        <p:txBody>
          <a:bodyPr anchorCtr="0" anchor="ctr" bIns="52225" lIns="52225" spcFirstLastPara="1" rIns="52225" wrap="square" tIns="52225">
            <a:spAutoFit/>
          </a:bodyPr>
          <a:lstStyle/>
          <a:p>
            <a:pPr indent="0" lvl="0" marL="0" marR="0" rtl="0" algn="ctr">
              <a:spcBef>
                <a:spcPts val="0"/>
              </a:spcBef>
              <a:spcAft>
                <a:spcPts val="0"/>
              </a:spcAft>
              <a:buClr>
                <a:srgbClr val="734C0F"/>
              </a:buClr>
              <a:buSzPts val="2240"/>
              <a:buFont typeface="Arial"/>
              <a:buNone/>
            </a:pPr>
            <a:r>
              <a:rPr lang="en-US" sz="1100" u="sng">
                <a:solidFill>
                  <a:schemeClr val="hlink"/>
                </a:solidFill>
                <a:hlinkClick r:id="rId9"/>
              </a:rPr>
              <a:t>Priykrit/Path-Planning-with-Voronoi-Road-Map (github.com)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36x60 Template">
  <a:themeElements>
    <a:clrScheme name="Red">
      <a:dk1>
        <a:srgbClr val="000000"/>
      </a:dk1>
      <a:lt1>
        <a:srgbClr val="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ithout guides">
  <a:themeElements>
    <a:clrScheme name="Red">
      <a:dk1>
        <a:srgbClr val="000000"/>
      </a:dk1>
      <a:lt1>
        <a:srgbClr val="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2012-02-06T18:46:22Z</dcterms:created>
  <dc:creator>PosterPresentations.com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2023-05-04T09:04:03Z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d7cec2ee-2ebd-48a0-a20d-d0729972a6d8</vt:lpwstr>
  </property>
  <property fmtid="{D5CDD505-2E9C-101B-9397-08002B2CF9AE}" pid="7" name="MSIP_Label_defa4170-0d19-0005-0004-bc88714345d2_ActionId">
    <vt:lpwstr>55be2796-4f07-4a6f-8973-4d2a31294220</vt:lpwstr>
  </property>
  <property fmtid="{D5CDD505-2E9C-101B-9397-08002B2CF9AE}" pid="8" name="MSIP_Label_defa4170-0d19-0005-0004-bc88714345d2_ContentBits">
    <vt:lpwstr>0</vt:lpwstr>
  </property>
</Properties>
</file>