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08" r:id="rId4"/>
    <p:sldId id="278" r:id="rId5"/>
    <p:sldId id="301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501A1-234B-4D52-8656-20376C3E9EE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9C3E-400E-4F57-87E7-6E2C79A1A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DCDC-2246-0954-303B-BF5DBE0C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1B039-0432-6846-86D3-2F7408786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699E-018A-7A7A-EABD-6735F103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B763-0C14-B7F9-8B52-56C52FC6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481A4-9CF0-3783-6028-246B0FEF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EBBE-C15D-DA71-0B3F-15B6F3EB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F8DAF-6F7A-A091-D841-5D4D580F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BF17-FA00-5198-5EAE-420A98C7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F71F-B0F4-59FA-1CBF-798B0452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BAA1-8BAA-7888-4A56-2CC50721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2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7B183-7D6C-C38A-F881-FBCC50C6C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B037A-D522-43D0-2C4D-A4A8497D5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C880-3C8D-24D2-8205-A5336BB8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2FFF-8BC6-47F3-974A-94E22CD2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F6BC-4E57-5138-5F7B-EFE56AE0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3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5F9C-901B-85D3-0E45-8A2BA03F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85FE-AD9B-01C0-0E9B-091C7C5E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4542-57BB-CCC2-9F98-867B390E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E75F-815A-A348-078A-50CF7BE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CBE2-8526-715F-07F5-2430B0E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4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2C47-EBCB-A1DE-2FAF-A547A401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B6504-617B-3F69-9A24-DCCD8E6C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5DFD-4094-4DDC-A0B2-11130F06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C535-2446-4C4D-FA17-6D0A77DE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12CA-333E-A4C3-A612-08DC0B57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2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ED41-273F-5A15-0FBB-49BF33C0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E66B-E32B-7AF9-7FC0-F91DA4E12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386BE-82E5-261B-1CC2-B6C00FB9B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BEF16-C4F3-5F49-3256-5323D4C4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6B8EE-8530-D574-BE1F-C31EEB08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1CB04-D1C6-F6AF-2010-5ACD0A98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8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8B6F-B573-B3E4-82D3-00EDD7FB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58534-907C-A7B0-16B9-E69DCEB6E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AE96E-75B8-D9FA-46B6-808582F2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FBF46-68B0-66A0-0ABF-721ED6B65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65F87-D91C-B2E8-44AB-D9C7819B3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B100D-0E68-0858-16DA-61A0623A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F95A5-BDE8-FCE1-DA49-31D42D46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E116C-F40B-EA44-2A67-5590EBDA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89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674E-CBAF-8737-23B0-D42A627C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3C124-02D7-AB60-F92D-D935F8CF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09574-2EDD-01A9-265B-71E66F28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033CF-FB04-0851-29BA-5DF4ECB3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2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1912A-076C-BCA5-E4C3-8503BCC7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CF450-FCE1-F684-7D52-D748DB4D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65C38-B8A8-14F8-9BCB-0CA8D995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9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136A-3D57-C64E-DCFB-E9455B44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14035-8E66-716F-D592-CB711724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67D61-C9B2-CEBC-F12B-4C037CB42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09D31-F6C9-09D0-9E15-8558CB1A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6824F-5D17-0813-CD65-988112A4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AF3B6-3372-D589-63F3-E2AC738F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3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2C91-41B9-11DB-F956-5506C24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3C5B8-1AF7-089D-D860-DA2B3376B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9D288-96B6-3A9D-3F70-6FB9A4CD6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2926D-D487-34F5-AE6A-22197234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6692C-4D33-E86B-9C3F-87C25A09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A164-01A3-053F-323D-809B3C26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88EAE-08B6-D218-7C08-FA53B0D0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84762-6DFE-AAA6-8BF5-C41EF0AF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BD032-BD8E-E174-BC9B-173604EB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C79C-2C1D-46A3-9CEE-400BD15B87D9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8EC4-484B-6E6D-5163-F010F5431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C15B-849D-18C6-05A9-5F9B28B1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15F0-D757-D942-E0FB-4329A3ECB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Number Theory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D76FD-AE99-3B42-321F-5731E6C74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- Srivaths P</a:t>
            </a:r>
          </a:p>
        </p:txBody>
      </p:sp>
    </p:spTree>
    <p:extLst>
      <p:ext uri="{BB962C8B-B14F-4D97-AF65-F5344CB8AC3E}">
        <p14:creationId xmlns:p14="http://schemas.microsoft.com/office/powerpoint/2010/main" val="322365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70E0-2959-441C-C525-31BA463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E8F9-920E-75A9-6328-71483C8D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540"/>
            <a:ext cx="10515600" cy="3966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To learn:</a:t>
            </a:r>
          </a:p>
          <a:p>
            <a:r>
              <a:rPr lang="en-IN" sz="3500" dirty="0"/>
              <a:t>Binary/Modular Exponentiation</a:t>
            </a:r>
          </a:p>
          <a:p>
            <a:r>
              <a:rPr lang="en-IN" sz="3500" dirty="0"/>
              <a:t>Euclidean algorithm for GCD</a:t>
            </a:r>
          </a:p>
          <a:p>
            <a:r>
              <a:rPr lang="en-IN" sz="3500" dirty="0"/>
              <a:t>Fast binomial coefficient</a:t>
            </a:r>
          </a:p>
        </p:txBody>
      </p:sp>
    </p:spTree>
    <p:extLst>
      <p:ext uri="{BB962C8B-B14F-4D97-AF65-F5344CB8AC3E}">
        <p14:creationId xmlns:p14="http://schemas.microsoft.com/office/powerpoint/2010/main" val="178897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Exponentiation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idea of binary exponentiation is as follows: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is even: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dirty="0"/>
                  <a:t>.</a:t>
                </a:r>
                <a:br>
                  <a:rPr lang="en-IN" dirty="0"/>
                </a:br>
                <a:r>
                  <a:rPr lang="en-IN" dirty="0"/>
                  <a:t>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is odd: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(Assuming division is floored)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We can do the above using a recursive function (or iteratively).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EEAB-F76D-EEDC-816D-2480FC87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precomputation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DD5C-DEE8-8AE7-186C-328366FE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You can precompute the necessary factorials (and inverse factorials) to compute binomial </a:t>
            </a:r>
            <a:r>
              <a:rPr lang="en-IN" sz="3600" dirty="0"/>
              <a:t>coefficient</a:t>
            </a:r>
            <a:r>
              <a:rPr lang="en-US" sz="3600" dirty="0"/>
              <a:t> in O(log N) using Binary Exponentiation.</a:t>
            </a:r>
          </a:p>
        </p:txBody>
      </p:sp>
    </p:spTree>
    <p:extLst>
      <p:ext uri="{BB962C8B-B14F-4D97-AF65-F5344CB8AC3E}">
        <p14:creationId xmlns:p14="http://schemas.microsoft.com/office/powerpoint/2010/main" val="62384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Greatest Common Divisor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𝐺𝐶𝐷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the Greatest Common Divisor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the Least Common Multiple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To calculate GCD efficiently, we can use the Euclidean Algorithm.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sym typeface="+mn-ea"/>
                  </a:rPr>
                  <a:t>Euclidean Algorithm </a:t>
                </a:r>
                <a:r>
                  <a:rPr lang="en-IN" dirty="0"/>
                  <a:t>states that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𝐺𝐶𝐷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When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, the solution is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Euclidean Algorithm – Code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2230755" y="1825625"/>
            <a:ext cx="1762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Recursive: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8405495" y="1825625"/>
            <a:ext cx="152273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Iterative: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2547794"/>
            <a:ext cx="4548505" cy="1630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</a:rPr>
              <a:t>gcd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</a:rPr>
              <a:t>_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b) {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if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(a ==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0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return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b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return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gcd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_(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b%a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a)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endParaRPr kumimoji="0" lang="en-IN" altLang="en-US" sz="25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979831" y="2547370"/>
            <a:ext cx="4373880" cy="35534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</a:rPr>
              <a:t>gcd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</a:rPr>
              <a:t>_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b) {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while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(a) {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t = 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a = b % 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b = 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endParaRPr lang="en-US" altLang="en-US" sz="2500" dirty="0">
              <a:solidFill>
                <a:srgbClr val="A9B7C6"/>
              </a:solidFill>
              <a:latin typeface="Consolas" panose="020B0609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return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b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266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Office Theme</vt:lpstr>
      <vt:lpstr>Advanced Number Theory 2</vt:lpstr>
      <vt:lpstr>Goal</vt:lpstr>
      <vt:lpstr>Binary Exponentiation</vt:lpstr>
      <vt:lpstr>Factorial precomputation</vt:lpstr>
      <vt:lpstr>Greatest Common Divisor</vt:lpstr>
      <vt:lpstr>Euclidean Algorithm –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 1</dc:title>
  <dc:creator>Srivaths P</dc:creator>
  <cp:lastModifiedBy>Srivaths P</cp:lastModifiedBy>
  <cp:revision>199</cp:revision>
  <dcterms:created xsi:type="dcterms:W3CDTF">2022-07-16T18:45:46Z</dcterms:created>
  <dcterms:modified xsi:type="dcterms:W3CDTF">2023-09-22T13:19:31Z</dcterms:modified>
</cp:coreProperties>
</file>