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llcenterprojectforTopmentor/Sheet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2AF74F-876A-4D96-A81F-79F043800B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Call center project for Topmentor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D543DC-436A-411B-AD80-C0BAB34C46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6/23/2022 7:19:16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8F7E9D6F-C253-4AC6-8903-0007455337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54ECA94A-21A3-4D4C-B6AA-3E26F8BA89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2" name="slide12">
            <a:extLst>
              <a:ext uri="{FF2B5EF4-FFF2-40B4-BE49-F238E27FC236}">
                <a16:creationId xmlns:a16="http://schemas.microsoft.com/office/drawing/2014/main" id="{2C014EDC-7FA9-4BFA-BF6A-C45875583A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3" name="slide13">
            <a:extLst>
              <a:ext uri="{FF2B5EF4-FFF2-40B4-BE49-F238E27FC236}">
                <a16:creationId xmlns:a16="http://schemas.microsoft.com/office/drawing/2014/main" id="{45F1281E-DB5A-43EF-AF1F-0A8EF855E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4" name="slide14">
            <a:extLst>
              <a:ext uri="{FF2B5EF4-FFF2-40B4-BE49-F238E27FC236}">
                <a16:creationId xmlns:a16="http://schemas.microsoft.com/office/drawing/2014/main" id="{078DEFB2-473E-4528-BAC6-3B10251CF0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5" name="slide15">
            <a:extLst>
              <a:ext uri="{FF2B5EF4-FFF2-40B4-BE49-F238E27FC236}">
                <a16:creationId xmlns:a16="http://schemas.microsoft.com/office/drawing/2014/main" id="{0E688198-DD74-41EF-81F3-0F1DDD934D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6" name="slide16">
            <a:extLst>
              <a:ext uri="{FF2B5EF4-FFF2-40B4-BE49-F238E27FC236}">
                <a16:creationId xmlns:a16="http://schemas.microsoft.com/office/drawing/2014/main" id="{3B780C5F-DFFF-481A-BD43-60E3F34987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7" name="slide17">
            <a:extLst>
              <a:ext uri="{FF2B5EF4-FFF2-40B4-BE49-F238E27FC236}">
                <a16:creationId xmlns:a16="http://schemas.microsoft.com/office/drawing/2014/main" id="{FDBE6841-448C-48DE-8D32-B3F1F881DE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8" name="slide18">
            <a:extLst>
              <a:ext uri="{FF2B5EF4-FFF2-40B4-BE49-F238E27FC236}">
                <a16:creationId xmlns:a16="http://schemas.microsoft.com/office/drawing/2014/main" id="{4A4465B2-EA16-4922-84CB-21A2ADA30E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9" name="slide19">
            <a:extLst>
              <a:ext uri="{FF2B5EF4-FFF2-40B4-BE49-F238E27FC236}">
                <a16:creationId xmlns:a16="http://schemas.microsoft.com/office/drawing/2014/main" id="{296FBAAE-DAF3-4374-A4D1-BAC453755B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3839A19-B063-4A15-B05D-C1472807F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20" name="slide20">
            <a:extLst>
              <a:ext uri="{FF2B5EF4-FFF2-40B4-BE49-F238E27FC236}">
                <a16:creationId xmlns:a16="http://schemas.microsoft.com/office/drawing/2014/main" id="{4EC668F6-FD44-4108-810E-ACE92BFD092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1" name="slide21">
            <a:extLst>
              <a:ext uri="{FF2B5EF4-FFF2-40B4-BE49-F238E27FC236}">
                <a16:creationId xmlns:a16="http://schemas.microsoft.com/office/drawing/2014/main" id="{1176222A-F6E2-4BF3-9EED-ED2E0746896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2" name="slide22">
            <a:extLst>
              <a:ext uri="{FF2B5EF4-FFF2-40B4-BE49-F238E27FC236}">
                <a16:creationId xmlns:a16="http://schemas.microsoft.com/office/drawing/2014/main" id="{7B296AE7-5BCC-4A41-A51A-9D3E3D9748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1" id="23" name="slide23">
            <a:extLst>
              <a:ext uri="{FF2B5EF4-FFF2-40B4-BE49-F238E27FC236}">
                <a16:creationId xmlns:a16="http://schemas.microsoft.com/office/drawing/2014/main" id="{E7FE6CCB-97BE-4ED3-B7E7-02CA4F0C11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2" id="24" name="slide24">
            <a:extLst>
              <a:ext uri="{FF2B5EF4-FFF2-40B4-BE49-F238E27FC236}">
                <a16:creationId xmlns:a16="http://schemas.microsoft.com/office/drawing/2014/main" id="{DB8229F2-6140-43C4-8DCA-E5FF5B9851A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67037"/>
            <a:ext cx="1524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3" id="25" name="slide25">
            <a:extLst>
              <a:ext uri="{FF2B5EF4-FFF2-40B4-BE49-F238E27FC236}">
                <a16:creationId xmlns:a16="http://schemas.microsoft.com/office/drawing/2014/main" id="{85253784-8401-4FA9-B06D-257F2A37931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67037"/>
            <a:ext cx="1333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6" name="slide26">
            <a:extLst>
              <a:ext uri="{FF2B5EF4-FFF2-40B4-BE49-F238E27FC236}">
                <a16:creationId xmlns:a16="http://schemas.microsoft.com/office/drawing/2014/main" id="{D03CE40D-2F29-4DAB-AD5A-38C7B5DDF1D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7" name="slide27">
            <a:extLst>
              <a:ext uri="{FF2B5EF4-FFF2-40B4-BE49-F238E27FC236}">
                <a16:creationId xmlns:a16="http://schemas.microsoft.com/office/drawing/2014/main" id="{21702EA9-58F3-41AE-957B-1D07C817B3B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8" name="slide28">
            <a:extLst>
              <a:ext uri="{FF2B5EF4-FFF2-40B4-BE49-F238E27FC236}">
                <a16:creationId xmlns:a16="http://schemas.microsoft.com/office/drawing/2014/main" id="{6AF3708E-6F2B-4E76-A810-62F7551B986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9" name="slide29">
            <a:extLst>
              <a:ext uri="{FF2B5EF4-FFF2-40B4-BE49-F238E27FC236}">
                <a16:creationId xmlns:a16="http://schemas.microsoft.com/office/drawing/2014/main" id="{AAAC6B9F-6FAC-4E10-8004-956FD4A4D6B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8864EA8-B4E5-4D6D-830C-45598DB89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0" name="slide30">
            <a:extLst>
              <a:ext uri="{FF2B5EF4-FFF2-40B4-BE49-F238E27FC236}">
                <a16:creationId xmlns:a16="http://schemas.microsoft.com/office/drawing/2014/main" id="{4DDC324E-0C96-458E-8015-21A68A3EEA2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31" name="slide31">
            <a:extLst>
              <a:ext uri="{FF2B5EF4-FFF2-40B4-BE49-F238E27FC236}">
                <a16:creationId xmlns:a16="http://schemas.microsoft.com/office/drawing/2014/main" id="{5B2D48DB-52F1-4D1C-BE7B-F8312CCDD16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2" name="slide32">
            <a:extLst>
              <a:ext uri="{FF2B5EF4-FFF2-40B4-BE49-F238E27FC236}">
                <a16:creationId xmlns:a16="http://schemas.microsoft.com/office/drawing/2014/main" id="{082C0F48-C9EC-4D89-ACD0-AC2D29D181D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33" name="slide33">
            <a:extLst>
              <a:ext uri="{FF2B5EF4-FFF2-40B4-BE49-F238E27FC236}">
                <a16:creationId xmlns:a16="http://schemas.microsoft.com/office/drawing/2014/main" id="{8F88B566-2EEE-47DF-BECB-6775425CBE6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34" name="slide34">
            <a:extLst>
              <a:ext uri="{FF2B5EF4-FFF2-40B4-BE49-F238E27FC236}">
                <a16:creationId xmlns:a16="http://schemas.microsoft.com/office/drawing/2014/main" id="{175DF88E-73F2-4DCE-A635-9ACE5D9F95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35" name="slide35">
            <a:extLst>
              <a:ext uri="{FF2B5EF4-FFF2-40B4-BE49-F238E27FC236}">
                <a16:creationId xmlns:a16="http://schemas.microsoft.com/office/drawing/2014/main" id="{446759E4-0CF0-4D40-B8E2-0E0A1F66F96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36" name="slide36">
            <a:extLst>
              <a:ext uri="{FF2B5EF4-FFF2-40B4-BE49-F238E27FC236}">
                <a16:creationId xmlns:a16="http://schemas.microsoft.com/office/drawing/2014/main" id="{72DA7106-946F-45FB-8089-5228A80CEDD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37" name="slide37">
            <a:extLst>
              <a:ext uri="{FF2B5EF4-FFF2-40B4-BE49-F238E27FC236}">
                <a16:creationId xmlns:a16="http://schemas.microsoft.com/office/drawing/2014/main" id="{296BF7D1-9D40-49BB-BBC5-7C97F2306AA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4" id="38" name="slide38">
            <a:extLst>
              <a:ext uri="{FF2B5EF4-FFF2-40B4-BE49-F238E27FC236}">
                <a16:creationId xmlns:a16="http://schemas.microsoft.com/office/drawing/2014/main" id="{4CEFF172-4D51-46CB-BAF2-3D3FD85C1D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5" id="39" name="slide39">
            <a:extLst>
              <a:ext uri="{FF2B5EF4-FFF2-40B4-BE49-F238E27FC236}">
                <a16:creationId xmlns:a16="http://schemas.microsoft.com/office/drawing/2014/main" id="{FFD00787-FCA9-4ADF-82D9-CB4B68D8F43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3" y="0"/>
            <a:ext cx="968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16D3895-4321-4082-B70D-9F388677C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3B950B7A-8F62-4F89-801A-9B4BC09187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D59D396B-FFFD-4BE5-B25D-0410A6AEEF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3E1661C2-07C0-43EC-BB22-987C0D677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21CA3FD2-5AEE-4C1A-AC08-AFF70B589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FD6B9E47-E432-4369-B8EC-5B06BD36D2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2022-06-23T07:19:16Z</dcterms:created>
  <dcterms:modified xsi:type="dcterms:W3CDTF">2022-06-23T07:19:16Z</dcterms:modified>
</cp:coreProperties>
</file>