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 SemiBold"/>
      <p:regular r:id="rId9"/>
      <p:bold r:id="rId10"/>
      <p:italic r:id="rId11"/>
      <p:boldItalic r:id="rId12"/>
    </p:embeddedFont>
    <p:embeddedFont>
      <p:font typeface="Libre Franklin"/>
      <p:regular r:id="rId13"/>
      <p:bold r:id="rId14"/>
      <p:italic r:id="rId15"/>
      <p:boldItalic r:id="rId16"/>
    </p:embeddedFont>
    <p:embeddedFont>
      <p:font typeface="Franklin Gothic"/>
      <p:bold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5MvEjVAdpfEfbMJYP3dt/jMN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customschemas.google.com/relationships/presentationmetadata" Target="metadata"/><Relationship Id="rId21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ibreFranklinSemiBold-italic.fntdata"/><Relationship Id="rId10" Type="http://schemas.openxmlformats.org/officeDocument/2006/relationships/font" Target="fonts/LibreFranklinSemiBold-bold.fntdata"/><Relationship Id="rId13" Type="http://schemas.openxmlformats.org/officeDocument/2006/relationships/font" Target="fonts/LibreFranklin-regular.fntdata"/><Relationship Id="rId12" Type="http://schemas.openxmlformats.org/officeDocument/2006/relationships/font" Target="fonts/LibreFranklinSemiBold-boldItalic.fntdata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LibreFranklin-bold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9" name="Google Shape;59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60" name="Google Shape;60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65" name="Google Shape;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8" name="Google Shape;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80" name="Google Shape;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3" name="Google Shape;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1" name="Google Shape;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" name="Google Shape;1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21.png"/><Relationship Id="rId21" Type="http://schemas.openxmlformats.org/officeDocument/2006/relationships/image" Target="../media/image20.jp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5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dQFDoLLVdaQ?si=eJPtkyt7ZGji3tSs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648841" y="120181"/>
            <a:ext cx="6206952" cy="10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Basic Details of the Team and Problem 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" type="body"/>
          </p:nvPr>
        </p:nvSpPr>
        <p:spPr>
          <a:xfrm>
            <a:off x="5792622" y="966339"/>
            <a:ext cx="5919391" cy="555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Ministry/Organization Name/Student Innovation: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Ministry of Law and Justice</a:t>
            </a:r>
            <a:endParaRPr b="1">
              <a:solidFill>
                <a:srgbClr val="3E532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PS Code: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SIH1281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Title: </a:t>
            </a:r>
            <a:r>
              <a:rPr b="1" i="0" lang="en-US" u="none" strike="noStrike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gamified platform on Children's Rights to increase legal literacy and awareness among children in India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CyberClaw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Leader Name: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Priyosmita Das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Institute Code (AISHE):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C-6286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Institute Name: 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Meghnad Saha Institute Of Technology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Theme Name:  </a:t>
            </a:r>
            <a:r>
              <a:rPr b="1" lang="en-US">
                <a:solidFill>
                  <a:srgbClr val="3E5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Education</a:t>
            </a:r>
            <a:endParaRPr b="1">
              <a:solidFill>
                <a:srgbClr val="3E5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24215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06382" y="24645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Idea/Approach Details</a:t>
            </a:r>
            <a:endParaRPr sz="4000"/>
          </a:p>
        </p:txBody>
      </p:sp>
      <p:sp>
        <p:nvSpPr>
          <p:cNvPr id="118" name="Google Shape;118;p20"/>
          <p:cNvSpPr/>
          <p:nvPr/>
        </p:nvSpPr>
        <p:spPr>
          <a:xfrm>
            <a:off x="772222" y="1459531"/>
            <a:ext cx="2911200" cy="5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12998" y="589063"/>
            <a:ext cx="5169200" cy="9514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96237" y="5159210"/>
            <a:ext cx="11776911" cy="1606051"/>
          </a:xfrm>
          <a:prstGeom prst="rect">
            <a:avLst/>
          </a:prstGeom>
          <a:solidFill>
            <a:srgbClr val="FFEEB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Technology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D1FBFD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579" y="1063608"/>
            <a:ext cx="4625789" cy="3632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437786" y="1902473"/>
            <a:ext cx="11244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Intelligence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344033" y="2102049"/>
            <a:ext cx="1124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   Computing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538850" y="3363345"/>
            <a:ext cx="10256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920477" y="3837523"/>
            <a:ext cx="1025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Security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139862" y="3556954"/>
            <a:ext cx="1025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Initiative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869481" y="2598656"/>
            <a:ext cx="1121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Augmented Reality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 flipH="1">
            <a:off x="1787762" y="2105241"/>
            <a:ext cx="723096" cy="41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i Icon Vector Art, Icons, and Graphics for Free Download"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108" y="2195670"/>
            <a:ext cx="283790" cy="268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computing - Free multimedia icons" id="130" name="Google Shape;1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671104" y="2523804"/>
            <a:ext cx="268730" cy="268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data analytics Icon - Free PNG &amp; SVG 3685944 - Noun Project" id="131" name="Google Shape;13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5471" y="2945634"/>
            <a:ext cx="339912" cy="339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ber security - Free security icons" id="132" name="Google Shape;13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51906" y="3865010"/>
            <a:ext cx="317687" cy="31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 responsibility Icons &amp; Symbols" id="133" name="Google Shape;13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8851" y="3995208"/>
            <a:ext cx="317687" cy="31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gmented reality - Free technology icons" id="134" name="Google Shape;134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35076" y="3124788"/>
            <a:ext cx="309293" cy="309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>
            <a:off x="1421012" y="3030622"/>
            <a:ext cx="626613" cy="11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 rot="10800000">
            <a:off x="1749021" y="4154051"/>
            <a:ext cx="70541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4254375" y="3282166"/>
            <a:ext cx="600112" cy="2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3456609" y="4295206"/>
            <a:ext cx="676760" cy="302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3530474" y="1979974"/>
            <a:ext cx="853389" cy="43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 txBox="1"/>
          <p:nvPr/>
        </p:nvSpPr>
        <p:spPr>
          <a:xfrm>
            <a:off x="847246" y="1786199"/>
            <a:ext cx="10098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Developing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Interactive Games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37083" y="2769675"/>
            <a:ext cx="1075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Awareness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35013" y="3927593"/>
            <a:ext cx="1206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Increasing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Legal Literacy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&amp; Awareness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351683" y="1770997"/>
            <a:ext cx="1141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Storing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140993" y="4104566"/>
            <a:ext cx="881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514667" y="2915147"/>
            <a:ext cx="1378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  Analyzing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9242"/>
                </a:solidFill>
                <a:latin typeface="Arial"/>
                <a:ea typeface="Arial"/>
                <a:cs typeface="Arial"/>
                <a:sym typeface="Arial"/>
              </a:rPr>
              <a:t>        Child Psychology</a:t>
            </a:r>
            <a:endParaRPr b="0" i="0" sz="1200" u="none" cap="none" strike="noStrike">
              <a:solidFill>
                <a:srgbClr val="1E9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4922" y="5595375"/>
            <a:ext cx="976668" cy="1085373"/>
          </a:xfrm>
          <a:prstGeom prst="rect">
            <a:avLst/>
          </a:prstGeom>
          <a:solidFill>
            <a:srgbClr val="ECF6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07109" y="5616965"/>
            <a:ext cx="914371" cy="26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DESIGN</a:t>
            </a:r>
            <a:endParaRPr b="1" i="0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9250" y="6079796"/>
            <a:ext cx="363329" cy="40828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1476887" y="5588948"/>
            <a:ext cx="2206535" cy="1098232"/>
          </a:xfrm>
          <a:prstGeom prst="rect">
            <a:avLst/>
          </a:prstGeom>
          <a:solidFill>
            <a:srgbClr val="ECF6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788719" y="5588948"/>
            <a:ext cx="2647693" cy="1098232"/>
          </a:xfrm>
          <a:prstGeom prst="rect">
            <a:avLst/>
          </a:prstGeom>
          <a:solidFill>
            <a:srgbClr val="ECF6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541542" y="5588948"/>
            <a:ext cx="4217962" cy="1098232"/>
          </a:xfrm>
          <a:prstGeom prst="rect">
            <a:avLst/>
          </a:prstGeom>
          <a:solidFill>
            <a:srgbClr val="ECF6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0856153" y="5589920"/>
            <a:ext cx="1112740" cy="1098232"/>
          </a:xfrm>
          <a:prstGeom prst="rect">
            <a:avLst/>
          </a:prstGeom>
          <a:solidFill>
            <a:srgbClr val="ECF6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866376" y="5630649"/>
            <a:ext cx="1528586" cy="26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</a:t>
            </a:r>
            <a:endParaRPr b="1" i="0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HTML - Wikipedia" id="154" name="Google Shape;154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98453" y="6056428"/>
            <a:ext cx="668747" cy="473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 - Wikipedia" id="155" name="Google Shape;155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73745" y="6048051"/>
            <a:ext cx="572508" cy="450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/>
          <p:nvPr/>
        </p:nvCxnSpPr>
        <p:spPr>
          <a:xfrm>
            <a:off x="1475560" y="5903262"/>
            <a:ext cx="2216510" cy="270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3791937" y="5883444"/>
            <a:ext cx="2647059" cy="155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387782" y="5950923"/>
            <a:ext cx="9826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/>
          <p:nvPr/>
        </p:nvCxnSpPr>
        <p:spPr>
          <a:xfrm flipH="1" rot="10800000">
            <a:off x="6540313" y="5899008"/>
            <a:ext cx="4214596" cy="85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294153" y="5578150"/>
            <a:ext cx="1528586" cy="26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END</a:t>
            </a:r>
            <a:endParaRPr b="1" i="0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048122" y="5578150"/>
            <a:ext cx="2940548" cy="29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GAME   DEVELOPMENT</a:t>
            </a:r>
            <a:endParaRPr b="1" i="0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Unity (game engine) - Wikipedia" id="162" name="Google Shape;162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91913" y="6092474"/>
            <a:ext cx="821628" cy="428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lox Studio | How to make your own Roblox games | VG247" id="163" name="Google Shape;163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185529" y="6064918"/>
            <a:ext cx="1032675" cy="527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a (programming language) - Wikipedia" id="164" name="Google Shape;164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18060" y="6101326"/>
            <a:ext cx="526583" cy="469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al Engine Branding Guidelines and Trademark Usage" id="165" name="Google Shape;165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319448" y="6079796"/>
            <a:ext cx="746085" cy="473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0"/>
          <p:cNvCxnSpPr/>
          <p:nvPr/>
        </p:nvCxnSpPr>
        <p:spPr>
          <a:xfrm flipH="1" rot="10800000">
            <a:off x="10856153" y="5883444"/>
            <a:ext cx="1112740" cy="127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10836520" y="5520968"/>
            <a:ext cx="1202826" cy="29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  <a:endParaRPr b="1" i="0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60" y="637435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375756" y="1116165"/>
            <a:ext cx="1777725" cy="2703498"/>
          </a:xfrm>
          <a:prstGeom prst="rect">
            <a:avLst/>
          </a:prstGeom>
          <a:solidFill>
            <a:srgbClr val="E3ED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486881" y="799956"/>
            <a:ext cx="3552465" cy="4174297"/>
          </a:xfrm>
          <a:prstGeom prst="rect">
            <a:avLst/>
          </a:prstGeom>
          <a:solidFill>
            <a:srgbClr val="CAE4E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9988670" y="1313912"/>
            <a:ext cx="4198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0711100" y="2113745"/>
            <a:ext cx="4198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0724469" y="801483"/>
            <a:ext cx="1290246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KidHeroesHub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540313" y="381310"/>
            <a:ext cx="3694146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</a:t>
            </a:r>
            <a:endParaRPr b="1" i="0" sz="18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ode.js - Wikipedia" id="175" name="Google Shape;175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642991" y="6064918"/>
            <a:ext cx="665648" cy="476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out Express.js. Express.js is a Web server framework… | by Rahul Fernando  | Medium" id="176" name="Google Shape;176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12797" y="6086140"/>
            <a:ext cx="905966" cy="307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| Google's Mobile and Web App Development Platform" id="177" name="Google Shape;177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59431" y="5960696"/>
            <a:ext cx="929950" cy="276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started with MongoDB in 10 minutes | by Navindu Jayatilake |  We've moved to freeCodeCamp.org/news | Medium" id="178" name="Google Shape;178;p2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964848" y="6294697"/>
            <a:ext cx="866527" cy="34252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0932546" y="5947217"/>
            <a:ext cx="963217" cy="296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623893" y="6041174"/>
            <a:ext cx="697231" cy="559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871451" y="6048051"/>
            <a:ext cx="611984" cy="5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842950" y="6041174"/>
            <a:ext cx="454641" cy="4855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836538" y="6045436"/>
            <a:ext cx="772751" cy="5765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dobe: Adobe Photoshop CC" id="184" name="Google Shape;184;p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52018" y="6064919"/>
            <a:ext cx="428720" cy="4569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4580084" y="6095494"/>
            <a:ext cx="902114" cy="3022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0949179" y="6277835"/>
            <a:ext cx="929950" cy="3799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574730" y="6064918"/>
            <a:ext cx="842086" cy="4624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468838" y="6061199"/>
            <a:ext cx="626770" cy="5608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(software) - Wikipedia" id="189" name="Google Shape;189;p2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923714" y="6073770"/>
            <a:ext cx="598123" cy="519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 Tutorial" id="190" name="Google Shape;190;p2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928017" y="6069488"/>
            <a:ext cx="508684" cy="50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5630472" y="746477"/>
            <a:ext cx="6455768" cy="42632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769362" y="876779"/>
            <a:ext cx="6255013" cy="403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25">
            <a:alphaModFix/>
          </a:blip>
          <a:srcRect b="14371" l="36060" r="36063" t="14378"/>
          <a:stretch/>
        </p:blipFill>
        <p:spPr>
          <a:xfrm>
            <a:off x="10138600" y="5990133"/>
            <a:ext cx="572500" cy="65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762100" y="1461266"/>
            <a:ext cx="2911200" cy="5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35123" y="856663"/>
            <a:ext cx="4876632" cy="7639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63489" y="1123537"/>
            <a:ext cx="5949074" cy="54055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Inclusive School Curriculum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becomes a core part of school lessons, aiding teachers in teaching children about their rights interactively.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Workshops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is used to educate children about their legal rights by NGOs and community organizations 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Advocacy and Awareness Campaigns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is used to promote legal literacy and children's rights among a broader audience.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Aid Access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connects children with legal help if their rights are violated.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Impact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from platform interactions informs child rights policies, potentially leading to better legal education and protection measures.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link: </a:t>
            </a:r>
            <a:r>
              <a:rPr b="1"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https://youtu.be/dQFDoLLVdaQ?si=eJPtkyt7ZGji3tSs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21"/>
          <p:cNvSpPr txBox="1"/>
          <p:nvPr/>
        </p:nvSpPr>
        <p:spPr>
          <a:xfrm>
            <a:off x="1298126" y="114013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: </a:t>
            </a:r>
            <a:endParaRPr b="0" i="0" sz="24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492699" y="1123536"/>
            <a:ext cx="3694146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 / Show Stopper :</a:t>
            </a:r>
            <a:endParaRPr/>
          </a:p>
        </p:txBody>
      </p:sp>
      <p:pic>
        <p:nvPicPr>
          <p:cNvPr descr="Introducing Multi-Lingual Support: Because it's a Small World – blog"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856" y="1467775"/>
            <a:ext cx="1681016" cy="1046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395009" y="640401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492699" y="2874042"/>
            <a:ext cx="4310525" cy="18661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Engagement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Offline Features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Gamification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 Privacy Measures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Partnerships and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Fundraising</a:t>
            </a:r>
            <a:endParaRPr/>
          </a:p>
        </p:txBody>
      </p:sp>
      <p:pic>
        <p:nvPicPr>
          <p:cNvPr descr="Offline Mode Benefits in Apps - ON AIR App Builder" id="206" name="Google Shape;2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1491" y="3164162"/>
            <a:ext cx="177338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7542239" y="2865796"/>
            <a:ext cx="3694146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: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7492699" y="4983006"/>
            <a:ext cx="4310525" cy="15461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Reach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Content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Assessment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Advocacy</a:t>
            </a:r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7542239" y="4983006"/>
            <a:ext cx="241287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Expansion</a:t>
            </a:r>
            <a:endParaRPr/>
          </a:p>
        </p:txBody>
      </p:sp>
      <p:pic>
        <p:nvPicPr>
          <p:cNvPr descr="Growing your business? 7 Scale-up tips | Be Informed | everywoman #SelfMade" id="210" name="Google Shape;21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5940" y="5053924"/>
            <a:ext cx="1738932" cy="144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7492699" y="1141646"/>
            <a:ext cx="4310525" cy="15461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Multi-Lingual Support</a:t>
            </a:r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Appropriateness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Accessibility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Engagement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35123" y="234386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395009" y="640401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99922" y="1233517"/>
            <a:ext cx="447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Team Structure</a:t>
            </a:r>
            <a:endParaRPr b="0" i="0" sz="3000" u="none" cap="none" strike="noStrike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206883" y="2643377"/>
            <a:ext cx="2189181" cy="600300"/>
          </a:xfrm>
          <a:prstGeom prst="roundRect">
            <a:avLst>
              <a:gd fmla="val 16667" name="adj"/>
            </a:avLst>
          </a:prstGeom>
          <a:solidFill>
            <a:srgbClr val="CB9AB3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UX / UI</a:t>
            </a:r>
            <a:endParaRPr b="1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6373479" y="1233517"/>
            <a:ext cx="2411930" cy="936524"/>
          </a:xfrm>
          <a:prstGeom prst="round2SameRect">
            <a:avLst>
              <a:gd fmla="val 40423" name="adj1"/>
              <a:gd fmla="val 0" name="adj2"/>
            </a:avLst>
          </a:prstGeom>
          <a:solidFill>
            <a:srgbClr val="ECF6F7"/>
          </a:solidFill>
          <a:ln cap="flat" cmpd="sng" w="9525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6373479" y="1785399"/>
            <a:ext cx="2411931" cy="1154700"/>
          </a:xfrm>
          <a:prstGeom prst="roundRect">
            <a:avLst>
              <a:gd fmla="val 10479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Priyosmita 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 - CSE,</a:t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3rd Year</a:t>
            </a:r>
            <a:endParaRPr b="0" i="1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77426" y="3594862"/>
            <a:ext cx="2425267" cy="485468"/>
          </a:xfrm>
          <a:prstGeom prst="round2SameRect">
            <a:avLst>
              <a:gd fmla="val 30334" name="adj1"/>
              <a:gd fmla="val 0" name="adj2"/>
            </a:avLst>
          </a:prstGeom>
          <a:solidFill>
            <a:srgbClr val="D6EAEE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783722" y="3566856"/>
            <a:ext cx="2101800" cy="439200"/>
          </a:xfrm>
          <a:prstGeom prst="round2SameRect">
            <a:avLst>
              <a:gd fmla="val 36275" name="adj1"/>
              <a:gd fmla="val 0" name="adj2"/>
            </a:avLst>
          </a:prstGeom>
          <a:solidFill>
            <a:srgbClr val="DBEDF0"/>
          </a:solidFill>
          <a:ln cap="flat" cmpd="sng" w="9525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GRAPHICS</a:t>
            </a:r>
            <a:endParaRPr b="1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2787809" y="3969325"/>
            <a:ext cx="2113751" cy="1178892"/>
          </a:xfrm>
          <a:prstGeom prst="roundRect">
            <a:avLst>
              <a:gd fmla="val 6357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Rupsha Bhattacharyya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 - CSE,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3rd Year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7173595" y="3532258"/>
            <a:ext cx="1956687" cy="440709"/>
          </a:xfrm>
          <a:prstGeom prst="round2SameRect">
            <a:avLst>
              <a:gd fmla="val 46703" name="adj1"/>
              <a:gd fmla="val 0" name="adj2"/>
            </a:avLst>
          </a:prstGeom>
          <a:solidFill>
            <a:srgbClr val="DBEDF0"/>
          </a:solidFill>
          <a:ln cap="flat" cmpd="sng" w="9525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BACKEND</a:t>
            </a:r>
            <a:endParaRPr b="1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175975" y="3949625"/>
            <a:ext cx="1968900" cy="1218300"/>
          </a:xfrm>
          <a:prstGeom prst="roundRect">
            <a:avLst>
              <a:gd fmla="val 6405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Rajdeep Dutta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B.Tech - CSE,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 Year</a:t>
            </a:r>
            <a:endParaRPr b="0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6689975" y="1323764"/>
            <a:ext cx="1778938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LEAD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63709" y="3588029"/>
            <a:ext cx="205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DESIGN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>
            <a:off x="677221" y="2940099"/>
            <a:ext cx="0" cy="60053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2"/>
          <p:cNvCxnSpPr>
            <a:stCxn id="219" idx="1"/>
          </p:cNvCxnSpPr>
          <p:nvPr/>
        </p:nvCxnSpPr>
        <p:spPr>
          <a:xfrm rot="10800000">
            <a:off x="677083" y="2943527"/>
            <a:ext cx="5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2"/>
          <p:cNvCxnSpPr/>
          <p:nvPr/>
        </p:nvCxnSpPr>
        <p:spPr>
          <a:xfrm rot="10800000">
            <a:off x="3396064" y="2940099"/>
            <a:ext cx="23972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2"/>
          <p:cNvSpPr/>
          <p:nvPr/>
        </p:nvSpPr>
        <p:spPr>
          <a:xfrm>
            <a:off x="5056384" y="3566856"/>
            <a:ext cx="1968757" cy="473247"/>
          </a:xfrm>
          <a:prstGeom prst="round2SameRect">
            <a:avLst>
              <a:gd fmla="val 46703" name="adj1"/>
              <a:gd fmla="val 0" name="adj2"/>
            </a:avLst>
          </a:prstGeom>
          <a:solidFill>
            <a:srgbClr val="DBEDF0"/>
          </a:solidFill>
          <a:ln cap="flat" cmpd="sng" w="9525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</a:t>
            </a:r>
            <a:endParaRPr b="1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9302619" y="3539944"/>
            <a:ext cx="2518599" cy="650818"/>
          </a:xfrm>
          <a:prstGeom prst="round2SameRect">
            <a:avLst>
              <a:gd fmla="val 46703" name="adj1"/>
              <a:gd fmla="val 0" name="adj2"/>
            </a:avLst>
          </a:prstGeom>
          <a:solidFill>
            <a:srgbClr val="DBEDF0"/>
          </a:solidFill>
          <a:ln cap="flat" cmpd="sng" w="9525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GAME DEVELOPMENT</a:t>
            </a:r>
            <a:endParaRPr b="1" i="0" sz="21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34" name="Google Shape;234;p22"/>
          <p:cNvCxnSpPr/>
          <p:nvPr/>
        </p:nvCxnSpPr>
        <p:spPr>
          <a:xfrm flipH="1">
            <a:off x="5781958" y="2925463"/>
            <a:ext cx="9209" cy="60002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Google Shape;235;p22"/>
          <p:cNvCxnSpPr/>
          <p:nvPr/>
        </p:nvCxnSpPr>
        <p:spPr>
          <a:xfrm>
            <a:off x="3665563" y="2940099"/>
            <a:ext cx="0" cy="58539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6" name="Google Shape;236;p22"/>
          <p:cNvSpPr/>
          <p:nvPr/>
        </p:nvSpPr>
        <p:spPr>
          <a:xfrm>
            <a:off x="177425" y="3982500"/>
            <a:ext cx="2425200" cy="1260300"/>
          </a:xfrm>
          <a:prstGeom prst="roundRect">
            <a:avLst>
              <a:gd fmla="val 11418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Riddhika Kundu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Anushka Banerjee</a:t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</a:rPr>
              <a:t>Priyosmita Das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 - CSE,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 Year</a:t>
            </a:r>
            <a:endParaRPr b="0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064980" y="3977764"/>
            <a:ext cx="1960582" cy="1178892"/>
          </a:xfrm>
          <a:prstGeom prst="roundRect">
            <a:avLst>
              <a:gd fmla="val 6357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Ankit Biswas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 - CSE,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3rd Year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9302618" y="4179575"/>
            <a:ext cx="2518500" cy="939900"/>
          </a:xfrm>
          <a:prstGeom prst="roundRect">
            <a:avLst>
              <a:gd fmla="val 6405" name="adj"/>
            </a:avLst>
          </a:prstGeom>
          <a:solidFill>
            <a:srgbClr val="EEDDE5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Priyosmita Das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B.Tech - CSE,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3rd Year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193839" y="5335184"/>
            <a:ext cx="11627379" cy="976519"/>
          </a:xfrm>
          <a:prstGeom prst="roundRect">
            <a:avLst>
              <a:gd fmla="val 16667" name="adj"/>
            </a:avLst>
          </a:prstGeom>
          <a:solidFill>
            <a:srgbClr val="DDBDD6"/>
          </a:solidFill>
          <a:ln cap="flat" cmpd="sng" w="19050">
            <a:solidFill>
              <a:srgbClr val="009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Mentor 1 Name 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Soumya Suvra Khan(Category:</a:t>
            </a:r>
            <a:r>
              <a:rPr i="1" lang="en-US" sz="1800"/>
              <a:t>Academic, Expertise:AI/ML, Domain Experience:7 years)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Mentor 2 Name 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Aradhita Mukherjee(Category:</a:t>
            </a:r>
            <a:r>
              <a:rPr i="1" lang="en-US" sz="1800"/>
              <a:t>Academic, Expertise:AI/ML, Domain Experience:5 years)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